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0755" autoAdjust="0"/>
  </p:normalViewPr>
  <p:slideViewPr>
    <p:cSldViewPr snapToGrid="0">
      <p:cViewPr varScale="1">
        <p:scale>
          <a:sx n="79" d="100"/>
          <a:sy n="7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F3C8-426D-4B4B-85E4-79BB803FFFD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A6FC7-E5B8-43DE-9594-8E6D87975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1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create a folder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A6FC7-E5B8-43DE-9594-8E6D879752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54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4C96-4354-401F-8D56-C6572A15A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E7086-9C33-4304-99A0-2E68AA179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547C8-938B-4F35-8A9B-F890641D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79C83-92B1-4147-989F-58599ACB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38C0F-B853-48BF-A546-ADE08B2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0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5FD-3F31-4DAB-8F6A-B7880E31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70C35-35F2-4C7F-BA6E-774A02AF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E80D-07D5-4EA2-BB59-D037324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760C-93E1-45A5-88BA-6F3455F2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67AB-C2D6-4166-8061-C92B31C2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111BA-1025-4DBB-8583-CC1A47004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AD57C-F65F-4F0B-A129-3FA07279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5BD6-C8B5-4F7B-8731-E21CA7B1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9341-6B0F-4B42-9D3C-248EEF7C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5BF3-BB56-47DA-A12C-A005549F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7FC8-0755-45D5-8801-152AA1A4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EB32-F38C-4D59-8D16-039710A7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D07C-DEE1-4944-B71E-42F282E6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61723-BF33-4DB8-B0AC-A40D804F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2730D-D023-4816-AFB0-2534FEFD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0F51-5AAE-4CB3-BA8D-C5D57B15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72807-D850-4663-84EE-FDE0E16AD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3C4A-FFC5-4AEF-9B89-123D1E24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7D25-6AFD-447F-90D8-6D2B5B02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ABF7-7140-400E-9D8D-CF14CE81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3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4703-0C96-4C05-A8F1-D607D274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0019-F23B-4F4A-8F14-D717A8A36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25E80-5A1C-48E3-B318-932F3E7C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CD1D9-9884-4AC6-AA0B-5C809791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F2D0-95D2-4498-AE41-EEECCC4A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7D301-0465-4AB4-B431-31C3D4D0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ED5D-FA1A-465D-BE43-C68B3FC9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B5D6-48F6-4656-AEA9-36952CEA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162FC-7012-4744-8AAD-B1D0CC5B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00CE9-4048-4242-BFC1-E5016675A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214D8-89B6-46A0-9E3D-5C5D7501E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0CEACC-F279-4499-8FA7-29304CF4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41FD-6461-4364-898F-5B0D54BB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2E8BD-20C3-49D2-97C4-4951EE97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EAD7-DA21-4E51-89DD-EAC15F8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9266F-4F76-4EA2-90D8-18D5A4C8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73191-5402-401B-BC2C-AD48F9D3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1E6A-B5D9-49C5-8827-E787B3AF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2A198-0276-40B8-9181-560ABE49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55996-6460-44E9-A0B8-FC5185B7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19A8E-0513-4D5B-8187-6DF8E3E3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7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E2B1-1757-4500-84CC-D33DB5CB6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2204-34BB-4DD2-8B7F-26D1C88C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125B-D903-49D3-95C5-71717DC3B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1ADE-F531-4909-BFB1-EEC3CCF3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CDD5F-5786-44AD-955F-C43BF715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A77E1-970D-41AE-AC76-12DEE231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242F-9B22-4A7F-A141-3E233A3A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7C471-F78A-40E7-9BF9-6E6222947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7567-018A-4AB3-BA99-AE8256A1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ACD78-CE7D-4B2E-B300-45ACCDD5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730D-BEBF-4541-B6BB-66285319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49B2E-8911-4C62-A3E7-4017E8D8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2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979E6-3B32-407B-AD2C-3634397F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85CD-CAE7-40E2-8D01-CCFCE770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9A1B-EB1D-401A-972C-97443ADE4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85FB8-E0BB-4CC9-BFD3-A88C6AC92A0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563EB-6E56-47F7-BBED-EA76ED028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B843-05EA-41F5-8815-ED6BF620E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42096-D989-4285-B97A-9C51ABCB06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35238423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CF26DB84-3C03-45CE-A691-C689BD240F32}"/>
              </a:ext>
            </a:extLst>
          </p:cNvPr>
          <p:cNvSpPr txBox="1"/>
          <p:nvPr userDrawn="1"/>
        </p:nvSpPr>
        <p:spPr>
          <a:xfrm>
            <a:off x="0" y="6595656"/>
            <a:ext cx="18822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Caterpillar: Confidential Green</a:t>
            </a:r>
          </a:p>
        </p:txBody>
      </p:sp>
    </p:spTree>
    <p:extLst>
      <p:ext uri="{BB962C8B-B14F-4D97-AF65-F5344CB8AC3E}">
        <p14:creationId xmlns:p14="http://schemas.microsoft.com/office/powerpoint/2010/main" val="107647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dinGizem/teaching-git-hu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653-F765-4FF5-B116-2A6CC3D3D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214F2-8AA8-4871-A3F8-5229CE410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Tracking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49510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5E65-F74B-416C-9170-9A696D6F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0BD2-1767-4293-8786-9AED41C4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repo on the command line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AydinGizem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&gt;&gt;README.md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“first commit”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https://github.com/AydinGizem/teaching-git-hub.git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main</a:t>
            </a:r>
          </a:p>
          <a:p>
            <a:r>
              <a:rPr lang="en-US" dirty="0"/>
              <a:t>Import code from another repo</a:t>
            </a:r>
          </a:p>
          <a:p>
            <a:pPr lvl="1"/>
            <a:r>
              <a:rPr lang="en-US" dirty="0" err="1"/>
              <a:t>xxxx</a:t>
            </a:r>
            <a:endParaRPr lang="en-US" dirty="0"/>
          </a:p>
          <a:p>
            <a:r>
              <a:rPr lang="en-US" dirty="0"/>
              <a:t>Push an existing repo from the command line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https://github.com/AydinGizem/teaching-git-hub.git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main </a:t>
            </a:r>
          </a:p>
          <a:p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71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F65F-FF2A-4E24-8A3A-1CF9FE80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A038-0883-49F0-9D1A-B3896A17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A693-E6AC-4AD3-9B23-4CD2AB8D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AD68-4D2F-4E74-998C-CFCEB4E4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  <a:p>
            <a:r>
              <a:rPr lang="en-US" dirty="0"/>
              <a:t>Collaboration with others and accessibility </a:t>
            </a:r>
          </a:p>
          <a:p>
            <a:r>
              <a:rPr lang="en-US" dirty="0"/>
              <a:t>How GIT approaches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96099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2C99-6A89-4E8F-AE95-92E85B01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F837-470C-4B08-8485-9EE72763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Follow the standard download instructions</a:t>
            </a:r>
          </a:p>
          <a:p>
            <a:r>
              <a:rPr lang="en-US" dirty="0">
                <a:hlinkClick r:id="rId2"/>
              </a:rPr>
              <a:t>https://git-scm.com/download/win</a:t>
            </a:r>
            <a:endParaRPr lang="en-US" dirty="0"/>
          </a:p>
          <a:p>
            <a:r>
              <a:rPr lang="en-US" dirty="0">
                <a:hlinkClick r:id="rId3"/>
              </a:rPr>
              <a:t>https://git-scm.com/download/mac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7A801F-2335-460F-8B03-072879ED68E0}"/>
              </a:ext>
            </a:extLst>
          </p:cNvPr>
          <p:cNvGrpSpPr/>
          <p:nvPr/>
        </p:nvGrpSpPr>
        <p:grpSpPr>
          <a:xfrm>
            <a:off x="5156023" y="907605"/>
            <a:ext cx="5820587" cy="4638367"/>
            <a:chOff x="275413" y="427545"/>
            <a:chExt cx="5820587" cy="46383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0E5C54-721F-4FC0-9853-B164FEA2B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8744"/>
            <a:stretch/>
          </p:blipFill>
          <p:spPr>
            <a:xfrm>
              <a:off x="275413" y="427545"/>
              <a:ext cx="5820587" cy="9326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22B528-2F4B-4F98-8967-24CA7C0DA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273" y="1360170"/>
              <a:ext cx="5792008" cy="43821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DC303-04F5-4F87-91BA-1069BE34F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273" y="1798381"/>
              <a:ext cx="5792008" cy="2953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62885E-F7B8-4CE9-BC7B-ED05AFF2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283" y="2093697"/>
              <a:ext cx="5792008" cy="297221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277481C-F3E2-45FC-B971-DEFA54BD98DE}"/>
              </a:ext>
            </a:extLst>
          </p:cNvPr>
          <p:cNvSpPr txBox="1"/>
          <p:nvPr/>
        </p:nvSpPr>
        <p:spPr>
          <a:xfrm>
            <a:off x="468631" y="2114550"/>
            <a:ext cx="421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global username and email</a:t>
            </a:r>
          </a:p>
          <a:p>
            <a:r>
              <a:rPr lang="en-US" dirty="0"/>
              <a:t>Checking all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3340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41B71D-219A-4F58-B92C-F75CE140C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823" y="224990"/>
            <a:ext cx="5087707" cy="61186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B9EE9-AD7E-4C42-BF00-D1F931C02065}"/>
              </a:ext>
            </a:extLst>
          </p:cNvPr>
          <p:cNvSpPr txBox="1"/>
          <p:nvPr/>
        </p:nvSpPr>
        <p:spPr>
          <a:xfrm>
            <a:off x="1074420" y="217170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help</a:t>
            </a:r>
          </a:p>
        </p:txBody>
      </p:sp>
    </p:spTree>
    <p:extLst>
      <p:ext uri="{BB962C8B-B14F-4D97-AF65-F5344CB8AC3E}">
        <p14:creationId xmlns:p14="http://schemas.microsoft.com/office/powerpoint/2010/main" val="12342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4A9C-1F66-46D3-BACB-8ECB706B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a new git repository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49C914-262E-4F73-BBC9-301DEBFE7513}"/>
              </a:ext>
            </a:extLst>
          </p:cNvPr>
          <p:cNvSpPr/>
          <p:nvPr/>
        </p:nvSpPr>
        <p:spPr>
          <a:xfrm>
            <a:off x="838200" y="1781294"/>
            <a:ext cx="6965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Repo = Virtual storage for your project! Each project in GIT is </a:t>
            </a:r>
          </a:p>
          <a:p>
            <a:r>
              <a:rPr lang="en-US" dirty="0"/>
              <a:t>Step 1: go to the folder you’d like to track (cd desktop/</a:t>
            </a:r>
            <a:r>
              <a:rPr lang="en-US" dirty="0" err="1"/>
              <a:t>mypythonproject</a:t>
            </a:r>
            <a:r>
              <a:rPr lang="en-US" dirty="0"/>
              <a:t>)</a:t>
            </a:r>
          </a:p>
          <a:p>
            <a:r>
              <a:rPr lang="en-US" dirty="0"/>
              <a:t>Step 2: initialize a git repo by running the “git </a:t>
            </a:r>
            <a:r>
              <a:rPr lang="en-US" dirty="0" err="1"/>
              <a:t>init</a:t>
            </a:r>
            <a:r>
              <a:rPr lang="en-US" dirty="0"/>
              <a:t>”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FFCF6-36BC-465C-8576-E0E156ACB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6375"/>
            <a:ext cx="5792008" cy="1267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F5A87-B35B-48F2-9775-2F19AB814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1765"/>
          <a:stretch/>
        </p:blipFill>
        <p:spPr>
          <a:xfrm>
            <a:off x="814383" y="4335128"/>
            <a:ext cx="5801535" cy="126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1365C5-FE34-4C1E-B737-B23846356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953" y="5602130"/>
            <a:ext cx="583011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29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EDA1-2526-44A5-A6F0-1D76813A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DB0B-1DB9-4CFF-86E8-2FB76F9D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GIT Repo Hosting Services: GitHub, GitLab, </a:t>
            </a:r>
            <a:r>
              <a:rPr lang="en-US" dirty="0" err="1"/>
              <a:t>BitBucket</a:t>
            </a:r>
            <a:endParaRPr lang="en-US" dirty="0"/>
          </a:p>
          <a:p>
            <a:r>
              <a:rPr lang="en-US" dirty="0"/>
              <a:t>Access anytime anywhere, and collaborate with others</a:t>
            </a:r>
          </a:p>
        </p:txBody>
      </p:sp>
    </p:spTree>
    <p:extLst>
      <p:ext uri="{BB962C8B-B14F-4D97-AF65-F5344CB8AC3E}">
        <p14:creationId xmlns:p14="http://schemas.microsoft.com/office/powerpoint/2010/main" val="63096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63DD-4662-4C16-98F2-1F50F649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87A0B-AFDE-492D-B79E-7EC048BF3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https://github.com/join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A4C2A-B022-4B07-A901-7F9EAB72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135" y="2414709"/>
            <a:ext cx="6830378" cy="3505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F78B3-DB13-42FB-BB33-CDBFA44D197E}"/>
              </a:ext>
            </a:extLst>
          </p:cNvPr>
          <p:cNvSpPr txBox="1"/>
          <p:nvPr/>
        </p:nvSpPr>
        <p:spPr>
          <a:xfrm>
            <a:off x="8768862" y="5673969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verification, and done!</a:t>
            </a:r>
          </a:p>
        </p:txBody>
      </p:sp>
    </p:spTree>
    <p:extLst>
      <p:ext uri="{BB962C8B-B14F-4D97-AF65-F5344CB8AC3E}">
        <p14:creationId xmlns:p14="http://schemas.microsoft.com/office/powerpoint/2010/main" val="393968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16ED5-5D8E-49EC-B49D-D24FE6A35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4" y="275194"/>
            <a:ext cx="584916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234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GIT for beginners</vt:lpstr>
      <vt:lpstr>Background</vt:lpstr>
      <vt:lpstr>Downloading</vt:lpstr>
      <vt:lpstr>PowerPoint Presentation</vt:lpstr>
      <vt:lpstr>PowerPoint Presentation</vt:lpstr>
      <vt:lpstr>Initialize a new git repository</vt:lpstr>
      <vt:lpstr>Collaboration and Contribution</vt:lpstr>
      <vt:lpstr>Creating an account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beginners</dc:title>
  <dc:creator>Gizem Aydin</dc:creator>
  <cp:lastModifiedBy>Gizem Aydin</cp:lastModifiedBy>
  <cp:revision>10</cp:revision>
  <dcterms:created xsi:type="dcterms:W3CDTF">2021-03-19T13:51:38Z</dcterms:created>
  <dcterms:modified xsi:type="dcterms:W3CDTF">2021-03-19T20:38:04Z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e2db6-eecf-4aa2-8fc3-174bf94bce19_Enabled">
    <vt:lpwstr>true</vt:lpwstr>
  </property>
  <property fmtid="{D5CDD505-2E9C-101B-9397-08002B2CF9AE}" pid="3" name="MSIP_Label_fb5e2db6-eecf-4aa2-8fc3-174bf94bce19_SetDate">
    <vt:lpwstr>2021-03-19T14:23:10Z</vt:lpwstr>
  </property>
  <property fmtid="{D5CDD505-2E9C-101B-9397-08002B2CF9AE}" pid="4" name="MSIP_Label_fb5e2db6-eecf-4aa2-8fc3-174bf94bce19_Method">
    <vt:lpwstr>Standard</vt:lpwstr>
  </property>
  <property fmtid="{D5CDD505-2E9C-101B-9397-08002B2CF9AE}" pid="5" name="MSIP_Label_fb5e2db6-eecf-4aa2-8fc3-174bf94bce19_Name">
    <vt:lpwstr>fb5e2db6-eecf-4aa2-8fc3-174bf94bce19</vt:lpwstr>
  </property>
  <property fmtid="{D5CDD505-2E9C-101B-9397-08002B2CF9AE}" pid="6" name="MSIP_Label_fb5e2db6-eecf-4aa2-8fc3-174bf94bce19_SiteId">
    <vt:lpwstr>ceb177bf-013b-49ab-8a9c-4abce32afc1e</vt:lpwstr>
  </property>
  <property fmtid="{D5CDD505-2E9C-101B-9397-08002B2CF9AE}" pid="7" name="MSIP_Label_fb5e2db6-eecf-4aa2-8fc3-174bf94bce19_ActionId">
    <vt:lpwstr>be28096c-887a-4669-b004-00006b00e6f6</vt:lpwstr>
  </property>
  <property fmtid="{D5CDD505-2E9C-101B-9397-08002B2CF9AE}" pid="8" name="MSIP_Label_fb5e2db6-eecf-4aa2-8fc3-174bf94bce19_ContentBits">
    <vt:lpwstr>2</vt:lpwstr>
  </property>
</Properties>
</file>