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90" r:id="rId4"/>
    <p:sldId id="259" r:id="rId5"/>
    <p:sldId id="292" r:id="rId6"/>
    <p:sldId id="294" r:id="rId7"/>
    <p:sldId id="293" r:id="rId8"/>
    <p:sldId id="297" r:id="rId9"/>
    <p:sldId id="260" r:id="rId10"/>
    <p:sldId id="327" r:id="rId11"/>
  </p:sldIdLst>
  <p:sldSz cx="9144000" cy="5143500" type="screen16x9"/>
  <p:notesSz cx="6858000" cy="9144000"/>
  <p:embeddedFontLst>
    <p:embeddedFont>
      <p:font typeface="Barlow Condensed Medium" panose="020B0604020202020204" charset="-94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Barlow Condensed" panose="020B0604020202020204" charset="-94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  <p:embeddedFont>
      <p:font typeface="Barlow Condensed SemiBold" panose="020B0604020202020204" charset="-9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EF4BB27-81C7-4B1B-9740-A44DA88028E2}">
  <a:tblStyle styleId="{AEF4BB27-81C7-4B1B-9740-A44DA88028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234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08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482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72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k.ai/generate/rwtnn0nvp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naturalreaders.com/online/" TargetMode="External"/><Relationship Id="rId4" Type="http://schemas.openxmlformats.org/officeDocument/2006/relationships/hyperlink" Target="http://www.fromtexttospee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 smtClean="0"/>
              <a:t>Screen</a:t>
            </a:r>
            <a:r>
              <a:rPr lang="tr-TR" dirty="0" smtClean="0"/>
              <a:t> -Video </a:t>
            </a:r>
            <a:r>
              <a:rPr lang="tr-TR" dirty="0" err="1" smtClean="0"/>
              <a:t>Recording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34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54132"/>
                </a:solidFill>
              </a:rPr>
              <a:t>TABLE OF CONTENTS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Basic </a:t>
            </a:r>
            <a:r>
              <a:rPr lang="tr-TR" dirty="0" err="1" smtClean="0"/>
              <a:t>Concepts</a:t>
            </a:r>
            <a:r>
              <a:rPr lang="tr-TR" dirty="0" smtClean="0"/>
              <a:t> -</a:t>
            </a:r>
            <a:r>
              <a:rPr lang="tr-TR" dirty="0" err="1" smtClean="0"/>
              <a:t>Steps</a:t>
            </a:r>
            <a:endParaRPr dirty="0"/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endParaRPr dirty="0"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Başlık 4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/>
          <p:nvPr/>
        </p:nvSpPr>
        <p:spPr>
          <a:xfrm>
            <a:off x="5242954" y="2254710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STEPS</a:t>
            </a:r>
            <a:endParaRPr dirty="0"/>
          </a:p>
        </p:txBody>
      </p:sp>
      <p:sp>
        <p:nvSpPr>
          <p:cNvPr id="509" name="Google Shape;509;p21"/>
          <p:cNvSpPr/>
          <p:nvPr/>
        </p:nvSpPr>
        <p:spPr>
          <a:xfrm>
            <a:off x="5555489" y="1777907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4125930" y="1777907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2416604" y="2254710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3813395" y="2254710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1"/>
          <p:cNvSpPr/>
          <p:nvPr/>
        </p:nvSpPr>
        <p:spPr>
          <a:xfrm>
            <a:off x="2729139" y="1777907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1"/>
          <p:cNvSpPr/>
          <p:nvPr/>
        </p:nvSpPr>
        <p:spPr>
          <a:xfrm>
            <a:off x="1028797" y="2254710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1"/>
          <p:cNvSpPr/>
          <p:nvPr/>
        </p:nvSpPr>
        <p:spPr>
          <a:xfrm>
            <a:off x="1341332" y="1777907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1"/>
          <p:cNvSpPr/>
          <p:nvPr/>
        </p:nvSpPr>
        <p:spPr>
          <a:xfrm>
            <a:off x="4346231" y="1980268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21"/>
          <p:cNvGrpSpPr/>
          <p:nvPr/>
        </p:nvGrpSpPr>
        <p:grpSpPr>
          <a:xfrm>
            <a:off x="1545683" y="1980540"/>
            <a:ext cx="333562" cy="330991"/>
            <a:chOff x="-50524250" y="2686150"/>
            <a:chExt cx="301675" cy="299350"/>
          </a:xfrm>
        </p:grpSpPr>
        <p:sp>
          <p:nvSpPr>
            <p:cNvPr id="518" name="Google Shape;518;p2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1"/>
          <p:cNvGrpSpPr/>
          <p:nvPr/>
        </p:nvGrpSpPr>
        <p:grpSpPr>
          <a:xfrm>
            <a:off x="2938405" y="2000124"/>
            <a:ext cx="332705" cy="291794"/>
            <a:chOff x="-46033225" y="1982825"/>
            <a:chExt cx="300900" cy="263900"/>
          </a:xfrm>
        </p:grpSpPr>
        <p:sp>
          <p:nvSpPr>
            <p:cNvPr id="525" name="Google Shape;525;p21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1"/>
          <p:cNvGrpSpPr/>
          <p:nvPr/>
        </p:nvGrpSpPr>
        <p:grpSpPr>
          <a:xfrm>
            <a:off x="5760696" y="2019750"/>
            <a:ext cx="331821" cy="252570"/>
            <a:chOff x="-47527350" y="2747625"/>
            <a:chExt cx="300100" cy="228425"/>
          </a:xfrm>
        </p:grpSpPr>
        <p:sp>
          <p:nvSpPr>
            <p:cNvPr id="529" name="Google Shape;529;p21"/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1"/>
          <p:cNvSpPr txBox="1">
            <a:spLocks noGrp="1"/>
          </p:cNvSpPr>
          <p:nvPr>
            <p:ph type="subTitle" idx="4294967295"/>
          </p:nvPr>
        </p:nvSpPr>
        <p:spPr>
          <a:xfrm>
            <a:off x="2500992" y="2868900"/>
            <a:ext cx="12573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000" dirty="0" err="1" smtClean="0">
                <a:solidFill>
                  <a:schemeClr val="accent5"/>
                </a:solidFill>
              </a:rPr>
              <a:t>Record</a:t>
            </a: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4294967295"/>
          </p:nvPr>
        </p:nvSpPr>
        <p:spPr>
          <a:xfrm>
            <a:off x="1127867" y="2868900"/>
            <a:ext cx="12573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000" dirty="0" smtClean="0">
                <a:solidFill>
                  <a:srgbClr val="018790"/>
                </a:solidFill>
              </a:rPr>
              <a:t>Plan</a:t>
            </a: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4294967295"/>
          </p:nvPr>
        </p:nvSpPr>
        <p:spPr>
          <a:xfrm>
            <a:off x="3968517" y="2868900"/>
            <a:ext cx="11781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000" dirty="0" err="1" smtClean="0">
                <a:solidFill>
                  <a:srgbClr val="F54132"/>
                </a:solidFill>
              </a:rPr>
              <a:t>Save</a:t>
            </a:r>
            <a:r>
              <a:rPr lang="tr-TR" sz="1000" dirty="0" smtClean="0">
                <a:solidFill>
                  <a:srgbClr val="F54132"/>
                </a:solidFill>
              </a:rPr>
              <a:t>  </a:t>
            </a:r>
            <a:r>
              <a:rPr lang="tr-TR" sz="1000" dirty="0" err="1" smtClean="0">
                <a:solidFill>
                  <a:srgbClr val="F54132"/>
                </a:solidFill>
              </a:rPr>
              <a:t>or</a:t>
            </a:r>
            <a:endParaRPr lang="tr-TR" sz="1000" dirty="0" smtClean="0">
              <a:solidFill>
                <a:srgbClr val="F5413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000" dirty="0" err="1" smtClean="0">
                <a:solidFill>
                  <a:srgbClr val="F54132"/>
                </a:solidFill>
              </a:rPr>
              <a:t>Render</a:t>
            </a:r>
            <a:endParaRPr lang="tr-TR" sz="1000" dirty="0" smtClean="0">
              <a:solidFill>
                <a:srgbClr val="F5413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4294967295"/>
          </p:nvPr>
        </p:nvSpPr>
        <p:spPr>
          <a:xfrm>
            <a:off x="5381667" y="2868900"/>
            <a:ext cx="11781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000" dirty="0" err="1" smtClean="0">
                <a:solidFill>
                  <a:schemeClr val="accent6"/>
                </a:solidFill>
              </a:rPr>
              <a:t>Edit</a:t>
            </a: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sp>
        <p:nvSpPr>
          <p:cNvPr id="34" name="Google Shape;510;p21"/>
          <p:cNvSpPr/>
          <p:nvPr/>
        </p:nvSpPr>
        <p:spPr>
          <a:xfrm>
            <a:off x="6653012" y="2254710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11;p21"/>
          <p:cNvSpPr/>
          <p:nvPr/>
        </p:nvSpPr>
        <p:spPr>
          <a:xfrm>
            <a:off x="6965547" y="1777907"/>
            <a:ext cx="742253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16;p21"/>
          <p:cNvSpPr/>
          <p:nvPr/>
        </p:nvSpPr>
        <p:spPr>
          <a:xfrm>
            <a:off x="7185848" y="1980268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37;p21"/>
          <p:cNvSpPr txBox="1">
            <a:spLocks/>
          </p:cNvSpPr>
          <p:nvPr/>
        </p:nvSpPr>
        <p:spPr>
          <a:xfrm>
            <a:off x="6808134" y="2868900"/>
            <a:ext cx="11781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tr-TR" sz="1000" dirty="0" err="1" smtClean="0">
                <a:solidFill>
                  <a:srgbClr val="F54132"/>
                </a:solidFill>
              </a:rPr>
              <a:t>Render</a:t>
            </a:r>
            <a:r>
              <a:rPr lang="tr-TR" sz="1000" dirty="0" smtClean="0"/>
              <a:t/>
            </a:r>
            <a:br>
              <a:rPr lang="tr-TR" sz="1000" dirty="0" smtClean="0"/>
            </a:b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2626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PLAN-SCENARIO</a:t>
            </a:r>
            <a:endParaRPr dirty="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589092" y="74725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 smtClean="0">
                <a:solidFill>
                  <a:srgbClr val="1DCDC3"/>
                </a:solidFill>
              </a:rPr>
              <a:t>OUR PURPOSE</a:t>
            </a:r>
            <a:r>
              <a:rPr lang="es" sz="1000" dirty="0"/>
              <a:t/>
            </a:r>
            <a:br>
              <a:rPr lang="es" sz="1000" dirty="0"/>
            </a:br>
            <a:r>
              <a:rPr lang="tr-TR" sz="1000" dirty="0" err="1" smtClean="0"/>
              <a:t>Why</a:t>
            </a:r>
            <a:r>
              <a:rPr lang="tr-TR" sz="1000" dirty="0" smtClean="0"/>
              <a:t> do </a:t>
            </a:r>
            <a:r>
              <a:rPr lang="tr-TR" sz="1000" dirty="0" err="1" smtClean="0"/>
              <a:t>we</a:t>
            </a:r>
            <a:r>
              <a:rPr lang="tr-TR" sz="1000" dirty="0" smtClean="0"/>
              <a:t> </a:t>
            </a:r>
            <a:r>
              <a:rPr lang="tr-TR" sz="1000" dirty="0" err="1" smtClean="0"/>
              <a:t>need</a:t>
            </a:r>
            <a:r>
              <a:rPr lang="tr-TR" sz="1000" dirty="0" smtClean="0"/>
              <a:t> </a:t>
            </a:r>
            <a:r>
              <a:rPr lang="tr-TR" sz="1000" dirty="0" err="1" smtClean="0"/>
              <a:t>to</a:t>
            </a:r>
            <a:r>
              <a:rPr lang="tr-TR" sz="1000" dirty="0" smtClean="0"/>
              <a:t> </a:t>
            </a:r>
            <a:r>
              <a:rPr lang="tr-TR" sz="1000" dirty="0" err="1" smtClean="0"/>
              <a:t>screen</a:t>
            </a:r>
            <a:r>
              <a:rPr lang="tr-TR" sz="1000" dirty="0" smtClean="0"/>
              <a:t> </a:t>
            </a:r>
            <a:r>
              <a:rPr lang="tr-TR" sz="1000" dirty="0" err="1" smtClean="0"/>
              <a:t>recording</a:t>
            </a:r>
            <a:r>
              <a:rPr lang="tr-TR" sz="1000" dirty="0" smtClean="0"/>
              <a:t>?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4303277" y="2795625"/>
            <a:ext cx="1726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smtClean="0">
                <a:solidFill>
                  <a:srgbClr val="1DCDC3"/>
                </a:solidFill>
              </a:rPr>
              <a:t>WHAT DO WE NEED?</a:t>
            </a:r>
            <a:r>
              <a:rPr lang="es" sz="1000" dirty="0"/>
              <a:t/>
            </a:r>
            <a:br>
              <a:rPr lang="es" sz="1000" dirty="0"/>
            </a:br>
            <a:r>
              <a:rPr lang="tr-TR" sz="1000" dirty="0" err="1" smtClean="0"/>
              <a:t>Suitable</a:t>
            </a:r>
            <a:r>
              <a:rPr lang="tr-TR" sz="1000" dirty="0" smtClean="0"/>
              <a:t> </a:t>
            </a:r>
            <a:r>
              <a:rPr lang="tr-TR" sz="1000" dirty="0" err="1" smtClean="0"/>
              <a:t>Softwares</a:t>
            </a:r>
            <a:endParaRPr lang="tr-TR" sz="1000" dirty="0" smtClean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2979876" y="1828513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smtClean="0">
                <a:solidFill>
                  <a:srgbClr val="1DCDC3"/>
                </a:solidFill>
              </a:rPr>
              <a:t>WHAT DO WE HAVE?</a:t>
            </a:r>
            <a:r>
              <a:rPr lang="es" sz="1000" dirty="0"/>
              <a:t/>
            </a:r>
            <a:br>
              <a:rPr lang="es" sz="1000" dirty="0"/>
            </a:br>
            <a:r>
              <a:rPr lang="tr-TR" sz="1000" dirty="0" err="1" smtClean="0"/>
              <a:t>Our</a:t>
            </a:r>
            <a:r>
              <a:rPr lang="tr-TR" sz="1000" dirty="0" smtClean="0"/>
              <a:t> hardware , </a:t>
            </a:r>
            <a:r>
              <a:rPr lang="tr-TR" sz="1000" dirty="0" err="1" smtClean="0"/>
              <a:t>limitations</a:t>
            </a:r>
            <a:r>
              <a:rPr lang="tr-TR" sz="1000" dirty="0" smtClean="0"/>
              <a:t>.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450650" y="3826200"/>
            <a:ext cx="225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smtClean="0">
                <a:solidFill>
                  <a:srgbClr val="1DCDC3"/>
                </a:solidFill>
              </a:rPr>
              <a:t>WHERE DO WE USE?</a:t>
            </a:r>
            <a:r>
              <a:rPr lang="es" sz="1000" dirty="0"/>
              <a:t/>
            </a:r>
            <a:br>
              <a:rPr lang="es" sz="1000" dirty="0"/>
            </a:br>
            <a:r>
              <a:rPr lang="tr-TR" sz="1000" dirty="0" err="1" smtClean="0"/>
              <a:t>For</a:t>
            </a:r>
            <a:r>
              <a:rPr lang="tr-TR" sz="1000" dirty="0" smtClean="0"/>
              <a:t> </a:t>
            </a:r>
            <a:r>
              <a:rPr lang="tr-TR" sz="1000" dirty="0" err="1" smtClean="0"/>
              <a:t>fun</a:t>
            </a:r>
            <a:r>
              <a:rPr lang="tr-TR" sz="1000" dirty="0" smtClean="0"/>
              <a:t>, </a:t>
            </a:r>
            <a:r>
              <a:rPr lang="tr-TR" sz="1000" dirty="0" err="1" smtClean="0"/>
              <a:t>youtube</a:t>
            </a:r>
            <a:r>
              <a:rPr lang="tr-TR" sz="1000" dirty="0" smtClean="0"/>
              <a:t> </a:t>
            </a:r>
            <a:r>
              <a:rPr lang="tr-TR" sz="1000" dirty="0" err="1" smtClean="0"/>
              <a:t>channel</a:t>
            </a:r>
            <a:r>
              <a:rPr lang="tr-TR" sz="1000" dirty="0" smtClean="0"/>
              <a:t>, </a:t>
            </a:r>
            <a:r>
              <a:rPr lang="tr-TR" sz="1000" dirty="0" err="1" smtClean="0"/>
              <a:t>etc</a:t>
            </a:r>
            <a:r>
              <a:rPr lang="tr-TR" sz="1000" dirty="0" smtClean="0"/>
              <a:t>.</a:t>
            </a:r>
            <a:endParaRPr sz="10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PURPOSE</a:t>
            </a:r>
            <a:endParaRPr dirty="0"/>
          </a:p>
        </p:txBody>
      </p:sp>
      <p:grpSp>
        <p:nvGrpSpPr>
          <p:cNvPr id="679" name="Google Shape;679;p25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80" name="Google Shape;680;p25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2" name="Google Shape;682;p25"/>
          <p:cNvCxnSpPr/>
          <p:nvPr/>
        </p:nvCxnSpPr>
        <p:spPr>
          <a:xfrm>
            <a:off x="2674075" y="20918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25"/>
          <p:cNvSpPr txBox="1">
            <a:spLocks noGrp="1"/>
          </p:cNvSpPr>
          <p:nvPr>
            <p:ph type="ctrTitle"/>
          </p:nvPr>
        </p:nvSpPr>
        <p:spPr>
          <a:xfrm>
            <a:off x="2674075" y="1702150"/>
            <a:ext cx="19629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err="1" smtClean="0"/>
              <a:t>Teaching</a:t>
            </a:r>
            <a:endParaRPr sz="1400" dirty="0"/>
          </a:p>
        </p:txBody>
      </p:sp>
      <p:sp>
        <p:nvSpPr>
          <p:cNvPr id="684" name="Google Shape;684;p25"/>
          <p:cNvSpPr txBox="1">
            <a:spLocks noGrp="1"/>
          </p:cNvSpPr>
          <p:nvPr>
            <p:ph type="ctrTitle"/>
          </p:nvPr>
        </p:nvSpPr>
        <p:spPr>
          <a:xfrm>
            <a:off x="4670775" y="1702150"/>
            <a:ext cx="23424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Sound, </a:t>
            </a:r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quality,time</a:t>
            </a: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limitation</a:t>
            </a: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,</a:t>
            </a: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85" name="Google Shape;685;p25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6" name="Google Shape;686;p25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0" name="Google Shape;690;p25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25"/>
          <p:cNvSpPr txBox="1">
            <a:spLocks noGrp="1"/>
          </p:cNvSpPr>
          <p:nvPr>
            <p:ph type="ctrTitle"/>
          </p:nvPr>
        </p:nvSpPr>
        <p:spPr>
          <a:xfrm>
            <a:off x="2674075" y="2155350"/>
            <a:ext cx="19629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err="1" smtClean="0"/>
              <a:t>Record</a:t>
            </a:r>
            <a:r>
              <a:rPr lang="tr-TR" sz="1400" dirty="0" smtClean="0"/>
              <a:t> </a:t>
            </a:r>
            <a:r>
              <a:rPr lang="tr-TR" sz="1400" dirty="0" err="1" smtClean="0"/>
              <a:t>video,film</a:t>
            </a:r>
            <a:endParaRPr sz="1400" dirty="0"/>
          </a:p>
        </p:txBody>
      </p:sp>
      <p:sp>
        <p:nvSpPr>
          <p:cNvPr id="692" name="Google Shape;692;p25"/>
          <p:cNvSpPr txBox="1">
            <a:spLocks noGrp="1"/>
          </p:cNvSpPr>
          <p:nvPr>
            <p:ph type="ctrTitle"/>
          </p:nvPr>
        </p:nvSpPr>
        <p:spPr>
          <a:xfrm>
            <a:off x="4670775" y="2155350"/>
            <a:ext cx="23424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Time, </a:t>
            </a:r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automatic</a:t>
            </a: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record</a:t>
            </a: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 </a:t>
            </a: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693" name="Google Shape;693;p25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25"/>
          <p:cNvSpPr txBox="1">
            <a:spLocks noGrp="1"/>
          </p:cNvSpPr>
          <p:nvPr>
            <p:ph type="ctrTitle"/>
          </p:nvPr>
        </p:nvSpPr>
        <p:spPr>
          <a:xfrm>
            <a:off x="2674075" y="2608550"/>
            <a:ext cx="19629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sz="1400" dirty="0" smtClean="0"/>
              <a:t>Game </a:t>
            </a:r>
            <a:endParaRPr sz="1400" dirty="0"/>
          </a:p>
        </p:txBody>
      </p:sp>
      <p:sp>
        <p:nvSpPr>
          <p:cNvPr id="695" name="Google Shape;695;p25"/>
          <p:cNvSpPr txBox="1">
            <a:spLocks noGrp="1"/>
          </p:cNvSpPr>
          <p:nvPr>
            <p:ph type="ctrTitle"/>
          </p:nvPr>
        </p:nvSpPr>
        <p:spPr>
          <a:xfrm>
            <a:off x="4670775" y="2608550"/>
            <a:ext cx="23424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Streaming</a:t>
            </a: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 Video</a:t>
            </a: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696" name="Google Shape;696;p25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25"/>
          <p:cNvSpPr txBox="1">
            <a:spLocks noGrp="1"/>
          </p:cNvSpPr>
          <p:nvPr>
            <p:ph type="ctrTitle"/>
          </p:nvPr>
        </p:nvSpPr>
        <p:spPr>
          <a:xfrm>
            <a:off x="2674075" y="3061750"/>
            <a:ext cx="19629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fun,family</a:t>
            </a:r>
            <a:endParaRPr sz="1400" dirty="0"/>
          </a:p>
        </p:txBody>
      </p:sp>
      <p:sp>
        <p:nvSpPr>
          <p:cNvPr id="698" name="Google Shape;698;p25"/>
          <p:cNvSpPr txBox="1">
            <a:spLocks noGrp="1"/>
          </p:cNvSpPr>
          <p:nvPr>
            <p:ph type="ctrTitle"/>
          </p:nvPr>
        </p:nvSpPr>
        <p:spPr>
          <a:xfrm>
            <a:off x="4670775" y="3061750"/>
            <a:ext cx="23424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Effects</a:t>
            </a: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717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 flipH="1">
            <a:off x="770700" y="664393"/>
            <a:ext cx="8095500" cy="577800"/>
          </a:xfrm>
        </p:spPr>
        <p:txBody>
          <a:bodyPr anchor="ctr"/>
          <a:lstStyle/>
          <a:p>
            <a:pPr lvl="0"/>
            <a:r>
              <a:rPr lang="en-US" sz="3200" dirty="0">
                <a:solidFill>
                  <a:srgbClr val="1DCDC3"/>
                </a:solidFill>
              </a:rPr>
              <a:t>WHAT DO WE HAVE?</a:t>
            </a:r>
            <a:r>
              <a:rPr lang="en-US" sz="3200" dirty="0"/>
              <a:t/>
            </a:r>
            <a:br>
              <a:rPr lang="en-US" sz="3200" dirty="0"/>
            </a:br>
            <a:endParaRPr lang="tr-TR" dirty="0"/>
          </a:p>
        </p:txBody>
      </p:sp>
      <p:sp>
        <p:nvSpPr>
          <p:cNvPr id="4" name="Google Shape;468;p20"/>
          <p:cNvSpPr txBox="1">
            <a:spLocks/>
          </p:cNvSpPr>
          <p:nvPr/>
        </p:nvSpPr>
        <p:spPr>
          <a:xfrm>
            <a:off x="3284425" y="2765210"/>
            <a:ext cx="1632808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Windows 10, 8,7</a:t>
            </a:r>
            <a:endParaRPr lang="tr-TR" sz="11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5" name="Google Shape;469;p20"/>
          <p:cNvSpPr txBox="1">
            <a:spLocks/>
          </p:cNvSpPr>
          <p:nvPr/>
        </p:nvSpPr>
        <p:spPr>
          <a:xfrm>
            <a:off x="3284425" y="2982410"/>
            <a:ext cx="9807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tr-TR" sz="1100" dirty="0" err="1" smtClean="0">
                <a:latin typeface="Arvo"/>
                <a:ea typeface="Arvo"/>
                <a:cs typeface="Arvo"/>
                <a:sym typeface="Arvo"/>
              </a:rPr>
              <a:t>MacOS</a:t>
            </a:r>
            <a:endParaRPr lang="tr-TR" sz="11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" name="Google Shape;470;p20"/>
          <p:cNvSpPr txBox="1">
            <a:spLocks/>
          </p:cNvSpPr>
          <p:nvPr/>
        </p:nvSpPr>
        <p:spPr>
          <a:xfrm>
            <a:off x="3284425" y="3199610"/>
            <a:ext cx="9807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Linux</a:t>
            </a:r>
            <a:endParaRPr lang="tr-TR" sz="11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" name="Google Shape;472;p20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8" name="Google Shape;473;p20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20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20"/>
            <p:cNvSpPr/>
            <p:nvPr/>
          </p:nvSpPr>
          <p:spPr>
            <a:xfrm>
              <a:off x="1401156" y="2550880"/>
              <a:ext cx="117765" cy="108461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476;p20"/>
            <p:cNvSpPr/>
            <p:nvPr/>
          </p:nvSpPr>
          <p:spPr>
            <a:xfrm>
              <a:off x="1221300" y="2471463"/>
              <a:ext cx="372590" cy="369948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cxnSp>
        <p:nvCxnSpPr>
          <p:cNvPr id="12" name="Google Shape;477;p20"/>
          <p:cNvCxnSpPr/>
          <p:nvPr/>
        </p:nvCxnSpPr>
        <p:spPr>
          <a:xfrm>
            <a:off x="3283675" y="2402275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8;p20"/>
          <p:cNvSpPr txBox="1">
            <a:spLocks/>
          </p:cNvSpPr>
          <p:nvPr/>
        </p:nvSpPr>
        <p:spPr>
          <a:xfrm>
            <a:off x="3283674" y="1804675"/>
            <a:ext cx="309094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800" dirty="0"/>
              <a:t>Our hardware , limitations</a:t>
            </a:r>
            <a:endParaRPr lang="tr-TR" sz="1800" dirty="0"/>
          </a:p>
        </p:txBody>
      </p:sp>
      <p:sp>
        <p:nvSpPr>
          <p:cNvPr id="14" name="Google Shape;479;p20"/>
          <p:cNvSpPr txBox="1">
            <a:spLocks/>
          </p:cNvSpPr>
          <p:nvPr/>
        </p:nvSpPr>
        <p:spPr>
          <a:xfrm>
            <a:off x="3283675" y="2471475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tr-TR" sz="1400" dirty="0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Operating </a:t>
            </a:r>
            <a:r>
              <a:rPr lang="tr-TR" sz="1400" dirty="0" err="1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System</a:t>
            </a:r>
            <a:endParaRPr lang="tr-TR"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15" name="Google Shape;480;p20"/>
          <p:cNvSpPr txBox="1">
            <a:spLocks/>
          </p:cNvSpPr>
          <p:nvPr/>
        </p:nvSpPr>
        <p:spPr>
          <a:xfrm>
            <a:off x="5082289" y="2454075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tr-TR" sz="1400" dirty="0" err="1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Your</a:t>
            </a:r>
            <a:r>
              <a:rPr lang="tr-TR" sz="1400" dirty="0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</a:t>
            </a:r>
            <a:r>
              <a:rPr lang="tr-TR" sz="1400" dirty="0" err="1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Computer</a:t>
            </a:r>
            <a:r>
              <a:rPr lang="tr-TR" sz="1400" dirty="0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?</a:t>
            </a:r>
            <a:endParaRPr lang="tr-TR"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16" name="Google Shape;481;p20"/>
          <p:cNvSpPr txBox="1">
            <a:spLocks/>
          </p:cNvSpPr>
          <p:nvPr/>
        </p:nvSpPr>
        <p:spPr>
          <a:xfrm>
            <a:off x="4991375" y="2923483"/>
            <a:ext cx="196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buClr>
                <a:srgbClr val="F54132"/>
              </a:buClr>
              <a:buSzPts val="1100"/>
              <a:buFont typeface="Arvo"/>
              <a:buChar char="●"/>
            </a:pPr>
            <a:r>
              <a:rPr lang="tr-TR" sz="1100" b="1" dirty="0" smtClean="0">
                <a:latin typeface="Arvo"/>
                <a:ea typeface="Arvo"/>
                <a:cs typeface="Arvo"/>
                <a:sym typeface="Arvo"/>
              </a:rPr>
              <a:t>64 Bit</a:t>
            </a:r>
          </a:p>
          <a:p>
            <a:pPr marL="457200" indent="-298450">
              <a:buClr>
                <a:srgbClr val="F54132"/>
              </a:buClr>
              <a:buSzPts val="1100"/>
              <a:buFont typeface="Arvo"/>
              <a:buChar char="●"/>
            </a:pPr>
            <a:r>
              <a:rPr lang="tr-TR" sz="1100" dirty="0" smtClean="0">
                <a:latin typeface="Arvo"/>
                <a:ea typeface="Arvo"/>
                <a:cs typeface="Arvo"/>
                <a:sym typeface="Arvo"/>
              </a:rPr>
              <a:t>32 Bit</a:t>
            </a:r>
            <a:endParaRPr lang="tr-TR" sz="11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" name="Google Shape;483;p20"/>
          <p:cNvSpPr/>
          <p:nvPr/>
        </p:nvSpPr>
        <p:spPr>
          <a:xfrm rot="10800000" flipH="1">
            <a:off x="6152173" y="298241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84;p20"/>
          <p:cNvSpPr/>
          <p:nvPr/>
        </p:nvSpPr>
        <p:spPr>
          <a:xfrm rot="10800000" flipH="1">
            <a:off x="6330776" y="298241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85;p20"/>
          <p:cNvSpPr/>
          <p:nvPr/>
        </p:nvSpPr>
        <p:spPr>
          <a:xfrm rot="10800000" flipH="1">
            <a:off x="6509379" y="298241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86;p20"/>
          <p:cNvSpPr/>
          <p:nvPr/>
        </p:nvSpPr>
        <p:spPr>
          <a:xfrm rot="10800000" flipH="1">
            <a:off x="6687982" y="298241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87;p20"/>
          <p:cNvSpPr/>
          <p:nvPr/>
        </p:nvSpPr>
        <p:spPr>
          <a:xfrm rot="10800000" flipH="1">
            <a:off x="6866586" y="298241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8;p20"/>
          <p:cNvSpPr/>
          <p:nvPr/>
        </p:nvSpPr>
        <p:spPr>
          <a:xfrm rot="10800000" flipH="1">
            <a:off x="7045189" y="298241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noFill/>
          <a:ln w="9525" cap="flat" cmpd="sng">
            <a:solidFill>
              <a:srgbClr val="FFA73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97;p20"/>
          <p:cNvSpPr/>
          <p:nvPr/>
        </p:nvSpPr>
        <p:spPr>
          <a:xfrm rot="10800000" flipH="1">
            <a:off x="6152173" y="3220372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00;p20"/>
          <p:cNvSpPr/>
          <p:nvPr/>
        </p:nvSpPr>
        <p:spPr>
          <a:xfrm rot="10800000" flipH="1">
            <a:off x="6687982" y="3220372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noFill/>
          <a:ln w="952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01;p20"/>
          <p:cNvSpPr/>
          <p:nvPr/>
        </p:nvSpPr>
        <p:spPr>
          <a:xfrm rot="10800000" flipH="1">
            <a:off x="6866586" y="3220372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noFill/>
          <a:ln w="952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02;p20"/>
          <p:cNvSpPr/>
          <p:nvPr/>
        </p:nvSpPr>
        <p:spPr>
          <a:xfrm rot="10800000" flipH="1">
            <a:off x="7045189" y="3220372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noFill/>
          <a:ln w="952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00;p20"/>
          <p:cNvSpPr/>
          <p:nvPr/>
        </p:nvSpPr>
        <p:spPr>
          <a:xfrm rot="10800000" flipH="1">
            <a:off x="6513797" y="3223476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noFill/>
          <a:ln w="952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00;p20"/>
          <p:cNvSpPr/>
          <p:nvPr/>
        </p:nvSpPr>
        <p:spPr>
          <a:xfrm rot="10800000" flipH="1">
            <a:off x="6348943" y="3226580"/>
            <a:ext cx="87689" cy="8783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noFill/>
          <a:ln w="952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SUITABLE SOFTWARE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30282"/>
              </p:ext>
            </p:extLst>
          </p:nvPr>
        </p:nvGraphicFramePr>
        <p:xfrm>
          <a:off x="746729" y="960295"/>
          <a:ext cx="7582675" cy="402904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24066"/>
                <a:gridCol w="1858620"/>
                <a:gridCol w="737118"/>
                <a:gridCol w="737119"/>
                <a:gridCol w="1520890"/>
                <a:gridCol w="727787"/>
                <a:gridCol w="877075"/>
              </a:tblGrid>
              <a:tr h="490524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32 bit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64 Bit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Window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7 ,8,10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MAC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Linux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0524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CAMTASIA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 err="1" smtClean="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tr-TR" sz="1000" baseline="0" dirty="0" smtClean="0">
                          <a:solidFill>
                            <a:schemeClr val="bg1"/>
                          </a:solidFill>
                        </a:rPr>
                        <a:t> Recorder +</a:t>
                      </a:r>
                    </a:p>
                    <a:p>
                      <a:r>
                        <a:rPr lang="tr-TR" sz="1000" baseline="0" dirty="0" smtClean="0">
                          <a:solidFill>
                            <a:schemeClr val="bg1"/>
                          </a:solidFill>
                        </a:rPr>
                        <a:t>Editing</a:t>
                      </a:r>
                    </a:p>
                    <a:p>
                      <a:r>
                        <a:rPr lang="tr-TR" sz="1000" baseline="0" dirty="0" smtClean="0">
                          <a:solidFill>
                            <a:schemeClr val="bg1"/>
                          </a:solidFill>
                        </a:rPr>
                        <a:t>30 </a:t>
                      </a:r>
                      <a:r>
                        <a:rPr lang="tr-TR" sz="1000" baseline="0" dirty="0" err="1" smtClean="0">
                          <a:solidFill>
                            <a:schemeClr val="bg1"/>
                          </a:solidFill>
                        </a:rPr>
                        <a:t>Free</a:t>
                      </a:r>
                      <a:r>
                        <a:rPr lang="tr-TR" sz="1000" baseline="0" dirty="0" smtClean="0">
                          <a:solidFill>
                            <a:schemeClr val="bg1"/>
                          </a:solidFill>
                        </a:rPr>
                        <a:t> Trial</a:t>
                      </a:r>
                      <a:endParaRPr lang="tr-T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000" dirty="0" err="1" smtClean="0">
                          <a:solidFill>
                            <a:schemeClr val="bg1"/>
                          </a:solidFill>
                        </a:rPr>
                        <a:t>Cam.Studio</a:t>
                      </a:r>
                      <a:r>
                        <a:rPr lang="tr-TR" sz="1000" baseline="0" dirty="0" smtClean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tr-T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0524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ScreenCast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-O-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Matic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Online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Recorder – Editing</a:t>
                      </a:r>
                    </a:p>
                    <a:p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30 </a:t>
                      </a:r>
                      <a:r>
                        <a:rPr lang="tr-TR" baseline="0" dirty="0" err="1" smtClean="0">
                          <a:solidFill>
                            <a:schemeClr val="bg1"/>
                          </a:solidFill>
                        </a:rPr>
                        <a:t>days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bg1"/>
                          </a:solidFill>
                        </a:rPr>
                        <a:t>Free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Trial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0524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FlaskBack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Pro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bg1"/>
                          </a:solidFill>
                        </a:rPr>
                        <a:t>days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bg1"/>
                          </a:solidFill>
                        </a:rPr>
                        <a:t>Free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Trial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0524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Mowavi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0524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İce-Cream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Screen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Recorder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0524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BandiCam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oogle Shape;5283;p37"/>
          <p:cNvGrpSpPr/>
          <p:nvPr/>
        </p:nvGrpSpPr>
        <p:grpSpPr>
          <a:xfrm>
            <a:off x="4724117" y="1612422"/>
            <a:ext cx="305386" cy="338602"/>
            <a:chOff x="3300325" y="249875"/>
            <a:chExt cx="433725" cy="480900"/>
          </a:xfrm>
        </p:grpSpPr>
        <p:sp>
          <p:nvSpPr>
            <p:cNvPr id="6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5283;p37"/>
          <p:cNvGrpSpPr/>
          <p:nvPr/>
        </p:nvGrpSpPr>
        <p:grpSpPr>
          <a:xfrm>
            <a:off x="5868575" y="1625142"/>
            <a:ext cx="305386" cy="338602"/>
            <a:chOff x="3300325" y="249875"/>
            <a:chExt cx="433725" cy="480900"/>
          </a:xfrm>
        </p:grpSpPr>
        <p:sp>
          <p:nvSpPr>
            <p:cNvPr id="13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5283;p37"/>
          <p:cNvGrpSpPr/>
          <p:nvPr/>
        </p:nvGrpSpPr>
        <p:grpSpPr>
          <a:xfrm>
            <a:off x="7021238" y="1645024"/>
            <a:ext cx="305386" cy="338602"/>
            <a:chOff x="3300325" y="249875"/>
            <a:chExt cx="433725" cy="480900"/>
          </a:xfrm>
        </p:grpSpPr>
        <p:sp>
          <p:nvSpPr>
            <p:cNvPr id="20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5778;p38"/>
          <p:cNvGrpSpPr/>
          <p:nvPr/>
        </p:nvGrpSpPr>
        <p:grpSpPr>
          <a:xfrm>
            <a:off x="7860234" y="1781722"/>
            <a:ext cx="305217" cy="302249"/>
            <a:chOff x="-37385100" y="3949908"/>
            <a:chExt cx="321350" cy="318225"/>
          </a:xfrm>
        </p:grpSpPr>
        <p:sp>
          <p:nvSpPr>
            <p:cNvPr id="27" name="Google Shape;5779;p38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80;p38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283;p37"/>
          <p:cNvGrpSpPr/>
          <p:nvPr/>
        </p:nvGrpSpPr>
        <p:grpSpPr>
          <a:xfrm>
            <a:off x="4038295" y="2365183"/>
            <a:ext cx="305386" cy="338602"/>
            <a:chOff x="3300325" y="249875"/>
            <a:chExt cx="433725" cy="480900"/>
          </a:xfrm>
        </p:grpSpPr>
        <p:sp>
          <p:nvSpPr>
            <p:cNvPr id="30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" name="Google Shape;5283;p37"/>
          <p:cNvGrpSpPr/>
          <p:nvPr/>
        </p:nvGrpSpPr>
        <p:grpSpPr>
          <a:xfrm>
            <a:off x="4715349" y="2355572"/>
            <a:ext cx="305386" cy="338602"/>
            <a:chOff x="3300325" y="249875"/>
            <a:chExt cx="433725" cy="480900"/>
          </a:xfrm>
        </p:grpSpPr>
        <p:sp>
          <p:nvSpPr>
            <p:cNvPr id="37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5283;p37"/>
          <p:cNvGrpSpPr/>
          <p:nvPr/>
        </p:nvGrpSpPr>
        <p:grpSpPr>
          <a:xfrm>
            <a:off x="5898402" y="2355572"/>
            <a:ext cx="305386" cy="338602"/>
            <a:chOff x="3300325" y="249875"/>
            <a:chExt cx="433725" cy="480900"/>
          </a:xfrm>
        </p:grpSpPr>
        <p:sp>
          <p:nvSpPr>
            <p:cNvPr id="44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" name="Google Shape;5283;p37"/>
          <p:cNvGrpSpPr/>
          <p:nvPr/>
        </p:nvGrpSpPr>
        <p:grpSpPr>
          <a:xfrm>
            <a:off x="7027565" y="2338668"/>
            <a:ext cx="305386" cy="338602"/>
            <a:chOff x="3300325" y="249875"/>
            <a:chExt cx="433725" cy="480900"/>
          </a:xfrm>
        </p:grpSpPr>
        <p:sp>
          <p:nvSpPr>
            <p:cNvPr id="51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289;p37"/>
            <p:cNvSpPr/>
            <p:nvPr/>
          </p:nvSpPr>
          <p:spPr>
            <a:xfrm>
              <a:off x="3413251" y="335525"/>
              <a:ext cx="320799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" name="Google Shape;5283;p37"/>
          <p:cNvGrpSpPr/>
          <p:nvPr/>
        </p:nvGrpSpPr>
        <p:grpSpPr>
          <a:xfrm>
            <a:off x="7796371" y="2352448"/>
            <a:ext cx="305386" cy="338602"/>
            <a:chOff x="3300325" y="249875"/>
            <a:chExt cx="433725" cy="480900"/>
          </a:xfrm>
        </p:grpSpPr>
        <p:sp>
          <p:nvSpPr>
            <p:cNvPr id="58" name="Google Shape;5284;p3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285;p3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5286;p3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5287;p3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288;p3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289;p3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2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Chrome</a:t>
            </a:r>
            <a:r>
              <a:rPr lang="tr-TR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t="30740" r="50519" b="51530"/>
          <a:stretch/>
        </p:blipFill>
        <p:spPr bwMode="auto">
          <a:xfrm>
            <a:off x="401216" y="949440"/>
            <a:ext cx="3808711" cy="92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28" y="2011718"/>
            <a:ext cx="2677885" cy="100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88" y="1361557"/>
            <a:ext cx="4236097" cy="130032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77" y="3216048"/>
            <a:ext cx="60579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FOR SPEECH</a:t>
            </a:r>
            <a:endParaRPr dirty="0"/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 err="1" smtClean="0"/>
              <a:t>Text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Speech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83675" y="2281750"/>
            <a:ext cx="43392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Online</a:t>
            </a:r>
            <a:endParaRPr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>
              <a:buClr>
                <a:srgbClr val="1DCDC3"/>
              </a:buClr>
              <a:buSzPts val="1100"/>
            </a:pPr>
            <a:r>
              <a:rPr lang="tr-TR" sz="1100" dirty="0"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</a:t>
            </a:r>
            <a:r>
              <a:rPr lang="tr-TR" sz="1100" dirty="0" smtClean="0"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spik.ai/generate/rwtnn0nvph/</a:t>
            </a:r>
            <a:r>
              <a:rPr lang="tr-TR" sz="1100" dirty="0">
                <a:latin typeface="Roboto Slab"/>
                <a:ea typeface="Roboto Slab"/>
                <a:cs typeface="Roboto Slab"/>
                <a:sym typeface="Roboto Slab"/>
              </a:rPr>
              <a:t/>
            </a:r>
            <a:br>
              <a:rPr lang="tr-TR" sz="11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tr-TR" sz="1100" dirty="0">
                <a:latin typeface="Roboto Slab"/>
                <a:ea typeface="Roboto Slab"/>
                <a:cs typeface="Roboto Slab"/>
                <a:sym typeface="Roboto Slab"/>
              </a:rPr>
              <a:t/>
            </a:r>
            <a:br>
              <a:rPr lang="tr-TR" sz="11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tr-TR" sz="1100" dirty="0"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http://www.fromtexttospeech.com</a:t>
            </a:r>
            <a:r>
              <a:rPr lang="tr-TR" sz="1100" dirty="0" smtClean="0"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/</a:t>
            </a:r>
            <a:r>
              <a:rPr lang="tr-TR" sz="1100" dirty="0" smtClean="0">
                <a:latin typeface="Roboto Slab"/>
                <a:ea typeface="Roboto Slab"/>
                <a:cs typeface="Roboto Slab"/>
                <a:sym typeface="Roboto Slab"/>
              </a:rPr>
              <a:t/>
            </a:r>
            <a:br>
              <a:rPr lang="tr-TR" sz="1100" dirty="0" smtClean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tr-TR" sz="1100" dirty="0">
                <a:latin typeface="Roboto Slab"/>
                <a:ea typeface="Roboto Slab"/>
                <a:cs typeface="Roboto Slab"/>
                <a:sym typeface="Roboto Slab"/>
              </a:rPr>
              <a:t/>
            </a:r>
            <a:br>
              <a:rPr lang="tr-TR" sz="11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tr-TR" sz="1100" dirty="0"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https://www.naturalreaders.com/online/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2" name="Google Shape;402;p17"/>
          <p:cNvSpPr txBox="1">
            <a:spLocks noGrp="1"/>
          </p:cNvSpPr>
          <p:nvPr>
            <p:ph type="ctrTitle"/>
          </p:nvPr>
        </p:nvSpPr>
        <p:spPr>
          <a:xfrm>
            <a:off x="56599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2006-2010</a:t>
            </a:r>
            <a:endParaRPr sz="1800" dirty="0"/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149</Words>
  <Application>Microsoft Office PowerPoint</Application>
  <PresentationFormat>Ekran Gösterisi (16:9)</PresentationFormat>
  <Paragraphs>69</Paragraphs>
  <Slides>10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Barlow Condensed Medium</vt:lpstr>
      <vt:lpstr>Arvo</vt:lpstr>
      <vt:lpstr>Barlow Condensed</vt:lpstr>
      <vt:lpstr>Fira Sans Extra Condensed Medium</vt:lpstr>
      <vt:lpstr>Roboto Slab</vt:lpstr>
      <vt:lpstr>Barlow Condensed SemiBold</vt:lpstr>
      <vt:lpstr>My Creative CV by slidesgo</vt:lpstr>
      <vt:lpstr>Screen -Video Recording</vt:lpstr>
      <vt:lpstr>TABLE OF CONTENTS</vt:lpstr>
      <vt:lpstr>STEPS</vt:lpstr>
      <vt:lpstr>PLAN-SCENARIO</vt:lpstr>
      <vt:lpstr>PURPOSE</vt:lpstr>
      <vt:lpstr>WHAT DO WE HAVE? </vt:lpstr>
      <vt:lpstr>SUITABLE SOFTWARE</vt:lpstr>
      <vt:lpstr>Chrome </vt:lpstr>
      <vt:lpstr>FOR SPEECH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Recorder Programs</dc:title>
  <dc:creator>kk</dc:creator>
  <cp:lastModifiedBy>kk</cp:lastModifiedBy>
  <cp:revision>26</cp:revision>
  <dcterms:modified xsi:type="dcterms:W3CDTF">2020-10-05T18:35:20Z</dcterms:modified>
</cp:coreProperties>
</file>