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D130-58EA-4DB0-A03E-21A6364BA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2AF7D-9CF7-4A68-A851-1A5DA98FF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A846-7932-423B-8DB4-9C8C7BD0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2906-AF76-4E4A-8B9E-FD566B8B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5736-8506-42C5-A919-E61C1415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9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AF97-29B7-4D8C-B863-2B04C34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EF650-9A6A-4120-99F1-CD9040FC0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9C56-53BB-4E2D-996C-B174BE22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E56A-3D81-454F-AB40-8B846C57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8465-3203-4B8C-A492-CF0918D4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3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0AAD2-993D-478A-A2FA-FBEF3D661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09DB-577A-4C76-B5F4-0598620CB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4DE7-D7EF-41C2-A848-5EECE39D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CEF1-AE72-4293-BADF-15595086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982E-A360-45D3-8020-CECA471F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38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2438-5E60-47CF-AED0-6EC5FF7F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0032-13C3-46DC-A4C5-5C57BFEB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63DA-444D-4021-8C0D-E4BB6AC9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3B26-4447-450B-97ED-06D08162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558E-B5AA-47C7-89DC-F9B3C123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43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7E5D-382D-43B6-BA0B-EFDDE907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482F4-6AFD-4934-8107-4F91428C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2BB9-349C-4A00-A09D-7420B779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DCB7-67DB-4297-9F32-B9A5DEAF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BD03-4E85-4BEF-A585-BEAC20B0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5D37-A856-4D86-A912-C3BAD819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8F0F-9944-4DBA-8B02-96428A5E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CE99A-7F0B-4A2C-8295-88A5885B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F5596-84BB-4093-8970-AC9E35A7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A5A29-B48E-450E-8919-FCEC382A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94900-7FB8-4C58-930E-1BD275DD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349A-4F30-4CAE-B59C-D7418D25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BDD06-61B6-43BC-BAA8-9B14D413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7E7AE-B4DE-4E0F-85BC-DF48A2A6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EDAAE-7002-4060-AA5A-D1A90212C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67975-E0F8-4F1F-8680-88BBAE673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3CE0B-1120-4D9B-971B-654B691D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DCDDF-EC0F-4249-A6D1-6EB05EA4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559B9-A2B6-4B87-A1DD-2CB17083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850C-0255-4C55-B35B-86184D8B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9CB8B-45EA-4E26-9684-74E46EE2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9091B-6014-4683-9BE3-D70F1348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AA38F-1638-457E-B33B-4986D132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6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49B42-6C8D-4A24-8060-D7902AEE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DE83E-97F0-4527-B042-3F395ACA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D335-AAF6-4543-823B-33C6895B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7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CD2-B712-42DE-B940-7556ED8C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408A-314E-4A5D-98CE-0C0FAFF0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45682-46BD-49A1-8E10-7BBE95920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9B69B-F122-41F2-85C6-8193B8AE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63499-6486-4CA0-887B-5B46B143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D2AC-5D7C-4CE3-9F70-993DA267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6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441-FF4C-4907-B4F9-EDCF549B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629B2-5E37-4F07-86FD-C98286FEC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4FA24-695B-4EC5-8A80-F4102176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BE3FB-7CFC-4FCA-9513-5E25A2AB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D9A1D-DA3A-4AC2-B278-97B5BAD9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DA14-7129-4171-B232-98BED38D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3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DA1A1-CD1A-416D-9AE9-BDB88B00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8E34-417F-4D3C-9969-ABA462C9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CED2-18D5-442E-80E7-998376941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1B13-F77F-4514-A795-A440F5D713B5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306DB-3AFC-4961-B6E8-66286C886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715D-0FE0-4080-8B05-DCA9A874E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A696-34DE-4158-9FD9-809E6DD75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6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A1CA9-EE4D-44AE-965B-40EBAFA40A97}"/>
              </a:ext>
            </a:extLst>
          </p:cNvPr>
          <p:cNvSpPr txBox="1"/>
          <p:nvPr/>
        </p:nvSpPr>
        <p:spPr>
          <a:xfrm>
            <a:off x="4116198" y="201336"/>
            <a:ext cx="395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playDomsRound :: DomsPlayer -&gt; DomsPlayer -&gt; Int -&gt;  (Int, Int)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B5715-7F33-4762-B793-5EF97FB2A622}"/>
              </a:ext>
            </a:extLst>
          </p:cNvPr>
          <p:cNvSpPr txBox="1"/>
          <p:nvPr/>
        </p:nvSpPr>
        <p:spPr>
          <a:xfrm>
            <a:off x="3544348" y="1838588"/>
            <a:ext cx="5103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takeTurn :: DomsPlayer -&gt; DomsPlayer -&gt; Hand -&gt; Hand -&gt; Board -&gt; Turn -&gt; (Int, Int)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78080-E071-4793-B144-3B5360899B6D}"/>
              </a:ext>
            </a:extLst>
          </p:cNvPr>
          <p:cNvSpPr txBox="1"/>
          <p:nvPr/>
        </p:nvSpPr>
        <p:spPr>
          <a:xfrm>
            <a:off x="4435362" y="4162198"/>
            <a:ext cx="33212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updateBoard :: DomsPlayer -&gt; Board -&gt; Hand -&gt; Board </a:t>
            </a:r>
          </a:p>
          <a:p>
            <a:endParaRPr lang="en-GB" sz="1100" dirty="0"/>
          </a:p>
          <a:p>
            <a:pPr marL="171450" indent="-171450">
              <a:buFontTx/>
              <a:buChar char="-"/>
            </a:pPr>
            <a:r>
              <a:rPr lang="en-GB" sz="1100" dirty="0"/>
              <a:t>Uses </a:t>
            </a:r>
            <a:r>
              <a:rPr lang="en-GB" sz="1100" dirty="0" err="1"/>
              <a:t>playDom</a:t>
            </a:r>
            <a:r>
              <a:rPr lang="en-GB" sz="1100" dirty="0"/>
              <a:t> to return the updated board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F61F-9334-462C-91FF-2C2CE0661498}"/>
              </a:ext>
            </a:extLst>
          </p:cNvPr>
          <p:cNvSpPr txBox="1"/>
          <p:nvPr/>
        </p:nvSpPr>
        <p:spPr>
          <a:xfrm>
            <a:off x="610122" y="3345035"/>
            <a:ext cx="332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updateHand :: DomsPlayer -&gt; Hand -&gt; Board -&gt; Hand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6F2D9-6656-46C7-B10E-FC42719D2420}"/>
              </a:ext>
            </a:extLst>
          </p:cNvPr>
          <p:cNvSpPr txBox="1"/>
          <p:nvPr/>
        </p:nvSpPr>
        <p:spPr>
          <a:xfrm>
            <a:off x="642011" y="5120493"/>
            <a:ext cx="332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remove :: Dom -&gt; Hand -&gt; Hand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BDCBFF-21CB-4D82-BBDA-8AD976831906}"/>
              </a:ext>
            </a:extLst>
          </p:cNvPr>
          <p:cNvCxnSpPr/>
          <p:nvPr/>
        </p:nvCxnSpPr>
        <p:spPr>
          <a:xfrm>
            <a:off x="6095998" y="667657"/>
            <a:ext cx="0" cy="10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9BCACB-D1C7-4964-9182-98123B82B10E}"/>
              </a:ext>
            </a:extLst>
          </p:cNvPr>
          <p:cNvCxnSpPr>
            <a:cxnSpLocks/>
          </p:cNvCxnSpPr>
          <p:nvPr/>
        </p:nvCxnSpPr>
        <p:spPr>
          <a:xfrm>
            <a:off x="6074226" y="2240615"/>
            <a:ext cx="1" cy="178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0A6A59-A6AD-4360-B553-82914C42AAD5}"/>
              </a:ext>
            </a:extLst>
          </p:cNvPr>
          <p:cNvCxnSpPr>
            <a:cxnSpLocks/>
          </p:cNvCxnSpPr>
          <p:nvPr/>
        </p:nvCxnSpPr>
        <p:spPr>
          <a:xfrm flipH="1">
            <a:off x="2554514" y="2314521"/>
            <a:ext cx="1880848" cy="7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0CF50-D115-4B61-B7C7-C43C0ADFB67F}"/>
              </a:ext>
            </a:extLst>
          </p:cNvPr>
          <p:cNvCxnSpPr>
            <a:cxnSpLocks/>
          </p:cNvCxnSpPr>
          <p:nvPr/>
        </p:nvCxnSpPr>
        <p:spPr>
          <a:xfrm>
            <a:off x="1622233" y="3836559"/>
            <a:ext cx="0" cy="105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35834D-E499-4612-B0E5-67F21D248E0B}"/>
              </a:ext>
            </a:extLst>
          </p:cNvPr>
          <p:cNvSpPr txBox="1"/>
          <p:nvPr/>
        </p:nvSpPr>
        <p:spPr>
          <a:xfrm>
            <a:off x="8647651" y="914047"/>
            <a:ext cx="332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assignHands :: Int -&gt; (Hand, Hand)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3C255-758D-4A0F-8D93-3D1AECADAF80}"/>
              </a:ext>
            </a:extLst>
          </p:cNvPr>
          <p:cNvSpPr txBox="1"/>
          <p:nvPr/>
        </p:nvSpPr>
        <p:spPr>
          <a:xfrm>
            <a:off x="8870727" y="2536034"/>
            <a:ext cx="332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shuffleDoms :: Int -&gt; [Dom]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4B3D87-33B7-4D2A-98FA-A53012A0E18B}"/>
              </a:ext>
            </a:extLst>
          </p:cNvPr>
          <p:cNvCxnSpPr>
            <a:cxnSpLocks/>
          </p:cNvCxnSpPr>
          <p:nvPr/>
        </p:nvCxnSpPr>
        <p:spPr>
          <a:xfrm>
            <a:off x="7336969" y="631371"/>
            <a:ext cx="1197431" cy="28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E132A7-A337-4207-AED5-8F05B76093B5}"/>
              </a:ext>
            </a:extLst>
          </p:cNvPr>
          <p:cNvCxnSpPr>
            <a:cxnSpLocks/>
          </p:cNvCxnSpPr>
          <p:nvPr/>
        </p:nvCxnSpPr>
        <p:spPr>
          <a:xfrm>
            <a:off x="9709571" y="1414574"/>
            <a:ext cx="0" cy="89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1C53F4-CDB9-47B6-8FE5-72EEB40F9CEE}"/>
              </a:ext>
            </a:extLst>
          </p:cNvPr>
          <p:cNvSpPr txBox="1"/>
          <p:nvPr/>
        </p:nvSpPr>
        <p:spPr>
          <a:xfrm>
            <a:off x="9329822" y="4162198"/>
            <a:ext cx="332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mergesort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4B40FF-17C2-4DD1-B783-530F51D94C57}"/>
              </a:ext>
            </a:extLst>
          </p:cNvPr>
          <p:cNvCxnSpPr>
            <a:cxnSpLocks/>
          </p:cNvCxnSpPr>
          <p:nvPr/>
        </p:nvCxnSpPr>
        <p:spPr>
          <a:xfrm>
            <a:off x="9709571" y="2895061"/>
            <a:ext cx="0" cy="116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D8AB83-3D53-4CB1-BEF1-8BB745CC8CFD}"/>
              </a:ext>
            </a:extLst>
          </p:cNvPr>
          <p:cNvSpPr txBox="1"/>
          <p:nvPr/>
        </p:nvSpPr>
        <p:spPr>
          <a:xfrm>
            <a:off x="642011" y="5826710"/>
            <a:ext cx="4957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-    playDomsRound will call takeTurn which will in turn update the hand, board and turn when it recursively calls itself. </a:t>
            </a:r>
          </a:p>
          <a:p>
            <a:r>
              <a:rPr lang="en-GB" sz="1400" dirty="0"/>
              <a:t>-    takeTurn will check the turn and if the player is knocking. </a:t>
            </a:r>
          </a:p>
          <a:p>
            <a:r>
              <a:rPr lang="en-GB" sz="14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958CF-4599-4C76-A87A-863A92CC68EB}"/>
              </a:ext>
            </a:extLst>
          </p:cNvPr>
          <p:cNvSpPr txBox="1"/>
          <p:nvPr/>
        </p:nvSpPr>
        <p:spPr>
          <a:xfrm>
            <a:off x="1053499" y="684139"/>
            <a:ext cx="18808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simplePlayer :: DomsPlayer</a:t>
            </a:r>
          </a:p>
          <a:p>
            <a:pPr marL="171450" indent="-171450">
              <a:buFontTx/>
              <a:buChar char="-"/>
            </a:pPr>
            <a:r>
              <a:rPr lang="en-GB" sz="1100" dirty="0"/>
              <a:t>Returns a domino and an end </a:t>
            </a:r>
          </a:p>
          <a:p>
            <a:pPr marL="171450" indent="-171450">
              <a:buFontTx/>
              <a:buChar char="-"/>
            </a:pPr>
            <a:r>
              <a:rPr lang="en-GB" sz="1100" dirty="0"/>
              <a:t>Call playDomsRound with simplePlayer as parameter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CF3C13-5B06-4966-9A63-9816AF2BB2D6}"/>
              </a:ext>
            </a:extLst>
          </p:cNvPr>
          <p:cNvSpPr txBox="1"/>
          <p:nvPr/>
        </p:nvSpPr>
        <p:spPr>
          <a:xfrm>
            <a:off x="1736265" y="3906445"/>
            <a:ext cx="1912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updateHand takes uses remove to take the played domino out of the players hand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82E501-B27B-487D-BCD4-E7F7C2146E11}"/>
              </a:ext>
            </a:extLst>
          </p:cNvPr>
          <p:cNvSpPr txBox="1"/>
          <p:nvPr/>
        </p:nvSpPr>
        <p:spPr>
          <a:xfrm>
            <a:off x="8892330" y="4974672"/>
            <a:ext cx="3076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Data types:</a:t>
            </a:r>
          </a:p>
          <a:p>
            <a:endParaRPr lang="en-GB" sz="1200" dirty="0"/>
          </a:p>
          <a:p>
            <a:r>
              <a:rPr lang="en-GB" sz="1200" dirty="0"/>
              <a:t>Type DomsPlayer = Hand -&gt; Board -&gt; (Dom, End)</a:t>
            </a:r>
          </a:p>
          <a:p>
            <a:endParaRPr lang="en-GB" sz="1200" dirty="0"/>
          </a:p>
          <a:p>
            <a:r>
              <a:rPr lang="en-GB" sz="1200" u="sng" dirty="0"/>
              <a:t>Algebraic Type:</a:t>
            </a:r>
          </a:p>
          <a:p>
            <a:endParaRPr lang="en-GB" sz="1200" dirty="0"/>
          </a:p>
          <a:p>
            <a:r>
              <a:rPr lang="en-GB" sz="1200" dirty="0"/>
              <a:t>Data Turn = P1 | P2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8591C-B33D-4355-8ACE-932F640B0C5A}"/>
              </a:ext>
            </a:extLst>
          </p:cNvPr>
          <p:cNvSpPr txBox="1"/>
          <p:nvPr/>
        </p:nvSpPr>
        <p:spPr>
          <a:xfrm>
            <a:off x="6099499" y="2851096"/>
            <a:ext cx="12723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updateBoard called when a domino is played, updating board with given domino </a:t>
            </a:r>
          </a:p>
        </p:txBody>
      </p:sp>
    </p:spTree>
    <p:extLst>
      <p:ext uri="{BB962C8B-B14F-4D97-AF65-F5344CB8AC3E}">
        <p14:creationId xmlns:p14="http://schemas.microsoft.com/office/powerpoint/2010/main" val="122936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Aydin Hepsaydir</dc:creator>
  <cp:lastModifiedBy>Aydin Hepsaydir</cp:lastModifiedBy>
  <cp:revision>10</cp:revision>
  <dcterms:created xsi:type="dcterms:W3CDTF">2017-11-19T17:44:50Z</dcterms:created>
  <dcterms:modified xsi:type="dcterms:W3CDTF">2017-11-20T20:42:29Z</dcterms:modified>
</cp:coreProperties>
</file>