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7E4830-F07C-4B19-9BF6-0A9D8155E1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E59270-333C-454D-8599-76D655C5D4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7BC8AB-ACC0-47C6-B65B-2BC23BCC28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125F3B-D7FC-4A57-96EE-6EFA0BF783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7BA920-D104-4F20-B288-BD92B7BA6F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86951F-E427-4F4F-92CA-2660D41DD3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C990CC-DC6D-42BF-8317-C73A8C4ED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71C84E-AE07-415C-B549-AEC0309249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34D84F-DDD2-445F-9C65-70EC2DB70C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F9CF75-8893-4D62-A225-78E2C9BF97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1BF004-ED48-440D-9AE4-FBAEA06954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03870A-367C-4365-B6C3-011741443E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524044-7238-4387-BFA0-D0C02C97D6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137E67-8373-4D3F-AD70-0B2E0FAE18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44204D-1593-455A-A8C4-D3E4FBA2BD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E66296-5193-4D45-B0FA-3876A8CF57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D9053C-F6E8-4541-A3DD-5DFD64C1E7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AA252A-9AFD-49AB-A68C-D19A65C70B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2F8539-396B-434F-90D7-51661D5445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CCFBE5-F428-40D3-AB9B-825A3BE455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7627BE-9D4E-4802-8FFA-1BF9E96D5B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8E08A3-0F33-4B24-A517-6977067188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262C3C-A224-4008-8624-DF0A0099DD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0AD354-C816-4208-8C86-661BFA265E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Noto Sans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C73A5C48-EF4B-437B-9529-0FE1B82E5F40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682560" indent="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023840" indent="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365120" indent="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17064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04768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238896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fld id="{D91E38E3-1DD0-4247-A514-56CEC01616BE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367200" indent="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1" marL="734400" indent="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2" marL="1101600" indent="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3" marL="1468800" indent="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4" marL="1836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5" marL="22032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  <a:p>
            <a:pPr lvl="6" marL="25704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fld id="{DDB1570A-535E-4EA7-A34A-E35F5A460062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69800" y="2514600"/>
            <a:ext cx="93600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RISC-V Based FBU-CPU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Şadi Göktuğ DEVECİ, Aydoğan ARSLANTAŞ, Deni UTSIEV</a:t>
            </a: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546760" y="0"/>
            <a:ext cx="1533240" cy="1533240"/>
          </a:xfrm>
          <a:prstGeom prst="rect">
            <a:avLst/>
          </a:prstGeom>
          <a:ln w="1080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485880" cy="2611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Waveform of RISC-V based FBU-CPU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-21240" y="1600200"/>
            <a:ext cx="10079640" cy="2971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Test Result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0" y="1371600"/>
            <a:ext cx="10079640" cy="32011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THANKS FOR WATCHING</a:t>
            </a:r>
            <a:endParaRPr b="1" lang="en-US" sz="27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442781-FBD4-4533-A142-D11BACB7DED2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What is RISC-V?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RISC-V (pronounced "RISC Five") is an open-source instruction set architecture (ISA) designed for computer processors. It stands for "Reduced Instruction Set Computer – Five."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RISC-V is an open standard, which means it is publicly available and can be used without any licensing fees. This openness encourages innovation, collaboration, and customization.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148000" y="228600"/>
            <a:ext cx="4572000" cy="7210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Why is RISC-V important for our Project?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Instruction Sets: RISC-V offers several instruction sets, including RV32 (32-bit), RV64 (64-bit), and RV128 (128-bit). This flexibility allows RISC-V to be used in a wide range of applications, from low-power embedded devices to high-performance servers.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14720" indent="-31104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Customization: RISC-V allows designers to customize the instruction set to fit specific needs. This enables the development of application-specific processors and accelerators, optimizing performance and power efficiency.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8753760" y="66960"/>
            <a:ext cx="1076040" cy="1076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What Did We Do In Our Project?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implemented 2 different modules to RISC-V.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First one is ALU(Algorithmic Logic Unit).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Second one is ID(Instruction Decoder).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105880" y="3368520"/>
            <a:ext cx="3809520" cy="1660680"/>
          </a:xfrm>
          <a:prstGeom prst="rect">
            <a:avLst/>
          </a:prstGeom>
          <a:ln w="1080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44200" y="2971800"/>
            <a:ext cx="3727800" cy="2057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2286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What’s ALU?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0" y="1371600"/>
            <a:ext cx="777240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The Arithmetic Logic Unit (ALU) is a crucial component of a computer's central processing unit (CPU). It is responsible for performing arithmetic and logical operations on data.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The ALU performs fundamental arithmetic operations such as addition, subtraction, multiplication, and division. It also handles logical operations like AND, OR, NOT, XOR and much more!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8001000" y="1222560"/>
            <a:ext cx="2039760" cy="1749240"/>
          </a:xfrm>
          <a:prstGeom prst="rect">
            <a:avLst/>
          </a:prstGeom>
          <a:ln w="1080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7543800" y="3200400"/>
            <a:ext cx="2467080" cy="1828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What is ID?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The Instruction Decoder (ID) is a crucial stage in the instruction execution pipeline of a computer processor. It is responsible for decoding and preparing instructions for execution.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Instruction Decoder(ID) divides instruction signals into parts. For RISC-V, these parts are generally OPCODE, rd, func3, rs1, rs2, and func7. </a:t>
            </a:r>
            <a:endParaRPr b="1" lang="en-US" sz="2400" spc="-1" strike="noStrike">
              <a:solidFill>
                <a:srgbClr val="2c3e50"/>
              </a:solidFill>
              <a:latin typeface="Noto Sans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28600" y="4467600"/>
            <a:ext cx="9448560" cy="333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Code For Arithmetic Logic Unit(ALU)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31400" y="1362960"/>
            <a:ext cx="4897800" cy="3894840"/>
          </a:xfrm>
          <a:prstGeom prst="rect">
            <a:avLst/>
          </a:prstGeom>
          <a:ln w="1080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205960" y="1371600"/>
            <a:ext cx="4852440" cy="3886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Code for Instruction Decoder(ID)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66920" y="1600200"/>
            <a:ext cx="5019480" cy="3171600"/>
          </a:xfrm>
          <a:prstGeom prst="rect">
            <a:avLst/>
          </a:prstGeom>
          <a:ln w="1080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6172200" y="1371600"/>
            <a:ext cx="2862720" cy="3612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General Schema including ID and ALU modules</a:t>
            </a:r>
            <a:endParaRPr b="1" lang="en-US" sz="27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8915400" cy="3886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2023-05-24T13:17:54Z</dcterms:created>
  <dc:creator/>
  <dc:description/>
  <dc:language>en-US</dc:language>
  <cp:lastModifiedBy/>
  <dcterms:modified xsi:type="dcterms:W3CDTF">2023-05-24T14:54:39Z</dcterms:modified>
  <cp:revision>3</cp:revision>
  <dc:subject/>
  <dc:title>Midnightblue</dc:title>
</cp:coreProperties>
</file>