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359" r:id="rId2"/>
    <p:sldId id="335" r:id="rId3"/>
    <p:sldId id="343" r:id="rId4"/>
    <p:sldId id="344" r:id="rId5"/>
    <p:sldId id="342" r:id="rId6"/>
    <p:sldId id="336" r:id="rId7"/>
    <p:sldId id="360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367C84"/>
    <a:srgbClr val="53A977"/>
    <a:srgbClr val="FBD265"/>
    <a:srgbClr val="F29C65"/>
    <a:srgbClr val="E9554E"/>
    <a:srgbClr val="78909C"/>
    <a:srgbClr val="0097A7"/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5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10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30BA3B1-6451-4D1E-A9BE-AAC5DFAA1E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14701" y="730955"/>
            <a:ext cx="5230892" cy="3681591"/>
          </a:xfrm>
          <a:custGeom>
            <a:avLst/>
            <a:gdLst>
              <a:gd name="connsiteX0" fmla="*/ 3688081 w 6974523"/>
              <a:gd name="connsiteY0" fmla="*/ 2128777 h 4602145"/>
              <a:gd name="connsiteX1" fmla="*/ 6974523 w 6974523"/>
              <a:gd name="connsiteY1" fmla="*/ 2128777 h 4602145"/>
              <a:gd name="connsiteX2" fmla="*/ 6974523 w 6974523"/>
              <a:gd name="connsiteY2" fmla="*/ 4602145 h 4602145"/>
              <a:gd name="connsiteX3" fmla="*/ 3688081 w 6974523"/>
              <a:gd name="connsiteY3" fmla="*/ 4602145 h 4602145"/>
              <a:gd name="connsiteX4" fmla="*/ 0 w 6974523"/>
              <a:gd name="connsiteY4" fmla="*/ 0 h 4602145"/>
              <a:gd name="connsiteX5" fmla="*/ 5126038 w 6974523"/>
              <a:gd name="connsiteY5" fmla="*/ 0 h 4602145"/>
              <a:gd name="connsiteX6" fmla="*/ 5126038 w 6974523"/>
              <a:gd name="connsiteY6" fmla="*/ 2012117 h 4602145"/>
              <a:gd name="connsiteX7" fmla="*/ 3566335 w 6974523"/>
              <a:gd name="connsiteY7" fmla="*/ 2012117 h 4602145"/>
              <a:gd name="connsiteX8" fmla="*/ 3566335 w 6974523"/>
              <a:gd name="connsiteY8" fmla="*/ 2706688 h 4602145"/>
              <a:gd name="connsiteX9" fmla="*/ 0 w 6974523"/>
              <a:gd name="connsiteY9" fmla="*/ 2706688 h 460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74523" h="4602145">
                <a:moveTo>
                  <a:pt x="3688081" y="2128777"/>
                </a:moveTo>
                <a:lnTo>
                  <a:pt x="6974523" y="2128777"/>
                </a:lnTo>
                <a:lnTo>
                  <a:pt x="6974523" y="4602145"/>
                </a:lnTo>
                <a:lnTo>
                  <a:pt x="3688081" y="4602145"/>
                </a:lnTo>
                <a:close/>
                <a:moveTo>
                  <a:pt x="0" y="0"/>
                </a:moveTo>
                <a:lnTo>
                  <a:pt x="5126038" y="0"/>
                </a:lnTo>
                <a:lnTo>
                  <a:pt x="5126038" y="2012117"/>
                </a:lnTo>
                <a:lnTo>
                  <a:pt x="3566335" y="2012117"/>
                </a:lnTo>
                <a:lnTo>
                  <a:pt x="3566335" y="2706688"/>
                </a:lnTo>
                <a:lnTo>
                  <a:pt x="0" y="27066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584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89779E30-2AB5-4861-839D-0B8A17C4D3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28003" y="0"/>
            <a:ext cx="3487994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/>
          <a:lstStyle>
            <a:lvl1pPr marL="0" indent="0" algn="ct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016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8216DA-EB3D-4242-833B-83B67F418AD6}"/>
              </a:ext>
            </a:extLst>
          </p:cNvPr>
          <p:cNvSpPr/>
          <p:nvPr/>
        </p:nvSpPr>
        <p:spPr>
          <a:xfrm>
            <a:off x="670832" y="600600"/>
            <a:ext cx="3792925" cy="1924665"/>
          </a:xfrm>
          <a:prstGeom prst="rect">
            <a:avLst/>
          </a:prstGeom>
          <a:noFill/>
          <a:ln w="381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1A1627-5D46-4C35-B192-3B109D3D97B8}"/>
              </a:ext>
            </a:extLst>
          </p:cNvPr>
          <p:cNvGrpSpPr/>
          <p:nvPr/>
        </p:nvGrpSpPr>
        <p:grpSpPr>
          <a:xfrm>
            <a:off x="1025780" y="872907"/>
            <a:ext cx="2686999" cy="1380050"/>
            <a:chOff x="820342" y="2433484"/>
            <a:chExt cx="3582665" cy="1840066"/>
          </a:xfrm>
        </p:grpSpPr>
        <p:sp>
          <p:nvSpPr>
            <p:cNvPr id="8" name="Text Placeholder 2">
              <a:extLst>
                <a:ext uri="{FF2B5EF4-FFF2-40B4-BE49-F238E27FC236}">
                  <a16:creationId xmlns:a16="http://schemas.microsoft.com/office/drawing/2014/main" id="{8424E4CE-7368-4A2A-B5C1-F9F2D0010198}"/>
                </a:ext>
              </a:extLst>
            </p:cNvPr>
            <p:cNvSpPr txBox="1">
              <a:spLocks/>
            </p:cNvSpPr>
            <p:nvPr/>
          </p:nvSpPr>
          <p:spPr>
            <a:xfrm>
              <a:off x="820342" y="2433484"/>
              <a:ext cx="3582665" cy="1670050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3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xa Bold" panose="02000000000000000000" pitchFamily="50" charset="0"/>
                </a:rPr>
                <a:t>Java CA</a:t>
              </a:r>
            </a:p>
            <a:p>
              <a:pPr algn="l"/>
              <a:r>
                <a:rPr lang="en-US" sz="3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xa Bold" panose="02000000000000000000" pitchFamily="50" charset="0"/>
                </a:rPr>
                <a:t>SA 49 – Team 1</a:t>
              </a:r>
              <a:endParaRPr lang="id-ID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panose="02000000000000000000" pitchFamily="50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97BE48-67F9-4199-A93E-EA5D13A23076}"/>
                </a:ext>
              </a:extLst>
            </p:cNvPr>
            <p:cNvSpPr/>
            <p:nvPr/>
          </p:nvSpPr>
          <p:spPr>
            <a:xfrm>
              <a:off x="924832" y="4227831"/>
              <a:ext cx="252000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009A18B-5D22-4E79-B5A0-1424A3C4F921}"/>
              </a:ext>
            </a:extLst>
          </p:cNvPr>
          <p:cNvSpPr/>
          <p:nvPr/>
        </p:nvSpPr>
        <p:spPr>
          <a:xfrm>
            <a:off x="670832" y="2763399"/>
            <a:ext cx="29245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dirty="0">
                <a:solidFill>
                  <a:srgbClr val="21212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Aye Moe Phyu (e0457825) </a:t>
            </a:r>
          </a:p>
          <a:p>
            <a:pPr lvl="0"/>
            <a:r>
              <a:rPr lang="en-GB" dirty="0" err="1">
                <a:solidFill>
                  <a:srgbClr val="21212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Kaung</a:t>
            </a:r>
            <a:r>
              <a:rPr lang="en-GB" dirty="0">
                <a:solidFill>
                  <a:srgbClr val="21212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GB" dirty="0" err="1">
                <a:solidFill>
                  <a:srgbClr val="21212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Khant</a:t>
            </a:r>
            <a:r>
              <a:rPr lang="en-GB" dirty="0">
                <a:solidFill>
                  <a:srgbClr val="21212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Kyaw (e0457836) </a:t>
            </a:r>
          </a:p>
          <a:p>
            <a:pPr lvl="0"/>
            <a:r>
              <a:rPr lang="en-GB" dirty="0" err="1">
                <a:solidFill>
                  <a:srgbClr val="21212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Ngik</a:t>
            </a:r>
            <a:r>
              <a:rPr lang="en-GB" dirty="0">
                <a:solidFill>
                  <a:srgbClr val="21212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Guo Ming (e0457839) </a:t>
            </a:r>
          </a:p>
          <a:p>
            <a:pPr lvl="0"/>
            <a:r>
              <a:rPr lang="en-GB" dirty="0" err="1">
                <a:solidFill>
                  <a:srgbClr val="21212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Suwetaa</a:t>
            </a:r>
            <a:r>
              <a:rPr lang="en-GB" dirty="0">
                <a:solidFill>
                  <a:srgbClr val="21212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Ramesh (e0457811) </a:t>
            </a:r>
          </a:p>
          <a:p>
            <a:pPr lvl="0"/>
            <a:r>
              <a:rPr lang="en-GB" dirty="0">
                <a:solidFill>
                  <a:srgbClr val="21212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Tang </a:t>
            </a:r>
            <a:r>
              <a:rPr lang="en-GB" dirty="0" err="1">
                <a:solidFill>
                  <a:srgbClr val="21212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Qianwenjing</a:t>
            </a:r>
            <a:r>
              <a:rPr lang="en-GB" dirty="0">
                <a:solidFill>
                  <a:srgbClr val="21212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(e0457780) </a:t>
            </a:r>
          </a:p>
          <a:p>
            <a:pPr lvl="0"/>
            <a:r>
              <a:rPr lang="en-GB" dirty="0">
                <a:solidFill>
                  <a:srgbClr val="21212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Wang </a:t>
            </a:r>
            <a:r>
              <a:rPr lang="en-GB" dirty="0" err="1">
                <a:solidFill>
                  <a:srgbClr val="21212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Xuezhi</a:t>
            </a:r>
            <a:r>
              <a:rPr lang="en-GB" dirty="0">
                <a:solidFill>
                  <a:srgbClr val="21212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(e0457838)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7E6DF6-3A3E-B14D-B2E2-4944950A9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095" y="1708332"/>
            <a:ext cx="4367285" cy="2678196"/>
          </a:xfrm>
          <a:prstGeom prst="rect">
            <a:avLst/>
          </a:prstGeom>
          <a:ln w="28575">
            <a:solidFill>
              <a:schemeClr val="bg2">
                <a:lumMod val="20000"/>
                <a:lumOff val="80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5466DB0-20BF-664F-A907-2579E118BAB2}"/>
              </a:ext>
            </a:extLst>
          </p:cNvPr>
          <p:cNvSpPr/>
          <p:nvPr/>
        </p:nvSpPr>
        <p:spPr>
          <a:xfrm>
            <a:off x="153713" y="112329"/>
            <a:ext cx="8836573" cy="4918842"/>
          </a:xfrm>
          <a:prstGeom prst="rect">
            <a:avLst/>
          </a:prstGeom>
          <a:noFill/>
          <a:ln>
            <a:solidFill>
              <a:srgbClr val="789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7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EE61DDE-DC51-4B77-BFDB-085913F0B233}"/>
              </a:ext>
            </a:extLst>
          </p:cNvPr>
          <p:cNvGrpSpPr/>
          <p:nvPr/>
        </p:nvGrpSpPr>
        <p:grpSpPr>
          <a:xfrm>
            <a:off x="5961026" y="1472124"/>
            <a:ext cx="2604453" cy="3002963"/>
            <a:chOff x="9166225" y="3511550"/>
            <a:chExt cx="6045200" cy="6692900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B29096D3-9D70-4C8B-B7B0-927861E5E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0100" y="6045200"/>
              <a:ext cx="2085975" cy="4159250"/>
            </a:xfrm>
            <a:custGeom>
              <a:avLst/>
              <a:gdLst>
                <a:gd name="T0" fmla="*/ 1008 w 1314"/>
                <a:gd name="T1" fmla="*/ 1328 h 2620"/>
                <a:gd name="T2" fmla="*/ 1034 w 1314"/>
                <a:gd name="T3" fmla="*/ 1148 h 2620"/>
                <a:gd name="T4" fmla="*/ 1104 w 1314"/>
                <a:gd name="T5" fmla="*/ 860 h 2620"/>
                <a:gd name="T6" fmla="*/ 1184 w 1314"/>
                <a:gd name="T7" fmla="*/ 658 h 2620"/>
                <a:gd name="T8" fmla="*/ 1256 w 1314"/>
                <a:gd name="T9" fmla="*/ 532 h 2620"/>
                <a:gd name="T10" fmla="*/ 1304 w 1314"/>
                <a:gd name="T11" fmla="*/ 472 h 2620"/>
                <a:gd name="T12" fmla="*/ 1292 w 1314"/>
                <a:gd name="T13" fmla="*/ 466 h 2620"/>
                <a:gd name="T14" fmla="*/ 1228 w 1314"/>
                <a:gd name="T15" fmla="*/ 494 h 2620"/>
                <a:gd name="T16" fmla="*/ 1112 w 1314"/>
                <a:gd name="T17" fmla="*/ 574 h 2620"/>
                <a:gd name="T18" fmla="*/ 1062 w 1314"/>
                <a:gd name="T19" fmla="*/ 618 h 2620"/>
                <a:gd name="T20" fmla="*/ 1080 w 1314"/>
                <a:gd name="T21" fmla="*/ 494 h 2620"/>
                <a:gd name="T22" fmla="*/ 1118 w 1314"/>
                <a:gd name="T23" fmla="*/ 368 h 2620"/>
                <a:gd name="T24" fmla="*/ 1200 w 1314"/>
                <a:gd name="T25" fmla="*/ 168 h 2620"/>
                <a:gd name="T26" fmla="*/ 1182 w 1314"/>
                <a:gd name="T27" fmla="*/ 156 h 2620"/>
                <a:gd name="T28" fmla="*/ 1074 w 1314"/>
                <a:gd name="T29" fmla="*/ 276 h 2620"/>
                <a:gd name="T30" fmla="*/ 994 w 1314"/>
                <a:gd name="T31" fmla="*/ 402 h 2620"/>
                <a:gd name="T32" fmla="*/ 940 w 1314"/>
                <a:gd name="T33" fmla="*/ 518 h 2620"/>
                <a:gd name="T34" fmla="*/ 894 w 1314"/>
                <a:gd name="T35" fmla="*/ 658 h 2620"/>
                <a:gd name="T36" fmla="*/ 866 w 1314"/>
                <a:gd name="T37" fmla="*/ 500 h 2620"/>
                <a:gd name="T38" fmla="*/ 808 w 1314"/>
                <a:gd name="T39" fmla="*/ 304 h 2620"/>
                <a:gd name="T40" fmla="*/ 744 w 1314"/>
                <a:gd name="T41" fmla="*/ 158 h 2620"/>
                <a:gd name="T42" fmla="*/ 684 w 1314"/>
                <a:gd name="T43" fmla="*/ 62 h 2620"/>
                <a:gd name="T44" fmla="*/ 636 w 1314"/>
                <a:gd name="T45" fmla="*/ 0 h 2620"/>
                <a:gd name="T46" fmla="*/ 668 w 1314"/>
                <a:gd name="T47" fmla="*/ 96 h 2620"/>
                <a:gd name="T48" fmla="*/ 696 w 1314"/>
                <a:gd name="T49" fmla="*/ 236 h 2620"/>
                <a:gd name="T50" fmla="*/ 706 w 1314"/>
                <a:gd name="T51" fmla="*/ 372 h 2620"/>
                <a:gd name="T52" fmla="*/ 700 w 1314"/>
                <a:gd name="T53" fmla="*/ 496 h 2620"/>
                <a:gd name="T54" fmla="*/ 674 w 1314"/>
                <a:gd name="T55" fmla="*/ 670 h 2620"/>
                <a:gd name="T56" fmla="*/ 622 w 1314"/>
                <a:gd name="T57" fmla="*/ 532 h 2620"/>
                <a:gd name="T58" fmla="*/ 532 w 1314"/>
                <a:gd name="T59" fmla="*/ 366 h 2620"/>
                <a:gd name="T60" fmla="*/ 444 w 1314"/>
                <a:gd name="T61" fmla="*/ 248 h 2620"/>
                <a:gd name="T62" fmla="*/ 368 w 1314"/>
                <a:gd name="T63" fmla="*/ 174 h 2620"/>
                <a:gd name="T64" fmla="*/ 308 w 1314"/>
                <a:gd name="T65" fmla="*/ 128 h 2620"/>
                <a:gd name="T66" fmla="*/ 344 w 1314"/>
                <a:gd name="T67" fmla="*/ 180 h 2620"/>
                <a:gd name="T68" fmla="*/ 398 w 1314"/>
                <a:gd name="T69" fmla="*/ 286 h 2620"/>
                <a:gd name="T70" fmla="*/ 444 w 1314"/>
                <a:gd name="T71" fmla="*/ 440 h 2620"/>
                <a:gd name="T72" fmla="*/ 460 w 1314"/>
                <a:gd name="T73" fmla="*/ 574 h 2620"/>
                <a:gd name="T74" fmla="*/ 460 w 1314"/>
                <a:gd name="T75" fmla="*/ 676 h 2620"/>
                <a:gd name="T76" fmla="*/ 454 w 1314"/>
                <a:gd name="T77" fmla="*/ 732 h 2620"/>
                <a:gd name="T78" fmla="*/ 330 w 1314"/>
                <a:gd name="T79" fmla="*/ 654 h 2620"/>
                <a:gd name="T80" fmla="*/ 214 w 1314"/>
                <a:gd name="T81" fmla="*/ 612 h 2620"/>
                <a:gd name="T82" fmla="*/ 114 w 1314"/>
                <a:gd name="T83" fmla="*/ 598 h 2620"/>
                <a:gd name="T84" fmla="*/ 10 w 1314"/>
                <a:gd name="T85" fmla="*/ 602 h 2620"/>
                <a:gd name="T86" fmla="*/ 14 w 1314"/>
                <a:gd name="T87" fmla="*/ 610 h 2620"/>
                <a:gd name="T88" fmla="*/ 80 w 1314"/>
                <a:gd name="T89" fmla="*/ 644 h 2620"/>
                <a:gd name="T90" fmla="*/ 180 w 1314"/>
                <a:gd name="T91" fmla="*/ 724 h 2620"/>
                <a:gd name="T92" fmla="*/ 300 w 1314"/>
                <a:gd name="T93" fmla="*/ 862 h 2620"/>
                <a:gd name="T94" fmla="*/ 362 w 1314"/>
                <a:gd name="T95" fmla="*/ 956 h 2620"/>
                <a:gd name="T96" fmla="*/ 420 w 1314"/>
                <a:gd name="T97" fmla="*/ 1072 h 2620"/>
                <a:gd name="T98" fmla="*/ 476 w 1314"/>
                <a:gd name="T99" fmla="*/ 1210 h 2620"/>
                <a:gd name="T100" fmla="*/ 502 w 1314"/>
                <a:gd name="T101" fmla="*/ 1294 h 2620"/>
                <a:gd name="T102" fmla="*/ 522 w 1314"/>
                <a:gd name="T103" fmla="*/ 1404 h 2620"/>
                <a:gd name="T104" fmla="*/ 534 w 1314"/>
                <a:gd name="T105" fmla="*/ 1566 h 2620"/>
                <a:gd name="T106" fmla="*/ 524 w 1314"/>
                <a:gd name="T107" fmla="*/ 1836 h 2620"/>
                <a:gd name="T108" fmla="*/ 490 w 1314"/>
                <a:gd name="T109" fmla="*/ 2114 h 2620"/>
                <a:gd name="T110" fmla="*/ 440 w 1314"/>
                <a:gd name="T111" fmla="*/ 2384 h 2620"/>
                <a:gd name="T112" fmla="*/ 1150 w 1314"/>
                <a:gd name="T113" fmla="*/ 2620 h 2620"/>
                <a:gd name="T114" fmla="*/ 1102 w 1314"/>
                <a:gd name="T115" fmla="*/ 2446 h 2620"/>
                <a:gd name="T116" fmla="*/ 1056 w 1314"/>
                <a:gd name="T117" fmla="*/ 2230 h 2620"/>
                <a:gd name="T118" fmla="*/ 1018 w 1314"/>
                <a:gd name="T119" fmla="*/ 1988 h 2620"/>
                <a:gd name="T120" fmla="*/ 996 w 1314"/>
                <a:gd name="T121" fmla="*/ 1732 h 2620"/>
                <a:gd name="T122" fmla="*/ 996 w 1314"/>
                <a:gd name="T123" fmla="*/ 1478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14" h="2620">
                  <a:moveTo>
                    <a:pt x="1002" y="1394"/>
                  </a:moveTo>
                  <a:lnTo>
                    <a:pt x="1002" y="1394"/>
                  </a:lnTo>
                  <a:lnTo>
                    <a:pt x="1008" y="1328"/>
                  </a:lnTo>
                  <a:lnTo>
                    <a:pt x="1016" y="1266"/>
                  </a:lnTo>
                  <a:lnTo>
                    <a:pt x="1026" y="1206"/>
                  </a:lnTo>
                  <a:lnTo>
                    <a:pt x="1034" y="1148"/>
                  </a:lnTo>
                  <a:lnTo>
                    <a:pt x="1056" y="1042"/>
                  </a:lnTo>
                  <a:lnTo>
                    <a:pt x="1080" y="946"/>
                  </a:lnTo>
                  <a:lnTo>
                    <a:pt x="1104" y="860"/>
                  </a:lnTo>
                  <a:lnTo>
                    <a:pt x="1130" y="784"/>
                  </a:lnTo>
                  <a:lnTo>
                    <a:pt x="1158" y="716"/>
                  </a:lnTo>
                  <a:lnTo>
                    <a:pt x="1184" y="658"/>
                  </a:lnTo>
                  <a:lnTo>
                    <a:pt x="1210" y="608"/>
                  </a:lnTo>
                  <a:lnTo>
                    <a:pt x="1234" y="566"/>
                  </a:lnTo>
                  <a:lnTo>
                    <a:pt x="1256" y="532"/>
                  </a:lnTo>
                  <a:lnTo>
                    <a:pt x="1274" y="506"/>
                  </a:lnTo>
                  <a:lnTo>
                    <a:pt x="1292" y="486"/>
                  </a:lnTo>
                  <a:lnTo>
                    <a:pt x="1304" y="472"/>
                  </a:lnTo>
                  <a:lnTo>
                    <a:pt x="1314" y="460"/>
                  </a:lnTo>
                  <a:lnTo>
                    <a:pt x="1314" y="460"/>
                  </a:lnTo>
                  <a:lnTo>
                    <a:pt x="1292" y="466"/>
                  </a:lnTo>
                  <a:lnTo>
                    <a:pt x="1270" y="474"/>
                  </a:lnTo>
                  <a:lnTo>
                    <a:pt x="1250" y="482"/>
                  </a:lnTo>
                  <a:lnTo>
                    <a:pt x="1228" y="494"/>
                  </a:lnTo>
                  <a:lnTo>
                    <a:pt x="1184" y="520"/>
                  </a:lnTo>
                  <a:lnTo>
                    <a:pt x="1146" y="546"/>
                  </a:lnTo>
                  <a:lnTo>
                    <a:pt x="1112" y="574"/>
                  </a:lnTo>
                  <a:lnTo>
                    <a:pt x="1086" y="596"/>
                  </a:lnTo>
                  <a:lnTo>
                    <a:pt x="1062" y="618"/>
                  </a:lnTo>
                  <a:lnTo>
                    <a:pt x="1062" y="618"/>
                  </a:lnTo>
                  <a:lnTo>
                    <a:pt x="1066" y="578"/>
                  </a:lnTo>
                  <a:lnTo>
                    <a:pt x="1072" y="536"/>
                  </a:lnTo>
                  <a:lnTo>
                    <a:pt x="1080" y="494"/>
                  </a:lnTo>
                  <a:lnTo>
                    <a:pt x="1092" y="452"/>
                  </a:lnTo>
                  <a:lnTo>
                    <a:pt x="1104" y="410"/>
                  </a:lnTo>
                  <a:lnTo>
                    <a:pt x="1118" y="368"/>
                  </a:lnTo>
                  <a:lnTo>
                    <a:pt x="1146" y="290"/>
                  </a:lnTo>
                  <a:lnTo>
                    <a:pt x="1176" y="222"/>
                  </a:lnTo>
                  <a:lnTo>
                    <a:pt x="1200" y="168"/>
                  </a:lnTo>
                  <a:lnTo>
                    <a:pt x="1224" y="120"/>
                  </a:lnTo>
                  <a:lnTo>
                    <a:pt x="1224" y="120"/>
                  </a:lnTo>
                  <a:lnTo>
                    <a:pt x="1182" y="156"/>
                  </a:lnTo>
                  <a:lnTo>
                    <a:pt x="1142" y="194"/>
                  </a:lnTo>
                  <a:lnTo>
                    <a:pt x="1106" y="236"/>
                  </a:lnTo>
                  <a:lnTo>
                    <a:pt x="1074" y="276"/>
                  </a:lnTo>
                  <a:lnTo>
                    <a:pt x="1044" y="318"/>
                  </a:lnTo>
                  <a:lnTo>
                    <a:pt x="1018" y="362"/>
                  </a:lnTo>
                  <a:lnTo>
                    <a:pt x="994" y="402"/>
                  </a:lnTo>
                  <a:lnTo>
                    <a:pt x="974" y="444"/>
                  </a:lnTo>
                  <a:lnTo>
                    <a:pt x="956" y="482"/>
                  </a:lnTo>
                  <a:lnTo>
                    <a:pt x="940" y="518"/>
                  </a:lnTo>
                  <a:lnTo>
                    <a:pt x="916" y="582"/>
                  </a:lnTo>
                  <a:lnTo>
                    <a:pt x="902" y="630"/>
                  </a:lnTo>
                  <a:lnTo>
                    <a:pt x="894" y="658"/>
                  </a:lnTo>
                  <a:lnTo>
                    <a:pt x="894" y="658"/>
                  </a:lnTo>
                  <a:lnTo>
                    <a:pt x="882" y="576"/>
                  </a:lnTo>
                  <a:lnTo>
                    <a:pt x="866" y="500"/>
                  </a:lnTo>
                  <a:lnTo>
                    <a:pt x="848" y="428"/>
                  </a:lnTo>
                  <a:lnTo>
                    <a:pt x="830" y="364"/>
                  </a:lnTo>
                  <a:lnTo>
                    <a:pt x="808" y="304"/>
                  </a:lnTo>
                  <a:lnTo>
                    <a:pt x="786" y="250"/>
                  </a:lnTo>
                  <a:lnTo>
                    <a:pt x="764" y="202"/>
                  </a:lnTo>
                  <a:lnTo>
                    <a:pt x="744" y="158"/>
                  </a:lnTo>
                  <a:lnTo>
                    <a:pt x="722" y="122"/>
                  </a:lnTo>
                  <a:lnTo>
                    <a:pt x="702" y="88"/>
                  </a:lnTo>
                  <a:lnTo>
                    <a:pt x="684" y="62"/>
                  </a:lnTo>
                  <a:lnTo>
                    <a:pt x="668" y="40"/>
                  </a:lnTo>
                  <a:lnTo>
                    <a:pt x="644" y="10"/>
                  </a:lnTo>
                  <a:lnTo>
                    <a:pt x="636" y="0"/>
                  </a:lnTo>
                  <a:lnTo>
                    <a:pt x="636" y="0"/>
                  </a:lnTo>
                  <a:lnTo>
                    <a:pt x="652" y="48"/>
                  </a:lnTo>
                  <a:lnTo>
                    <a:pt x="668" y="96"/>
                  </a:lnTo>
                  <a:lnTo>
                    <a:pt x="680" y="142"/>
                  </a:lnTo>
                  <a:lnTo>
                    <a:pt x="688" y="190"/>
                  </a:lnTo>
                  <a:lnTo>
                    <a:pt x="696" y="236"/>
                  </a:lnTo>
                  <a:lnTo>
                    <a:pt x="700" y="282"/>
                  </a:lnTo>
                  <a:lnTo>
                    <a:pt x="704" y="328"/>
                  </a:lnTo>
                  <a:lnTo>
                    <a:pt x="706" y="372"/>
                  </a:lnTo>
                  <a:lnTo>
                    <a:pt x="706" y="414"/>
                  </a:lnTo>
                  <a:lnTo>
                    <a:pt x="704" y="456"/>
                  </a:lnTo>
                  <a:lnTo>
                    <a:pt x="700" y="496"/>
                  </a:lnTo>
                  <a:lnTo>
                    <a:pt x="696" y="534"/>
                  </a:lnTo>
                  <a:lnTo>
                    <a:pt x="686" y="606"/>
                  </a:lnTo>
                  <a:lnTo>
                    <a:pt x="674" y="670"/>
                  </a:lnTo>
                  <a:lnTo>
                    <a:pt x="674" y="670"/>
                  </a:lnTo>
                  <a:lnTo>
                    <a:pt x="648" y="598"/>
                  </a:lnTo>
                  <a:lnTo>
                    <a:pt x="622" y="532"/>
                  </a:lnTo>
                  <a:lnTo>
                    <a:pt x="592" y="470"/>
                  </a:lnTo>
                  <a:lnTo>
                    <a:pt x="564" y="416"/>
                  </a:lnTo>
                  <a:lnTo>
                    <a:pt x="532" y="366"/>
                  </a:lnTo>
                  <a:lnTo>
                    <a:pt x="502" y="322"/>
                  </a:lnTo>
                  <a:lnTo>
                    <a:pt x="472" y="284"/>
                  </a:lnTo>
                  <a:lnTo>
                    <a:pt x="444" y="248"/>
                  </a:lnTo>
                  <a:lnTo>
                    <a:pt x="416" y="220"/>
                  </a:lnTo>
                  <a:lnTo>
                    <a:pt x="390" y="194"/>
                  </a:lnTo>
                  <a:lnTo>
                    <a:pt x="368" y="174"/>
                  </a:lnTo>
                  <a:lnTo>
                    <a:pt x="348" y="156"/>
                  </a:lnTo>
                  <a:lnTo>
                    <a:pt x="318" y="136"/>
                  </a:lnTo>
                  <a:lnTo>
                    <a:pt x="308" y="128"/>
                  </a:lnTo>
                  <a:lnTo>
                    <a:pt x="308" y="128"/>
                  </a:lnTo>
                  <a:lnTo>
                    <a:pt x="326" y="154"/>
                  </a:lnTo>
                  <a:lnTo>
                    <a:pt x="344" y="180"/>
                  </a:lnTo>
                  <a:lnTo>
                    <a:pt x="358" y="206"/>
                  </a:lnTo>
                  <a:lnTo>
                    <a:pt x="374" y="232"/>
                  </a:lnTo>
                  <a:lnTo>
                    <a:pt x="398" y="286"/>
                  </a:lnTo>
                  <a:lnTo>
                    <a:pt x="418" y="338"/>
                  </a:lnTo>
                  <a:lnTo>
                    <a:pt x="432" y="390"/>
                  </a:lnTo>
                  <a:lnTo>
                    <a:pt x="444" y="440"/>
                  </a:lnTo>
                  <a:lnTo>
                    <a:pt x="452" y="488"/>
                  </a:lnTo>
                  <a:lnTo>
                    <a:pt x="458" y="532"/>
                  </a:lnTo>
                  <a:lnTo>
                    <a:pt x="460" y="574"/>
                  </a:lnTo>
                  <a:lnTo>
                    <a:pt x="462" y="614"/>
                  </a:lnTo>
                  <a:lnTo>
                    <a:pt x="462" y="648"/>
                  </a:lnTo>
                  <a:lnTo>
                    <a:pt x="460" y="676"/>
                  </a:lnTo>
                  <a:lnTo>
                    <a:pt x="456" y="718"/>
                  </a:lnTo>
                  <a:lnTo>
                    <a:pt x="454" y="732"/>
                  </a:lnTo>
                  <a:lnTo>
                    <a:pt x="454" y="732"/>
                  </a:lnTo>
                  <a:lnTo>
                    <a:pt x="412" y="702"/>
                  </a:lnTo>
                  <a:lnTo>
                    <a:pt x="372" y="676"/>
                  </a:lnTo>
                  <a:lnTo>
                    <a:pt x="330" y="654"/>
                  </a:lnTo>
                  <a:lnTo>
                    <a:pt x="290" y="636"/>
                  </a:lnTo>
                  <a:lnTo>
                    <a:pt x="250" y="622"/>
                  </a:lnTo>
                  <a:lnTo>
                    <a:pt x="214" y="612"/>
                  </a:lnTo>
                  <a:lnTo>
                    <a:pt x="178" y="606"/>
                  </a:lnTo>
                  <a:lnTo>
                    <a:pt x="144" y="600"/>
                  </a:lnTo>
                  <a:lnTo>
                    <a:pt x="114" y="598"/>
                  </a:lnTo>
                  <a:lnTo>
                    <a:pt x="86" y="598"/>
                  </a:lnTo>
                  <a:lnTo>
                    <a:pt x="40" y="598"/>
                  </a:lnTo>
                  <a:lnTo>
                    <a:pt x="10" y="602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14" y="610"/>
                  </a:lnTo>
                  <a:lnTo>
                    <a:pt x="30" y="616"/>
                  </a:lnTo>
                  <a:lnTo>
                    <a:pt x="52" y="628"/>
                  </a:lnTo>
                  <a:lnTo>
                    <a:pt x="80" y="644"/>
                  </a:lnTo>
                  <a:lnTo>
                    <a:pt x="110" y="664"/>
                  </a:lnTo>
                  <a:lnTo>
                    <a:pt x="144" y="690"/>
                  </a:lnTo>
                  <a:lnTo>
                    <a:pt x="180" y="724"/>
                  </a:lnTo>
                  <a:lnTo>
                    <a:pt x="220" y="762"/>
                  </a:lnTo>
                  <a:lnTo>
                    <a:pt x="260" y="808"/>
                  </a:lnTo>
                  <a:lnTo>
                    <a:pt x="300" y="862"/>
                  </a:lnTo>
                  <a:lnTo>
                    <a:pt x="322" y="890"/>
                  </a:lnTo>
                  <a:lnTo>
                    <a:pt x="342" y="922"/>
                  </a:lnTo>
                  <a:lnTo>
                    <a:pt x="362" y="956"/>
                  </a:lnTo>
                  <a:lnTo>
                    <a:pt x="382" y="992"/>
                  </a:lnTo>
                  <a:lnTo>
                    <a:pt x="402" y="1032"/>
                  </a:lnTo>
                  <a:lnTo>
                    <a:pt x="420" y="1072"/>
                  </a:lnTo>
                  <a:lnTo>
                    <a:pt x="440" y="1116"/>
                  </a:lnTo>
                  <a:lnTo>
                    <a:pt x="458" y="1162"/>
                  </a:lnTo>
                  <a:lnTo>
                    <a:pt x="476" y="1210"/>
                  </a:lnTo>
                  <a:lnTo>
                    <a:pt x="492" y="1260"/>
                  </a:lnTo>
                  <a:lnTo>
                    <a:pt x="492" y="1260"/>
                  </a:lnTo>
                  <a:lnTo>
                    <a:pt x="502" y="1294"/>
                  </a:lnTo>
                  <a:lnTo>
                    <a:pt x="510" y="1330"/>
                  </a:lnTo>
                  <a:lnTo>
                    <a:pt x="516" y="1366"/>
                  </a:lnTo>
                  <a:lnTo>
                    <a:pt x="522" y="1404"/>
                  </a:lnTo>
                  <a:lnTo>
                    <a:pt x="526" y="1442"/>
                  </a:lnTo>
                  <a:lnTo>
                    <a:pt x="530" y="1482"/>
                  </a:lnTo>
                  <a:lnTo>
                    <a:pt x="534" y="1566"/>
                  </a:lnTo>
                  <a:lnTo>
                    <a:pt x="534" y="1654"/>
                  </a:lnTo>
                  <a:lnTo>
                    <a:pt x="530" y="1744"/>
                  </a:lnTo>
                  <a:lnTo>
                    <a:pt x="524" y="1836"/>
                  </a:lnTo>
                  <a:lnTo>
                    <a:pt x="514" y="1928"/>
                  </a:lnTo>
                  <a:lnTo>
                    <a:pt x="502" y="2022"/>
                  </a:lnTo>
                  <a:lnTo>
                    <a:pt x="490" y="2114"/>
                  </a:lnTo>
                  <a:lnTo>
                    <a:pt x="474" y="2206"/>
                  </a:lnTo>
                  <a:lnTo>
                    <a:pt x="458" y="2296"/>
                  </a:lnTo>
                  <a:lnTo>
                    <a:pt x="440" y="2384"/>
                  </a:lnTo>
                  <a:lnTo>
                    <a:pt x="422" y="2468"/>
                  </a:lnTo>
                  <a:lnTo>
                    <a:pt x="386" y="2620"/>
                  </a:lnTo>
                  <a:lnTo>
                    <a:pt x="1150" y="2620"/>
                  </a:lnTo>
                  <a:lnTo>
                    <a:pt x="1150" y="2620"/>
                  </a:lnTo>
                  <a:lnTo>
                    <a:pt x="1118" y="2510"/>
                  </a:lnTo>
                  <a:lnTo>
                    <a:pt x="1102" y="2446"/>
                  </a:lnTo>
                  <a:lnTo>
                    <a:pt x="1086" y="2378"/>
                  </a:lnTo>
                  <a:lnTo>
                    <a:pt x="1072" y="2306"/>
                  </a:lnTo>
                  <a:lnTo>
                    <a:pt x="1056" y="2230"/>
                  </a:lnTo>
                  <a:lnTo>
                    <a:pt x="1042" y="2152"/>
                  </a:lnTo>
                  <a:lnTo>
                    <a:pt x="1030" y="2070"/>
                  </a:lnTo>
                  <a:lnTo>
                    <a:pt x="1018" y="1988"/>
                  </a:lnTo>
                  <a:lnTo>
                    <a:pt x="1008" y="1904"/>
                  </a:lnTo>
                  <a:lnTo>
                    <a:pt x="1002" y="1818"/>
                  </a:lnTo>
                  <a:lnTo>
                    <a:pt x="996" y="1732"/>
                  </a:lnTo>
                  <a:lnTo>
                    <a:pt x="992" y="1646"/>
                  </a:lnTo>
                  <a:lnTo>
                    <a:pt x="992" y="1562"/>
                  </a:lnTo>
                  <a:lnTo>
                    <a:pt x="996" y="1478"/>
                  </a:lnTo>
                  <a:lnTo>
                    <a:pt x="1002" y="1394"/>
                  </a:lnTo>
                  <a:lnTo>
                    <a:pt x="1002" y="1394"/>
                  </a:lnTo>
                  <a:close/>
                </a:path>
              </a:pathLst>
            </a:custGeom>
            <a:solidFill>
              <a:srgbClr val="5345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822AB299-A781-45A0-823A-E040A14D8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5475" y="4146550"/>
              <a:ext cx="1162050" cy="1911350"/>
            </a:xfrm>
            <a:custGeom>
              <a:avLst/>
              <a:gdLst>
                <a:gd name="T0" fmla="*/ 648 w 732"/>
                <a:gd name="T1" fmla="*/ 250 h 1204"/>
                <a:gd name="T2" fmla="*/ 622 w 732"/>
                <a:gd name="T3" fmla="*/ 144 h 1204"/>
                <a:gd name="T4" fmla="*/ 612 w 732"/>
                <a:gd name="T5" fmla="*/ 64 h 1204"/>
                <a:gd name="T6" fmla="*/ 610 w 732"/>
                <a:gd name="T7" fmla="*/ 16 h 1204"/>
                <a:gd name="T8" fmla="*/ 610 w 732"/>
                <a:gd name="T9" fmla="*/ 0 h 1204"/>
                <a:gd name="T10" fmla="*/ 508 w 732"/>
                <a:gd name="T11" fmla="*/ 70 h 1204"/>
                <a:gd name="T12" fmla="*/ 406 w 732"/>
                <a:gd name="T13" fmla="*/ 150 h 1204"/>
                <a:gd name="T14" fmla="*/ 310 w 732"/>
                <a:gd name="T15" fmla="*/ 238 h 1204"/>
                <a:gd name="T16" fmla="*/ 220 w 732"/>
                <a:gd name="T17" fmla="*/ 334 h 1204"/>
                <a:gd name="T18" fmla="*/ 142 w 732"/>
                <a:gd name="T19" fmla="*/ 436 h 1204"/>
                <a:gd name="T20" fmla="*/ 78 w 732"/>
                <a:gd name="T21" fmla="*/ 542 h 1204"/>
                <a:gd name="T22" fmla="*/ 42 w 732"/>
                <a:gd name="T23" fmla="*/ 626 h 1204"/>
                <a:gd name="T24" fmla="*/ 24 w 732"/>
                <a:gd name="T25" fmla="*/ 682 h 1204"/>
                <a:gd name="T26" fmla="*/ 10 w 732"/>
                <a:gd name="T27" fmla="*/ 738 h 1204"/>
                <a:gd name="T28" fmla="*/ 4 w 732"/>
                <a:gd name="T29" fmla="*/ 768 h 1204"/>
                <a:gd name="T30" fmla="*/ 0 w 732"/>
                <a:gd name="T31" fmla="*/ 852 h 1204"/>
                <a:gd name="T32" fmla="*/ 10 w 732"/>
                <a:gd name="T33" fmla="*/ 928 h 1204"/>
                <a:gd name="T34" fmla="*/ 30 w 732"/>
                <a:gd name="T35" fmla="*/ 996 h 1204"/>
                <a:gd name="T36" fmla="*/ 60 w 732"/>
                <a:gd name="T37" fmla="*/ 1054 h 1204"/>
                <a:gd name="T38" fmla="*/ 72 w 732"/>
                <a:gd name="T39" fmla="*/ 1074 h 1204"/>
                <a:gd name="T40" fmla="*/ 102 w 732"/>
                <a:gd name="T41" fmla="*/ 1108 h 1204"/>
                <a:gd name="T42" fmla="*/ 140 w 732"/>
                <a:gd name="T43" fmla="*/ 1138 h 1204"/>
                <a:gd name="T44" fmla="*/ 184 w 732"/>
                <a:gd name="T45" fmla="*/ 1164 h 1204"/>
                <a:gd name="T46" fmla="*/ 208 w 732"/>
                <a:gd name="T47" fmla="*/ 1174 h 1204"/>
                <a:gd name="T48" fmla="*/ 220 w 732"/>
                <a:gd name="T49" fmla="*/ 1050 h 1204"/>
                <a:gd name="T50" fmla="*/ 246 w 732"/>
                <a:gd name="T51" fmla="*/ 914 h 1204"/>
                <a:gd name="T52" fmla="*/ 274 w 732"/>
                <a:gd name="T53" fmla="*/ 804 h 1204"/>
                <a:gd name="T54" fmla="*/ 310 w 732"/>
                <a:gd name="T55" fmla="*/ 682 h 1204"/>
                <a:gd name="T56" fmla="*/ 360 w 732"/>
                <a:gd name="T57" fmla="*/ 548 h 1204"/>
                <a:gd name="T58" fmla="*/ 424 w 732"/>
                <a:gd name="T59" fmla="*/ 406 h 1204"/>
                <a:gd name="T60" fmla="*/ 460 w 732"/>
                <a:gd name="T61" fmla="*/ 332 h 1204"/>
                <a:gd name="T62" fmla="*/ 436 w 732"/>
                <a:gd name="T63" fmla="*/ 408 h 1204"/>
                <a:gd name="T64" fmla="*/ 384 w 732"/>
                <a:gd name="T65" fmla="*/ 608 h 1204"/>
                <a:gd name="T66" fmla="*/ 356 w 732"/>
                <a:gd name="T67" fmla="*/ 740 h 1204"/>
                <a:gd name="T68" fmla="*/ 332 w 732"/>
                <a:gd name="T69" fmla="*/ 886 h 1204"/>
                <a:gd name="T70" fmla="*/ 316 w 732"/>
                <a:gd name="T71" fmla="*/ 1042 h 1204"/>
                <a:gd name="T72" fmla="*/ 310 w 732"/>
                <a:gd name="T73" fmla="*/ 1202 h 1204"/>
                <a:gd name="T74" fmla="*/ 346 w 732"/>
                <a:gd name="T75" fmla="*/ 1204 h 1204"/>
                <a:gd name="T76" fmla="*/ 416 w 732"/>
                <a:gd name="T77" fmla="*/ 1198 h 1204"/>
                <a:gd name="T78" fmla="*/ 450 w 732"/>
                <a:gd name="T79" fmla="*/ 1188 h 1204"/>
                <a:gd name="T80" fmla="*/ 494 w 732"/>
                <a:gd name="T81" fmla="*/ 1170 h 1204"/>
                <a:gd name="T82" fmla="*/ 534 w 732"/>
                <a:gd name="T83" fmla="*/ 1146 h 1204"/>
                <a:gd name="T84" fmla="*/ 570 w 732"/>
                <a:gd name="T85" fmla="*/ 1118 h 1204"/>
                <a:gd name="T86" fmla="*/ 604 w 732"/>
                <a:gd name="T87" fmla="*/ 1084 h 1204"/>
                <a:gd name="T88" fmla="*/ 634 w 732"/>
                <a:gd name="T89" fmla="*/ 1048 h 1204"/>
                <a:gd name="T90" fmla="*/ 658 w 732"/>
                <a:gd name="T91" fmla="*/ 1006 h 1204"/>
                <a:gd name="T92" fmla="*/ 682 w 732"/>
                <a:gd name="T93" fmla="*/ 962 h 1204"/>
                <a:gd name="T94" fmla="*/ 700 w 732"/>
                <a:gd name="T95" fmla="*/ 912 h 1204"/>
                <a:gd name="T96" fmla="*/ 718 w 732"/>
                <a:gd name="T97" fmla="*/ 838 h 1204"/>
                <a:gd name="T98" fmla="*/ 730 w 732"/>
                <a:gd name="T99" fmla="*/ 760 h 1204"/>
                <a:gd name="T100" fmla="*/ 732 w 732"/>
                <a:gd name="T101" fmla="*/ 682 h 1204"/>
                <a:gd name="T102" fmla="*/ 726 w 732"/>
                <a:gd name="T103" fmla="*/ 600 h 1204"/>
                <a:gd name="T104" fmla="*/ 716 w 732"/>
                <a:gd name="T105" fmla="*/ 516 h 1204"/>
                <a:gd name="T106" fmla="*/ 698 w 732"/>
                <a:gd name="T107" fmla="*/ 430 h 1204"/>
                <a:gd name="T108" fmla="*/ 648 w 732"/>
                <a:gd name="T109" fmla="*/ 250 h 1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32" h="1204">
                  <a:moveTo>
                    <a:pt x="648" y="250"/>
                  </a:moveTo>
                  <a:lnTo>
                    <a:pt x="648" y="250"/>
                  </a:lnTo>
                  <a:lnTo>
                    <a:pt x="634" y="194"/>
                  </a:lnTo>
                  <a:lnTo>
                    <a:pt x="622" y="144"/>
                  </a:lnTo>
                  <a:lnTo>
                    <a:pt x="616" y="100"/>
                  </a:lnTo>
                  <a:lnTo>
                    <a:pt x="612" y="64"/>
                  </a:lnTo>
                  <a:lnTo>
                    <a:pt x="610" y="36"/>
                  </a:lnTo>
                  <a:lnTo>
                    <a:pt x="610" y="16"/>
                  </a:lnTo>
                  <a:lnTo>
                    <a:pt x="610" y="0"/>
                  </a:lnTo>
                  <a:lnTo>
                    <a:pt x="610" y="0"/>
                  </a:lnTo>
                  <a:lnTo>
                    <a:pt x="558" y="34"/>
                  </a:lnTo>
                  <a:lnTo>
                    <a:pt x="508" y="70"/>
                  </a:lnTo>
                  <a:lnTo>
                    <a:pt x="456" y="108"/>
                  </a:lnTo>
                  <a:lnTo>
                    <a:pt x="406" y="150"/>
                  </a:lnTo>
                  <a:lnTo>
                    <a:pt x="356" y="194"/>
                  </a:lnTo>
                  <a:lnTo>
                    <a:pt x="310" y="238"/>
                  </a:lnTo>
                  <a:lnTo>
                    <a:pt x="264" y="286"/>
                  </a:lnTo>
                  <a:lnTo>
                    <a:pt x="220" y="334"/>
                  </a:lnTo>
                  <a:lnTo>
                    <a:pt x="180" y="384"/>
                  </a:lnTo>
                  <a:lnTo>
                    <a:pt x="142" y="436"/>
                  </a:lnTo>
                  <a:lnTo>
                    <a:pt x="108" y="488"/>
                  </a:lnTo>
                  <a:lnTo>
                    <a:pt x="78" y="542"/>
                  </a:lnTo>
                  <a:lnTo>
                    <a:pt x="54" y="598"/>
                  </a:lnTo>
                  <a:lnTo>
                    <a:pt x="42" y="626"/>
                  </a:lnTo>
                  <a:lnTo>
                    <a:pt x="32" y="654"/>
                  </a:lnTo>
                  <a:lnTo>
                    <a:pt x="24" y="682"/>
                  </a:lnTo>
                  <a:lnTo>
                    <a:pt x="16" y="710"/>
                  </a:lnTo>
                  <a:lnTo>
                    <a:pt x="10" y="738"/>
                  </a:lnTo>
                  <a:lnTo>
                    <a:pt x="4" y="768"/>
                  </a:lnTo>
                  <a:lnTo>
                    <a:pt x="4" y="768"/>
                  </a:lnTo>
                  <a:lnTo>
                    <a:pt x="0" y="810"/>
                  </a:lnTo>
                  <a:lnTo>
                    <a:pt x="0" y="852"/>
                  </a:lnTo>
                  <a:lnTo>
                    <a:pt x="4" y="892"/>
                  </a:lnTo>
                  <a:lnTo>
                    <a:pt x="10" y="928"/>
                  </a:lnTo>
                  <a:lnTo>
                    <a:pt x="18" y="964"/>
                  </a:lnTo>
                  <a:lnTo>
                    <a:pt x="30" y="996"/>
                  </a:lnTo>
                  <a:lnTo>
                    <a:pt x="44" y="1026"/>
                  </a:lnTo>
                  <a:lnTo>
                    <a:pt x="60" y="1054"/>
                  </a:lnTo>
                  <a:lnTo>
                    <a:pt x="60" y="1054"/>
                  </a:lnTo>
                  <a:lnTo>
                    <a:pt x="72" y="1074"/>
                  </a:lnTo>
                  <a:lnTo>
                    <a:pt x="86" y="1092"/>
                  </a:lnTo>
                  <a:lnTo>
                    <a:pt x="102" y="1108"/>
                  </a:lnTo>
                  <a:lnTo>
                    <a:pt x="120" y="1124"/>
                  </a:lnTo>
                  <a:lnTo>
                    <a:pt x="140" y="1138"/>
                  </a:lnTo>
                  <a:lnTo>
                    <a:pt x="162" y="1152"/>
                  </a:lnTo>
                  <a:lnTo>
                    <a:pt x="184" y="1164"/>
                  </a:lnTo>
                  <a:lnTo>
                    <a:pt x="208" y="1174"/>
                  </a:lnTo>
                  <a:lnTo>
                    <a:pt x="208" y="1174"/>
                  </a:lnTo>
                  <a:lnTo>
                    <a:pt x="212" y="1122"/>
                  </a:lnTo>
                  <a:lnTo>
                    <a:pt x="220" y="1050"/>
                  </a:lnTo>
                  <a:lnTo>
                    <a:pt x="236" y="962"/>
                  </a:lnTo>
                  <a:lnTo>
                    <a:pt x="246" y="914"/>
                  </a:lnTo>
                  <a:lnTo>
                    <a:pt x="258" y="860"/>
                  </a:lnTo>
                  <a:lnTo>
                    <a:pt x="274" y="804"/>
                  </a:lnTo>
                  <a:lnTo>
                    <a:pt x="290" y="744"/>
                  </a:lnTo>
                  <a:lnTo>
                    <a:pt x="310" y="682"/>
                  </a:lnTo>
                  <a:lnTo>
                    <a:pt x="334" y="616"/>
                  </a:lnTo>
                  <a:lnTo>
                    <a:pt x="360" y="548"/>
                  </a:lnTo>
                  <a:lnTo>
                    <a:pt x="390" y="478"/>
                  </a:lnTo>
                  <a:lnTo>
                    <a:pt x="424" y="406"/>
                  </a:lnTo>
                  <a:lnTo>
                    <a:pt x="460" y="332"/>
                  </a:lnTo>
                  <a:lnTo>
                    <a:pt x="460" y="332"/>
                  </a:lnTo>
                  <a:lnTo>
                    <a:pt x="454" y="352"/>
                  </a:lnTo>
                  <a:lnTo>
                    <a:pt x="436" y="408"/>
                  </a:lnTo>
                  <a:lnTo>
                    <a:pt x="412" y="496"/>
                  </a:lnTo>
                  <a:lnTo>
                    <a:pt x="384" y="608"/>
                  </a:lnTo>
                  <a:lnTo>
                    <a:pt x="370" y="672"/>
                  </a:lnTo>
                  <a:lnTo>
                    <a:pt x="356" y="740"/>
                  </a:lnTo>
                  <a:lnTo>
                    <a:pt x="344" y="812"/>
                  </a:lnTo>
                  <a:lnTo>
                    <a:pt x="332" y="886"/>
                  </a:lnTo>
                  <a:lnTo>
                    <a:pt x="324" y="964"/>
                  </a:lnTo>
                  <a:lnTo>
                    <a:pt x="316" y="1042"/>
                  </a:lnTo>
                  <a:lnTo>
                    <a:pt x="312" y="1122"/>
                  </a:lnTo>
                  <a:lnTo>
                    <a:pt x="310" y="1202"/>
                  </a:lnTo>
                  <a:lnTo>
                    <a:pt x="310" y="1202"/>
                  </a:lnTo>
                  <a:lnTo>
                    <a:pt x="346" y="1204"/>
                  </a:lnTo>
                  <a:lnTo>
                    <a:pt x="380" y="1202"/>
                  </a:lnTo>
                  <a:lnTo>
                    <a:pt x="416" y="1198"/>
                  </a:lnTo>
                  <a:lnTo>
                    <a:pt x="450" y="1188"/>
                  </a:lnTo>
                  <a:lnTo>
                    <a:pt x="450" y="1188"/>
                  </a:lnTo>
                  <a:lnTo>
                    <a:pt x="472" y="1180"/>
                  </a:lnTo>
                  <a:lnTo>
                    <a:pt x="494" y="1170"/>
                  </a:lnTo>
                  <a:lnTo>
                    <a:pt x="514" y="1158"/>
                  </a:lnTo>
                  <a:lnTo>
                    <a:pt x="534" y="1146"/>
                  </a:lnTo>
                  <a:lnTo>
                    <a:pt x="552" y="1132"/>
                  </a:lnTo>
                  <a:lnTo>
                    <a:pt x="570" y="1118"/>
                  </a:lnTo>
                  <a:lnTo>
                    <a:pt x="588" y="1102"/>
                  </a:lnTo>
                  <a:lnTo>
                    <a:pt x="604" y="1084"/>
                  </a:lnTo>
                  <a:lnTo>
                    <a:pt x="618" y="1066"/>
                  </a:lnTo>
                  <a:lnTo>
                    <a:pt x="634" y="1048"/>
                  </a:lnTo>
                  <a:lnTo>
                    <a:pt x="646" y="1028"/>
                  </a:lnTo>
                  <a:lnTo>
                    <a:pt x="658" y="1006"/>
                  </a:lnTo>
                  <a:lnTo>
                    <a:pt x="670" y="984"/>
                  </a:lnTo>
                  <a:lnTo>
                    <a:pt x="682" y="962"/>
                  </a:lnTo>
                  <a:lnTo>
                    <a:pt x="700" y="912"/>
                  </a:lnTo>
                  <a:lnTo>
                    <a:pt x="700" y="912"/>
                  </a:lnTo>
                  <a:lnTo>
                    <a:pt x="710" y="876"/>
                  </a:lnTo>
                  <a:lnTo>
                    <a:pt x="718" y="838"/>
                  </a:lnTo>
                  <a:lnTo>
                    <a:pt x="726" y="800"/>
                  </a:lnTo>
                  <a:lnTo>
                    <a:pt x="730" y="760"/>
                  </a:lnTo>
                  <a:lnTo>
                    <a:pt x="732" y="722"/>
                  </a:lnTo>
                  <a:lnTo>
                    <a:pt x="732" y="682"/>
                  </a:lnTo>
                  <a:lnTo>
                    <a:pt x="730" y="640"/>
                  </a:lnTo>
                  <a:lnTo>
                    <a:pt x="726" y="600"/>
                  </a:lnTo>
                  <a:lnTo>
                    <a:pt x="722" y="558"/>
                  </a:lnTo>
                  <a:lnTo>
                    <a:pt x="716" y="516"/>
                  </a:lnTo>
                  <a:lnTo>
                    <a:pt x="708" y="474"/>
                  </a:lnTo>
                  <a:lnTo>
                    <a:pt x="698" y="430"/>
                  </a:lnTo>
                  <a:lnTo>
                    <a:pt x="676" y="342"/>
                  </a:lnTo>
                  <a:lnTo>
                    <a:pt x="648" y="250"/>
                  </a:lnTo>
                  <a:close/>
                </a:path>
              </a:pathLst>
            </a:custGeom>
            <a:solidFill>
              <a:srgbClr val="FBD26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26C0FE01-D5BE-409D-AE9C-CCABF7869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5475" y="4146550"/>
              <a:ext cx="1162050" cy="1911350"/>
            </a:xfrm>
            <a:custGeom>
              <a:avLst/>
              <a:gdLst>
                <a:gd name="T0" fmla="*/ 648 w 732"/>
                <a:gd name="T1" fmla="*/ 250 h 1204"/>
                <a:gd name="T2" fmla="*/ 622 w 732"/>
                <a:gd name="T3" fmla="*/ 144 h 1204"/>
                <a:gd name="T4" fmla="*/ 612 w 732"/>
                <a:gd name="T5" fmla="*/ 64 h 1204"/>
                <a:gd name="T6" fmla="*/ 610 w 732"/>
                <a:gd name="T7" fmla="*/ 16 h 1204"/>
                <a:gd name="T8" fmla="*/ 610 w 732"/>
                <a:gd name="T9" fmla="*/ 0 h 1204"/>
                <a:gd name="T10" fmla="*/ 508 w 732"/>
                <a:gd name="T11" fmla="*/ 70 h 1204"/>
                <a:gd name="T12" fmla="*/ 406 w 732"/>
                <a:gd name="T13" fmla="*/ 150 h 1204"/>
                <a:gd name="T14" fmla="*/ 310 w 732"/>
                <a:gd name="T15" fmla="*/ 238 h 1204"/>
                <a:gd name="T16" fmla="*/ 220 w 732"/>
                <a:gd name="T17" fmla="*/ 334 h 1204"/>
                <a:gd name="T18" fmla="*/ 142 w 732"/>
                <a:gd name="T19" fmla="*/ 436 h 1204"/>
                <a:gd name="T20" fmla="*/ 78 w 732"/>
                <a:gd name="T21" fmla="*/ 542 h 1204"/>
                <a:gd name="T22" fmla="*/ 42 w 732"/>
                <a:gd name="T23" fmla="*/ 626 h 1204"/>
                <a:gd name="T24" fmla="*/ 24 w 732"/>
                <a:gd name="T25" fmla="*/ 682 h 1204"/>
                <a:gd name="T26" fmla="*/ 10 w 732"/>
                <a:gd name="T27" fmla="*/ 738 h 1204"/>
                <a:gd name="T28" fmla="*/ 4 w 732"/>
                <a:gd name="T29" fmla="*/ 768 h 1204"/>
                <a:gd name="T30" fmla="*/ 0 w 732"/>
                <a:gd name="T31" fmla="*/ 852 h 1204"/>
                <a:gd name="T32" fmla="*/ 10 w 732"/>
                <a:gd name="T33" fmla="*/ 928 h 1204"/>
                <a:gd name="T34" fmla="*/ 30 w 732"/>
                <a:gd name="T35" fmla="*/ 996 h 1204"/>
                <a:gd name="T36" fmla="*/ 60 w 732"/>
                <a:gd name="T37" fmla="*/ 1054 h 1204"/>
                <a:gd name="T38" fmla="*/ 72 w 732"/>
                <a:gd name="T39" fmla="*/ 1074 h 1204"/>
                <a:gd name="T40" fmla="*/ 102 w 732"/>
                <a:gd name="T41" fmla="*/ 1108 h 1204"/>
                <a:gd name="T42" fmla="*/ 140 w 732"/>
                <a:gd name="T43" fmla="*/ 1138 h 1204"/>
                <a:gd name="T44" fmla="*/ 184 w 732"/>
                <a:gd name="T45" fmla="*/ 1164 h 1204"/>
                <a:gd name="T46" fmla="*/ 208 w 732"/>
                <a:gd name="T47" fmla="*/ 1174 h 1204"/>
                <a:gd name="T48" fmla="*/ 220 w 732"/>
                <a:gd name="T49" fmla="*/ 1050 h 1204"/>
                <a:gd name="T50" fmla="*/ 246 w 732"/>
                <a:gd name="T51" fmla="*/ 914 h 1204"/>
                <a:gd name="T52" fmla="*/ 274 w 732"/>
                <a:gd name="T53" fmla="*/ 804 h 1204"/>
                <a:gd name="T54" fmla="*/ 310 w 732"/>
                <a:gd name="T55" fmla="*/ 682 h 1204"/>
                <a:gd name="T56" fmla="*/ 360 w 732"/>
                <a:gd name="T57" fmla="*/ 548 h 1204"/>
                <a:gd name="T58" fmla="*/ 424 w 732"/>
                <a:gd name="T59" fmla="*/ 406 h 1204"/>
                <a:gd name="T60" fmla="*/ 460 w 732"/>
                <a:gd name="T61" fmla="*/ 332 h 1204"/>
                <a:gd name="T62" fmla="*/ 436 w 732"/>
                <a:gd name="T63" fmla="*/ 408 h 1204"/>
                <a:gd name="T64" fmla="*/ 384 w 732"/>
                <a:gd name="T65" fmla="*/ 608 h 1204"/>
                <a:gd name="T66" fmla="*/ 356 w 732"/>
                <a:gd name="T67" fmla="*/ 740 h 1204"/>
                <a:gd name="T68" fmla="*/ 332 w 732"/>
                <a:gd name="T69" fmla="*/ 886 h 1204"/>
                <a:gd name="T70" fmla="*/ 316 w 732"/>
                <a:gd name="T71" fmla="*/ 1042 h 1204"/>
                <a:gd name="T72" fmla="*/ 310 w 732"/>
                <a:gd name="T73" fmla="*/ 1202 h 1204"/>
                <a:gd name="T74" fmla="*/ 346 w 732"/>
                <a:gd name="T75" fmla="*/ 1204 h 1204"/>
                <a:gd name="T76" fmla="*/ 416 w 732"/>
                <a:gd name="T77" fmla="*/ 1198 h 1204"/>
                <a:gd name="T78" fmla="*/ 450 w 732"/>
                <a:gd name="T79" fmla="*/ 1188 h 1204"/>
                <a:gd name="T80" fmla="*/ 494 w 732"/>
                <a:gd name="T81" fmla="*/ 1170 h 1204"/>
                <a:gd name="T82" fmla="*/ 534 w 732"/>
                <a:gd name="T83" fmla="*/ 1146 h 1204"/>
                <a:gd name="T84" fmla="*/ 570 w 732"/>
                <a:gd name="T85" fmla="*/ 1118 h 1204"/>
                <a:gd name="T86" fmla="*/ 604 w 732"/>
                <a:gd name="T87" fmla="*/ 1084 h 1204"/>
                <a:gd name="T88" fmla="*/ 634 w 732"/>
                <a:gd name="T89" fmla="*/ 1048 h 1204"/>
                <a:gd name="T90" fmla="*/ 658 w 732"/>
                <a:gd name="T91" fmla="*/ 1006 h 1204"/>
                <a:gd name="T92" fmla="*/ 682 w 732"/>
                <a:gd name="T93" fmla="*/ 962 h 1204"/>
                <a:gd name="T94" fmla="*/ 700 w 732"/>
                <a:gd name="T95" fmla="*/ 912 h 1204"/>
                <a:gd name="T96" fmla="*/ 718 w 732"/>
                <a:gd name="T97" fmla="*/ 838 h 1204"/>
                <a:gd name="T98" fmla="*/ 730 w 732"/>
                <a:gd name="T99" fmla="*/ 760 h 1204"/>
                <a:gd name="T100" fmla="*/ 732 w 732"/>
                <a:gd name="T101" fmla="*/ 682 h 1204"/>
                <a:gd name="T102" fmla="*/ 726 w 732"/>
                <a:gd name="T103" fmla="*/ 600 h 1204"/>
                <a:gd name="T104" fmla="*/ 716 w 732"/>
                <a:gd name="T105" fmla="*/ 516 h 1204"/>
                <a:gd name="T106" fmla="*/ 698 w 732"/>
                <a:gd name="T107" fmla="*/ 430 h 1204"/>
                <a:gd name="T108" fmla="*/ 648 w 732"/>
                <a:gd name="T109" fmla="*/ 250 h 1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32" h="1204">
                  <a:moveTo>
                    <a:pt x="648" y="250"/>
                  </a:moveTo>
                  <a:lnTo>
                    <a:pt x="648" y="250"/>
                  </a:lnTo>
                  <a:lnTo>
                    <a:pt x="634" y="194"/>
                  </a:lnTo>
                  <a:lnTo>
                    <a:pt x="622" y="144"/>
                  </a:lnTo>
                  <a:lnTo>
                    <a:pt x="616" y="100"/>
                  </a:lnTo>
                  <a:lnTo>
                    <a:pt x="612" y="64"/>
                  </a:lnTo>
                  <a:lnTo>
                    <a:pt x="610" y="36"/>
                  </a:lnTo>
                  <a:lnTo>
                    <a:pt x="610" y="16"/>
                  </a:lnTo>
                  <a:lnTo>
                    <a:pt x="610" y="0"/>
                  </a:lnTo>
                  <a:lnTo>
                    <a:pt x="610" y="0"/>
                  </a:lnTo>
                  <a:lnTo>
                    <a:pt x="558" y="34"/>
                  </a:lnTo>
                  <a:lnTo>
                    <a:pt x="508" y="70"/>
                  </a:lnTo>
                  <a:lnTo>
                    <a:pt x="456" y="108"/>
                  </a:lnTo>
                  <a:lnTo>
                    <a:pt x="406" y="150"/>
                  </a:lnTo>
                  <a:lnTo>
                    <a:pt x="356" y="194"/>
                  </a:lnTo>
                  <a:lnTo>
                    <a:pt x="310" y="238"/>
                  </a:lnTo>
                  <a:lnTo>
                    <a:pt x="264" y="286"/>
                  </a:lnTo>
                  <a:lnTo>
                    <a:pt x="220" y="334"/>
                  </a:lnTo>
                  <a:lnTo>
                    <a:pt x="180" y="384"/>
                  </a:lnTo>
                  <a:lnTo>
                    <a:pt x="142" y="436"/>
                  </a:lnTo>
                  <a:lnTo>
                    <a:pt x="108" y="488"/>
                  </a:lnTo>
                  <a:lnTo>
                    <a:pt x="78" y="542"/>
                  </a:lnTo>
                  <a:lnTo>
                    <a:pt x="54" y="598"/>
                  </a:lnTo>
                  <a:lnTo>
                    <a:pt x="42" y="626"/>
                  </a:lnTo>
                  <a:lnTo>
                    <a:pt x="32" y="654"/>
                  </a:lnTo>
                  <a:lnTo>
                    <a:pt x="24" y="682"/>
                  </a:lnTo>
                  <a:lnTo>
                    <a:pt x="16" y="710"/>
                  </a:lnTo>
                  <a:lnTo>
                    <a:pt x="10" y="738"/>
                  </a:lnTo>
                  <a:lnTo>
                    <a:pt x="4" y="768"/>
                  </a:lnTo>
                  <a:lnTo>
                    <a:pt x="4" y="768"/>
                  </a:lnTo>
                  <a:lnTo>
                    <a:pt x="0" y="810"/>
                  </a:lnTo>
                  <a:lnTo>
                    <a:pt x="0" y="852"/>
                  </a:lnTo>
                  <a:lnTo>
                    <a:pt x="4" y="892"/>
                  </a:lnTo>
                  <a:lnTo>
                    <a:pt x="10" y="928"/>
                  </a:lnTo>
                  <a:lnTo>
                    <a:pt x="18" y="964"/>
                  </a:lnTo>
                  <a:lnTo>
                    <a:pt x="30" y="996"/>
                  </a:lnTo>
                  <a:lnTo>
                    <a:pt x="44" y="1026"/>
                  </a:lnTo>
                  <a:lnTo>
                    <a:pt x="60" y="1054"/>
                  </a:lnTo>
                  <a:lnTo>
                    <a:pt x="60" y="1054"/>
                  </a:lnTo>
                  <a:lnTo>
                    <a:pt x="72" y="1074"/>
                  </a:lnTo>
                  <a:lnTo>
                    <a:pt x="86" y="1092"/>
                  </a:lnTo>
                  <a:lnTo>
                    <a:pt x="102" y="1108"/>
                  </a:lnTo>
                  <a:lnTo>
                    <a:pt x="120" y="1124"/>
                  </a:lnTo>
                  <a:lnTo>
                    <a:pt x="140" y="1138"/>
                  </a:lnTo>
                  <a:lnTo>
                    <a:pt x="162" y="1152"/>
                  </a:lnTo>
                  <a:lnTo>
                    <a:pt x="184" y="1164"/>
                  </a:lnTo>
                  <a:lnTo>
                    <a:pt x="208" y="1174"/>
                  </a:lnTo>
                  <a:lnTo>
                    <a:pt x="208" y="1174"/>
                  </a:lnTo>
                  <a:lnTo>
                    <a:pt x="212" y="1122"/>
                  </a:lnTo>
                  <a:lnTo>
                    <a:pt x="220" y="1050"/>
                  </a:lnTo>
                  <a:lnTo>
                    <a:pt x="236" y="962"/>
                  </a:lnTo>
                  <a:lnTo>
                    <a:pt x="246" y="914"/>
                  </a:lnTo>
                  <a:lnTo>
                    <a:pt x="258" y="860"/>
                  </a:lnTo>
                  <a:lnTo>
                    <a:pt x="274" y="804"/>
                  </a:lnTo>
                  <a:lnTo>
                    <a:pt x="290" y="744"/>
                  </a:lnTo>
                  <a:lnTo>
                    <a:pt x="310" y="682"/>
                  </a:lnTo>
                  <a:lnTo>
                    <a:pt x="334" y="616"/>
                  </a:lnTo>
                  <a:lnTo>
                    <a:pt x="360" y="548"/>
                  </a:lnTo>
                  <a:lnTo>
                    <a:pt x="390" y="478"/>
                  </a:lnTo>
                  <a:lnTo>
                    <a:pt x="424" y="406"/>
                  </a:lnTo>
                  <a:lnTo>
                    <a:pt x="460" y="332"/>
                  </a:lnTo>
                  <a:lnTo>
                    <a:pt x="460" y="332"/>
                  </a:lnTo>
                  <a:lnTo>
                    <a:pt x="454" y="352"/>
                  </a:lnTo>
                  <a:lnTo>
                    <a:pt x="436" y="408"/>
                  </a:lnTo>
                  <a:lnTo>
                    <a:pt x="412" y="496"/>
                  </a:lnTo>
                  <a:lnTo>
                    <a:pt x="384" y="608"/>
                  </a:lnTo>
                  <a:lnTo>
                    <a:pt x="370" y="672"/>
                  </a:lnTo>
                  <a:lnTo>
                    <a:pt x="356" y="740"/>
                  </a:lnTo>
                  <a:lnTo>
                    <a:pt x="344" y="812"/>
                  </a:lnTo>
                  <a:lnTo>
                    <a:pt x="332" y="886"/>
                  </a:lnTo>
                  <a:lnTo>
                    <a:pt x="324" y="964"/>
                  </a:lnTo>
                  <a:lnTo>
                    <a:pt x="316" y="1042"/>
                  </a:lnTo>
                  <a:lnTo>
                    <a:pt x="312" y="1122"/>
                  </a:lnTo>
                  <a:lnTo>
                    <a:pt x="310" y="1202"/>
                  </a:lnTo>
                  <a:lnTo>
                    <a:pt x="310" y="1202"/>
                  </a:lnTo>
                  <a:lnTo>
                    <a:pt x="346" y="1204"/>
                  </a:lnTo>
                  <a:lnTo>
                    <a:pt x="380" y="1202"/>
                  </a:lnTo>
                  <a:lnTo>
                    <a:pt x="416" y="1198"/>
                  </a:lnTo>
                  <a:lnTo>
                    <a:pt x="450" y="1188"/>
                  </a:lnTo>
                  <a:lnTo>
                    <a:pt x="450" y="1188"/>
                  </a:lnTo>
                  <a:lnTo>
                    <a:pt x="472" y="1180"/>
                  </a:lnTo>
                  <a:lnTo>
                    <a:pt x="494" y="1170"/>
                  </a:lnTo>
                  <a:lnTo>
                    <a:pt x="514" y="1158"/>
                  </a:lnTo>
                  <a:lnTo>
                    <a:pt x="534" y="1146"/>
                  </a:lnTo>
                  <a:lnTo>
                    <a:pt x="552" y="1132"/>
                  </a:lnTo>
                  <a:lnTo>
                    <a:pt x="570" y="1118"/>
                  </a:lnTo>
                  <a:lnTo>
                    <a:pt x="588" y="1102"/>
                  </a:lnTo>
                  <a:lnTo>
                    <a:pt x="604" y="1084"/>
                  </a:lnTo>
                  <a:lnTo>
                    <a:pt x="618" y="1066"/>
                  </a:lnTo>
                  <a:lnTo>
                    <a:pt x="634" y="1048"/>
                  </a:lnTo>
                  <a:lnTo>
                    <a:pt x="646" y="1028"/>
                  </a:lnTo>
                  <a:lnTo>
                    <a:pt x="658" y="1006"/>
                  </a:lnTo>
                  <a:lnTo>
                    <a:pt x="670" y="984"/>
                  </a:lnTo>
                  <a:lnTo>
                    <a:pt x="682" y="962"/>
                  </a:lnTo>
                  <a:lnTo>
                    <a:pt x="700" y="912"/>
                  </a:lnTo>
                  <a:lnTo>
                    <a:pt x="700" y="912"/>
                  </a:lnTo>
                  <a:lnTo>
                    <a:pt x="710" y="876"/>
                  </a:lnTo>
                  <a:lnTo>
                    <a:pt x="718" y="838"/>
                  </a:lnTo>
                  <a:lnTo>
                    <a:pt x="726" y="800"/>
                  </a:lnTo>
                  <a:lnTo>
                    <a:pt x="730" y="760"/>
                  </a:lnTo>
                  <a:lnTo>
                    <a:pt x="732" y="722"/>
                  </a:lnTo>
                  <a:lnTo>
                    <a:pt x="732" y="682"/>
                  </a:lnTo>
                  <a:lnTo>
                    <a:pt x="730" y="640"/>
                  </a:lnTo>
                  <a:lnTo>
                    <a:pt x="726" y="600"/>
                  </a:lnTo>
                  <a:lnTo>
                    <a:pt x="722" y="558"/>
                  </a:lnTo>
                  <a:lnTo>
                    <a:pt x="716" y="516"/>
                  </a:lnTo>
                  <a:lnTo>
                    <a:pt x="708" y="474"/>
                  </a:lnTo>
                  <a:lnTo>
                    <a:pt x="698" y="430"/>
                  </a:lnTo>
                  <a:lnTo>
                    <a:pt x="676" y="342"/>
                  </a:lnTo>
                  <a:lnTo>
                    <a:pt x="648" y="2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13AE2F64-0F40-4241-A1EC-5D782E670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6550" y="5638799"/>
              <a:ext cx="1514475" cy="1266826"/>
            </a:xfrm>
            <a:custGeom>
              <a:avLst/>
              <a:gdLst>
                <a:gd name="T0" fmla="*/ 850 w 954"/>
                <a:gd name="T1" fmla="*/ 206 h 798"/>
                <a:gd name="T2" fmla="*/ 886 w 954"/>
                <a:gd name="T3" fmla="*/ 114 h 798"/>
                <a:gd name="T4" fmla="*/ 920 w 954"/>
                <a:gd name="T5" fmla="*/ 52 h 798"/>
                <a:gd name="T6" fmla="*/ 944 w 954"/>
                <a:gd name="T7" fmla="*/ 14 h 798"/>
                <a:gd name="T8" fmla="*/ 954 w 954"/>
                <a:gd name="T9" fmla="*/ 4 h 798"/>
                <a:gd name="T10" fmla="*/ 842 w 954"/>
                <a:gd name="T11" fmla="*/ 0 h 798"/>
                <a:gd name="T12" fmla="*/ 726 w 954"/>
                <a:gd name="T13" fmla="*/ 6 h 798"/>
                <a:gd name="T14" fmla="*/ 610 w 954"/>
                <a:gd name="T15" fmla="*/ 20 h 798"/>
                <a:gd name="T16" fmla="*/ 494 w 954"/>
                <a:gd name="T17" fmla="*/ 42 h 798"/>
                <a:gd name="T18" fmla="*/ 384 w 954"/>
                <a:gd name="T19" fmla="*/ 76 h 798"/>
                <a:gd name="T20" fmla="*/ 282 w 954"/>
                <a:gd name="T21" fmla="*/ 120 h 798"/>
                <a:gd name="T22" fmla="*/ 190 w 954"/>
                <a:gd name="T23" fmla="*/ 178 h 798"/>
                <a:gd name="T24" fmla="*/ 130 w 954"/>
                <a:gd name="T25" fmla="*/ 228 h 798"/>
                <a:gd name="T26" fmla="*/ 110 w 954"/>
                <a:gd name="T27" fmla="*/ 246 h 798"/>
                <a:gd name="T28" fmla="*/ 64 w 954"/>
                <a:gd name="T29" fmla="*/ 306 h 798"/>
                <a:gd name="T30" fmla="*/ 30 w 954"/>
                <a:gd name="T31" fmla="*/ 366 h 798"/>
                <a:gd name="T32" fmla="*/ 10 w 954"/>
                <a:gd name="T33" fmla="*/ 426 h 798"/>
                <a:gd name="T34" fmla="*/ 0 w 954"/>
                <a:gd name="T35" fmla="*/ 484 h 798"/>
                <a:gd name="T36" fmla="*/ 0 w 954"/>
                <a:gd name="T37" fmla="*/ 504 h 798"/>
                <a:gd name="T38" fmla="*/ 4 w 954"/>
                <a:gd name="T39" fmla="*/ 546 h 798"/>
                <a:gd name="T40" fmla="*/ 16 w 954"/>
                <a:gd name="T41" fmla="*/ 588 h 798"/>
                <a:gd name="T42" fmla="*/ 34 w 954"/>
                <a:gd name="T43" fmla="*/ 628 h 798"/>
                <a:gd name="T44" fmla="*/ 46 w 954"/>
                <a:gd name="T45" fmla="*/ 648 h 798"/>
                <a:gd name="T46" fmla="*/ 120 w 954"/>
                <a:gd name="T47" fmla="*/ 564 h 798"/>
                <a:gd name="T48" fmla="*/ 210 w 954"/>
                <a:gd name="T49" fmla="*/ 478 h 798"/>
                <a:gd name="T50" fmla="*/ 288 w 954"/>
                <a:gd name="T51" fmla="*/ 412 h 798"/>
                <a:gd name="T52" fmla="*/ 378 w 954"/>
                <a:gd name="T53" fmla="*/ 344 h 798"/>
                <a:gd name="T54" fmla="*/ 484 w 954"/>
                <a:gd name="T55" fmla="*/ 272 h 798"/>
                <a:gd name="T56" fmla="*/ 604 w 954"/>
                <a:gd name="T57" fmla="*/ 202 h 798"/>
                <a:gd name="T58" fmla="*/ 670 w 954"/>
                <a:gd name="T59" fmla="*/ 168 h 798"/>
                <a:gd name="T60" fmla="*/ 550 w 954"/>
                <a:gd name="T61" fmla="*/ 260 h 798"/>
                <a:gd name="T62" fmla="*/ 428 w 954"/>
                <a:gd name="T63" fmla="*/ 368 h 798"/>
                <a:gd name="T64" fmla="*/ 334 w 954"/>
                <a:gd name="T65" fmla="*/ 456 h 798"/>
                <a:gd name="T66" fmla="*/ 240 w 954"/>
                <a:gd name="T67" fmla="*/ 556 h 798"/>
                <a:gd name="T68" fmla="*/ 150 w 954"/>
                <a:gd name="T69" fmla="*/ 664 h 798"/>
                <a:gd name="T70" fmla="*/ 106 w 954"/>
                <a:gd name="T71" fmla="*/ 722 h 798"/>
                <a:gd name="T72" fmla="*/ 156 w 954"/>
                <a:gd name="T73" fmla="*/ 760 h 798"/>
                <a:gd name="T74" fmla="*/ 214 w 954"/>
                <a:gd name="T75" fmla="*/ 786 h 798"/>
                <a:gd name="T76" fmla="*/ 236 w 954"/>
                <a:gd name="T77" fmla="*/ 790 h 798"/>
                <a:gd name="T78" fmla="*/ 278 w 954"/>
                <a:gd name="T79" fmla="*/ 798 h 798"/>
                <a:gd name="T80" fmla="*/ 320 w 954"/>
                <a:gd name="T81" fmla="*/ 798 h 798"/>
                <a:gd name="T82" fmla="*/ 360 w 954"/>
                <a:gd name="T83" fmla="*/ 794 h 798"/>
                <a:gd name="T84" fmla="*/ 402 w 954"/>
                <a:gd name="T85" fmla="*/ 786 h 798"/>
                <a:gd name="T86" fmla="*/ 462 w 954"/>
                <a:gd name="T87" fmla="*/ 762 h 798"/>
                <a:gd name="T88" fmla="*/ 540 w 954"/>
                <a:gd name="T89" fmla="*/ 714 h 798"/>
                <a:gd name="T90" fmla="*/ 568 w 954"/>
                <a:gd name="T91" fmla="*/ 694 h 798"/>
                <a:gd name="T92" fmla="*/ 620 w 954"/>
                <a:gd name="T93" fmla="*/ 646 h 798"/>
                <a:gd name="T94" fmla="*/ 664 w 954"/>
                <a:gd name="T95" fmla="*/ 592 h 798"/>
                <a:gd name="T96" fmla="*/ 706 w 954"/>
                <a:gd name="T97" fmla="*/ 532 h 798"/>
                <a:gd name="T98" fmla="*/ 742 w 954"/>
                <a:gd name="T99" fmla="*/ 468 h 798"/>
                <a:gd name="T100" fmla="*/ 792 w 954"/>
                <a:gd name="T101" fmla="*/ 362 h 798"/>
                <a:gd name="T102" fmla="*/ 850 w 954"/>
                <a:gd name="T103" fmla="*/ 206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54" h="798">
                  <a:moveTo>
                    <a:pt x="850" y="206"/>
                  </a:moveTo>
                  <a:lnTo>
                    <a:pt x="850" y="206"/>
                  </a:lnTo>
                  <a:lnTo>
                    <a:pt x="868" y="156"/>
                  </a:lnTo>
                  <a:lnTo>
                    <a:pt x="886" y="114"/>
                  </a:lnTo>
                  <a:lnTo>
                    <a:pt x="904" y="80"/>
                  </a:lnTo>
                  <a:lnTo>
                    <a:pt x="920" y="52"/>
                  </a:lnTo>
                  <a:lnTo>
                    <a:pt x="934" y="30"/>
                  </a:lnTo>
                  <a:lnTo>
                    <a:pt x="944" y="1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898" y="0"/>
                  </a:lnTo>
                  <a:lnTo>
                    <a:pt x="842" y="0"/>
                  </a:lnTo>
                  <a:lnTo>
                    <a:pt x="784" y="2"/>
                  </a:lnTo>
                  <a:lnTo>
                    <a:pt x="726" y="6"/>
                  </a:lnTo>
                  <a:lnTo>
                    <a:pt x="668" y="12"/>
                  </a:lnTo>
                  <a:lnTo>
                    <a:pt x="610" y="20"/>
                  </a:lnTo>
                  <a:lnTo>
                    <a:pt x="552" y="30"/>
                  </a:lnTo>
                  <a:lnTo>
                    <a:pt x="494" y="42"/>
                  </a:lnTo>
                  <a:lnTo>
                    <a:pt x="438" y="58"/>
                  </a:lnTo>
                  <a:lnTo>
                    <a:pt x="384" y="76"/>
                  </a:lnTo>
                  <a:lnTo>
                    <a:pt x="332" y="98"/>
                  </a:lnTo>
                  <a:lnTo>
                    <a:pt x="282" y="120"/>
                  </a:lnTo>
                  <a:lnTo>
                    <a:pt x="234" y="148"/>
                  </a:lnTo>
                  <a:lnTo>
                    <a:pt x="190" y="178"/>
                  </a:lnTo>
                  <a:lnTo>
                    <a:pt x="148" y="210"/>
                  </a:lnTo>
                  <a:lnTo>
                    <a:pt x="130" y="228"/>
                  </a:lnTo>
                  <a:lnTo>
                    <a:pt x="110" y="246"/>
                  </a:lnTo>
                  <a:lnTo>
                    <a:pt x="110" y="246"/>
                  </a:lnTo>
                  <a:lnTo>
                    <a:pt x="86" y="276"/>
                  </a:lnTo>
                  <a:lnTo>
                    <a:pt x="64" y="306"/>
                  </a:lnTo>
                  <a:lnTo>
                    <a:pt x="46" y="336"/>
                  </a:lnTo>
                  <a:lnTo>
                    <a:pt x="30" y="366"/>
                  </a:lnTo>
                  <a:lnTo>
                    <a:pt x="18" y="396"/>
                  </a:lnTo>
                  <a:lnTo>
                    <a:pt x="10" y="426"/>
                  </a:lnTo>
                  <a:lnTo>
                    <a:pt x="4" y="456"/>
                  </a:lnTo>
                  <a:lnTo>
                    <a:pt x="0" y="484"/>
                  </a:lnTo>
                  <a:lnTo>
                    <a:pt x="0" y="484"/>
                  </a:lnTo>
                  <a:lnTo>
                    <a:pt x="0" y="504"/>
                  </a:lnTo>
                  <a:lnTo>
                    <a:pt x="2" y="524"/>
                  </a:lnTo>
                  <a:lnTo>
                    <a:pt x="4" y="546"/>
                  </a:lnTo>
                  <a:lnTo>
                    <a:pt x="10" y="566"/>
                  </a:lnTo>
                  <a:lnTo>
                    <a:pt x="16" y="588"/>
                  </a:lnTo>
                  <a:lnTo>
                    <a:pt x="24" y="608"/>
                  </a:lnTo>
                  <a:lnTo>
                    <a:pt x="34" y="628"/>
                  </a:lnTo>
                  <a:lnTo>
                    <a:pt x="46" y="648"/>
                  </a:lnTo>
                  <a:lnTo>
                    <a:pt x="46" y="648"/>
                  </a:lnTo>
                  <a:lnTo>
                    <a:pt x="76" y="612"/>
                  </a:lnTo>
                  <a:lnTo>
                    <a:pt x="120" y="564"/>
                  </a:lnTo>
                  <a:lnTo>
                    <a:pt x="176" y="508"/>
                  </a:lnTo>
                  <a:lnTo>
                    <a:pt x="210" y="478"/>
                  </a:lnTo>
                  <a:lnTo>
                    <a:pt x="248" y="446"/>
                  </a:lnTo>
                  <a:lnTo>
                    <a:pt x="288" y="412"/>
                  </a:lnTo>
                  <a:lnTo>
                    <a:pt x="332" y="378"/>
                  </a:lnTo>
                  <a:lnTo>
                    <a:pt x="378" y="344"/>
                  </a:lnTo>
                  <a:lnTo>
                    <a:pt x="430" y="308"/>
                  </a:lnTo>
                  <a:lnTo>
                    <a:pt x="484" y="272"/>
                  </a:lnTo>
                  <a:lnTo>
                    <a:pt x="542" y="238"/>
                  </a:lnTo>
                  <a:lnTo>
                    <a:pt x="604" y="202"/>
                  </a:lnTo>
                  <a:lnTo>
                    <a:pt x="670" y="168"/>
                  </a:lnTo>
                  <a:lnTo>
                    <a:pt x="670" y="168"/>
                  </a:lnTo>
                  <a:lnTo>
                    <a:pt x="614" y="210"/>
                  </a:lnTo>
                  <a:lnTo>
                    <a:pt x="550" y="260"/>
                  </a:lnTo>
                  <a:lnTo>
                    <a:pt x="470" y="328"/>
                  </a:lnTo>
                  <a:lnTo>
                    <a:pt x="428" y="368"/>
                  </a:lnTo>
                  <a:lnTo>
                    <a:pt x="382" y="410"/>
                  </a:lnTo>
                  <a:lnTo>
                    <a:pt x="334" y="456"/>
                  </a:lnTo>
                  <a:lnTo>
                    <a:pt x="288" y="504"/>
                  </a:lnTo>
                  <a:lnTo>
                    <a:pt x="240" y="556"/>
                  </a:lnTo>
                  <a:lnTo>
                    <a:pt x="194" y="608"/>
                  </a:lnTo>
                  <a:lnTo>
                    <a:pt x="150" y="664"/>
                  </a:lnTo>
                  <a:lnTo>
                    <a:pt x="106" y="722"/>
                  </a:lnTo>
                  <a:lnTo>
                    <a:pt x="106" y="722"/>
                  </a:lnTo>
                  <a:lnTo>
                    <a:pt x="130" y="742"/>
                  </a:lnTo>
                  <a:lnTo>
                    <a:pt x="156" y="760"/>
                  </a:lnTo>
                  <a:lnTo>
                    <a:pt x="186" y="774"/>
                  </a:lnTo>
                  <a:lnTo>
                    <a:pt x="214" y="786"/>
                  </a:lnTo>
                  <a:lnTo>
                    <a:pt x="214" y="786"/>
                  </a:lnTo>
                  <a:lnTo>
                    <a:pt x="236" y="790"/>
                  </a:lnTo>
                  <a:lnTo>
                    <a:pt x="256" y="794"/>
                  </a:lnTo>
                  <a:lnTo>
                    <a:pt x="278" y="798"/>
                  </a:lnTo>
                  <a:lnTo>
                    <a:pt x="298" y="798"/>
                  </a:lnTo>
                  <a:lnTo>
                    <a:pt x="320" y="798"/>
                  </a:lnTo>
                  <a:lnTo>
                    <a:pt x="340" y="798"/>
                  </a:lnTo>
                  <a:lnTo>
                    <a:pt x="360" y="794"/>
                  </a:lnTo>
                  <a:lnTo>
                    <a:pt x="382" y="790"/>
                  </a:lnTo>
                  <a:lnTo>
                    <a:pt x="402" y="786"/>
                  </a:lnTo>
                  <a:lnTo>
                    <a:pt x="422" y="778"/>
                  </a:lnTo>
                  <a:lnTo>
                    <a:pt x="462" y="762"/>
                  </a:lnTo>
                  <a:lnTo>
                    <a:pt x="502" y="740"/>
                  </a:lnTo>
                  <a:lnTo>
                    <a:pt x="540" y="714"/>
                  </a:lnTo>
                  <a:lnTo>
                    <a:pt x="540" y="714"/>
                  </a:lnTo>
                  <a:lnTo>
                    <a:pt x="568" y="694"/>
                  </a:lnTo>
                  <a:lnTo>
                    <a:pt x="594" y="670"/>
                  </a:lnTo>
                  <a:lnTo>
                    <a:pt x="620" y="646"/>
                  </a:lnTo>
                  <a:lnTo>
                    <a:pt x="642" y="620"/>
                  </a:lnTo>
                  <a:lnTo>
                    <a:pt x="664" y="592"/>
                  </a:lnTo>
                  <a:lnTo>
                    <a:pt x="686" y="564"/>
                  </a:lnTo>
                  <a:lnTo>
                    <a:pt x="706" y="532"/>
                  </a:lnTo>
                  <a:lnTo>
                    <a:pt x="724" y="502"/>
                  </a:lnTo>
                  <a:lnTo>
                    <a:pt x="742" y="468"/>
                  </a:lnTo>
                  <a:lnTo>
                    <a:pt x="760" y="434"/>
                  </a:lnTo>
                  <a:lnTo>
                    <a:pt x="792" y="362"/>
                  </a:lnTo>
                  <a:lnTo>
                    <a:pt x="822" y="286"/>
                  </a:lnTo>
                  <a:lnTo>
                    <a:pt x="850" y="206"/>
                  </a:lnTo>
                  <a:close/>
                </a:path>
              </a:pathLst>
            </a:custGeom>
            <a:solidFill>
              <a:srgbClr val="53A9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900" dirty="0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B23A4DFE-129E-447B-A1C0-AE17B95A5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6550" y="5638800"/>
              <a:ext cx="1514475" cy="1266825"/>
            </a:xfrm>
            <a:custGeom>
              <a:avLst/>
              <a:gdLst>
                <a:gd name="T0" fmla="*/ 850 w 954"/>
                <a:gd name="T1" fmla="*/ 206 h 798"/>
                <a:gd name="T2" fmla="*/ 886 w 954"/>
                <a:gd name="T3" fmla="*/ 114 h 798"/>
                <a:gd name="T4" fmla="*/ 920 w 954"/>
                <a:gd name="T5" fmla="*/ 52 h 798"/>
                <a:gd name="T6" fmla="*/ 944 w 954"/>
                <a:gd name="T7" fmla="*/ 14 h 798"/>
                <a:gd name="T8" fmla="*/ 954 w 954"/>
                <a:gd name="T9" fmla="*/ 4 h 798"/>
                <a:gd name="T10" fmla="*/ 842 w 954"/>
                <a:gd name="T11" fmla="*/ 0 h 798"/>
                <a:gd name="T12" fmla="*/ 726 w 954"/>
                <a:gd name="T13" fmla="*/ 6 h 798"/>
                <a:gd name="T14" fmla="*/ 610 w 954"/>
                <a:gd name="T15" fmla="*/ 20 h 798"/>
                <a:gd name="T16" fmla="*/ 494 w 954"/>
                <a:gd name="T17" fmla="*/ 42 h 798"/>
                <a:gd name="T18" fmla="*/ 384 w 954"/>
                <a:gd name="T19" fmla="*/ 76 h 798"/>
                <a:gd name="T20" fmla="*/ 282 w 954"/>
                <a:gd name="T21" fmla="*/ 120 h 798"/>
                <a:gd name="T22" fmla="*/ 190 w 954"/>
                <a:gd name="T23" fmla="*/ 178 h 798"/>
                <a:gd name="T24" fmla="*/ 130 w 954"/>
                <a:gd name="T25" fmla="*/ 228 h 798"/>
                <a:gd name="T26" fmla="*/ 110 w 954"/>
                <a:gd name="T27" fmla="*/ 246 h 798"/>
                <a:gd name="T28" fmla="*/ 64 w 954"/>
                <a:gd name="T29" fmla="*/ 306 h 798"/>
                <a:gd name="T30" fmla="*/ 30 w 954"/>
                <a:gd name="T31" fmla="*/ 366 h 798"/>
                <a:gd name="T32" fmla="*/ 10 w 954"/>
                <a:gd name="T33" fmla="*/ 426 h 798"/>
                <a:gd name="T34" fmla="*/ 0 w 954"/>
                <a:gd name="T35" fmla="*/ 484 h 798"/>
                <a:gd name="T36" fmla="*/ 0 w 954"/>
                <a:gd name="T37" fmla="*/ 504 h 798"/>
                <a:gd name="T38" fmla="*/ 4 w 954"/>
                <a:gd name="T39" fmla="*/ 546 h 798"/>
                <a:gd name="T40" fmla="*/ 16 w 954"/>
                <a:gd name="T41" fmla="*/ 588 h 798"/>
                <a:gd name="T42" fmla="*/ 34 w 954"/>
                <a:gd name="T43" fmla="*/ 628 h 798"/>
                <a:gd name="T44" fmla="*/ 46 w 954"/>
                <a:gd name="T45" fmla="*/ 648 h 798"/>
                <a:gd name="T46" fmla="*/ 120 w 954"/>
                <a:gd name="T47" fmla="*/ 564 h 798"/>
                <a:gd name="T48" fmla="*/ 210 w 954"/>
                <a:gd name="T49" fmla="*/ 478 h 798"/>
                <a:gd name="T50" fmla="*/ 288 w 954"/>
                <a:gd name="T51" fmla="*/ 412 h 798"/>
                <a:gd name="T52" fmla="*/ 378 w 954"/>
                <a:gd name="T53" fmla="*/ 344 h 798"/>
                <a:gd name="T54" fmla="*/ 484 w 954"/>
                <a:gd name="T55" fmla="*/ 272 h 798"/>
                <a:gd name="T56" fmla="*/ 604 w 954"/>
                <a:gd name="T57" fmla="*/ 202 h 798"/>
                <a:gd name="T58" fmla="*/ 670 w 954"/>
                <a:gd name="T59" fmla="*/ 168 h 798"/>
                <a:gd name="T60" fmla="*/ 550 w 954"/>
                <a:gd name="T61" fmla="*/ 260 h 798"/>
                <a:gd name="T62" fmla="*/ 428 w 954"/>
                <a:gd name="T63" fmla="*/ 368 h 798"/>
                <a:gd name="T64" fmla="*/ 334 w 954"/>
                <a:gd name="T65" fmla="*/ 456 h 798"/>
                <a:gd name="T66" fmla="*/ 240 w 954"/>
                <a:gd name="T67" fmla="*/ 556 h 798"/>
                <a:gd name="T68" fmla="*/ 150 w 954"/>
                <a:gd name="T69" fmla="*/ 664 h 798"/>
                <a:gd name="T70" fmla="*/ 106 w 954"/>
                <a:gd name="T71" fmla="*/ 722 h 798"/>
                <a:gd name="T72" fmla="*/ 156 w 954"/>
                <a:gd name="T73" fmla="*/ 760 h 798"/>
                <a:gd name="T74" fmla="*/ 214 w 954"/>
                <a:gd name="T75" fmla="*/ 786 h 798"/>
                <a:gd name="T76" fmla="*/ 236 w 954"/>
                <a:gd name="T77" fmla="*/ 790 h 798"/>
                <a:gd name="T78" fmla="*/ 278 w 954"/>
                <a:gd name="T79" fmla="*/ 798 h 798"/>
                <a:gd name="T80" fmla="*/ 320 w 954"/>
                <a:gd name="T81" fmla="*/ 798 h 798"/>
                <a:gd name="T82" fmla="*/ 360 w 954"/>
                <a:gd name="T83" fmla="*/ 794 h 798"/>
                <a:gd name="T84" fmla="*/ 402 w 954"/>
                <a:gd name="T85" fmla="*/ 786 h 798"/>
                <a:gd name="T86" fmla="*/ 462 w 954"/>
                <a:gd name="T87" fmla="*/ 762 h 798"/>
                <a:gd name="T88" fmla="*/ 540 w 954"/>
                <a:gd name="T89" fmla="*/ 714 h 798"/>
                <a:gd name="T90" fmla="*/ 568 w 954"/>
                <a:gd name="T91" fmla="*/ 694 h 798"/>
                <a:gd name="T92" fmla="*/ 620 w 954"/>
                <a:gd name="T93" fmla="*/ 646 h 798"/>
                <a:gd name="T94" fmla="*/ 664 w 954"/>
                <a:gd name="T95" fmla="*/ 592 h 798"/>
                <a:gd name="T96" fmla="*/ 706 w 954"/>
                <a:gd name="T97" fmla="*/ 532 h 798"/>
                <a:gd name="T98" fmla="*/ 742 w 954"/>
                <a:gd name="T99" fmla="*/ 468 h 798"/>
                <a:gd name="T100" fmla="*/ 792 w 954"/>
                <a:gd name="T101" fmla="*/ 362 h 798"/>
                <a:gd name="T102" fmla="*/ 850 w 954"/>
                <a:gd name="T103" fmla="*/ 206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54" h="798">
                  <a:moveTo>
                    <a:pt x="850" y="206"/>
                  </a:moveTo>
                  <a:lnTo>
                    <a:pt x="850" y="206"/>
                  </a:lnTo>
                  <a:lnTo>
                    <a:pt x="868" y="156"/>
                  </a:lnTo>
                  <a:lnTo>
                    <a:pt x="886" y="114"/>
                  </a:lnTo>
                  <a:lnTo>
                    <a:pt x="904" y="80"/>
                  </a:lnTo>
                  <a:lnTo>
                    <a:pt x="920" y="52"/>
                  </a:lnTo>
                  <a:lnTo>
                    <a:pt x="934" y="30"/>
                  </a:lnTo>
                  <a:lnTo>
                    <a:pt x="944" y="1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898" y="0"/>
                  </a:lnTo>
                  <a:lnTo>
                    <a:pt x="842" y="0"/>
                  </a:lnTo>
                  <a:lnTo>
                    <a:pt x="784" y="2"/>
                  </a:lnTo>
                  <a:lnTo>
                    <a:pt x="726" y="6"/>
                  </a:lnTo>
                  <a:lnTo>
                    <a:pt x="668" y="12"/>
                  </a:lnTo>
                  <a:lnTo>
                    <a:pt x="610" y="20"/>
                  </a:lnTo>
                  <a:lnTo>
                    <a:pt x="552" y="30"/>
                  </a:lnTo>
                  <a:lnTo>
                    <a:pt x="494" y="42"/>
                  </a:lnTo>
                  <a:lnTo>
                    <a:pt x="438" y="58"/>
                  </a:lnTo>
                  <a:lnTo>
                    <a:pt x="384" y="76"/>
                  </a:lnTo>
                  <a:lnTo>
                    <a:pt x="332" y="98"/>
                  </a:lnTo>
                  <a:lnTo>
                    <a:pt x="282" y="120"/>
                  </a:lnTo>
                  <a:lnTo>
                    <a:pt x="234" y="148"/>
                  </a:lnTo>
                  <a:lnTo>
                    <a:pt x="190" y="178"/>
                  </a:lnTo>
                  <a:lnTo>
                    <a:pt x="148" y="210"/>
                  </a:lnTo>
                  <a:lnTo>
                    <a:pt x="130" y="228"/>
                  </a:lnTo>
                  <a:lnTo>
                    <a:pt x="110" y="246"/>
                  </a:lnTo>
                  <a:lnTo>
                    <a:pt x="110" y="246"/>
                  </a:lnTo>
                  <a:lnTo>
                    <a:pt x="86" y="276"/>
                  </a:lnTo>
                  <a:lnTo>
                    <a:pt x="64" y="306"/>
                  </a:lnTo>
                  <a:lnTo>
                    <a:pt x="46" y="336"/>
                  </a:lnTo>
                  <a:lnTo>
                    <a:pt x="30" y="366"/>
                  </a:lnTo>
                  <a:lnTo>
                    <a:pt x="18" y="396"/>
                  </a:lnTo>
                  <a:lnTo>
                    <a:pt x="10" y="426"/>
                  </a:lnTo>
                  <a:lnTo>
                    <a:pt x="4" y="456"/>
                  </a:lnTo>
                  <a:lnTo>
                    <a:pt x="0" y="484"/>
                  </a:lnTo>
                  <a:lnTo>
                    <a:pt x="0" y="484"/>
                  </a:lnTo>
                  <a:lnTo>
                    <a:pt x="0" y="504"/>
                  </a:lnTo>
                  <a:lnTo>
                    <a:pt x="2" y="524"/>
                  </a:lnTo>
                  <a:lnTo>
                    <a:pt x="4" y="546"/>
                  </a:lnTo>
                  <a:lnTo>
                    <a:pt x="10" y="566"/>
                  </a:lnTo>
                  <a:lnTo>
                    <a:pt x="16" y="588"/>
                  </a:lnTo>
                  <a:lnTo>
                    <a:pt x="24" y="608"/>
                  </a:lnTo>
                  <a:lnTo>
                    <a:pt x="34" y="628"/>
                  </a:lnTo>
                  <a:lnTo>
                    <a:pt x="46" y="648"/>
                  </a:lnTo>
                  <a:lnTo>
                    <a:pt x="46" y="648"/>
                  </a:lnTo>
                  <a:lnTo>
                    <a:pt x="76" y="612"/>
                  </a:lnTo>
                  <a:lnTo>
                    <a:pt x="120" y="564"/>
                  </a:lnTo>
                  <a:lnTo>
                    <a:pt x="176" y="508"/>
                  </a:lnTo>
                  <a:lnTo>
                    <a:pt x="210" y="478"/>
                  </a:lnTo>
                  <a:lnTo>
                    <a:pt x="248" y="446"/>
                  </a:lnTo>
                  <a:lnTo>
                    <a:pt x="288" y="412"/>
                  </a:lnTo>
                  <a:lnTo>
                    <a:pt x="332" y="378"/>
                  </a:lnTo>
                  <a:lnTo>
                    <a:pt x="378" y="344"/>
                  </a:lnTo>
                  <a:lnTo>
                    <a:pt x="430" y="308"/>
                  </a:lnTo>
                  <a:lnTo>
                    <a:pt x="484" y="272"/>
                  </a:lnTo>
                  <a:lnTo>
                    <a:pt x="542" y="238"/>
                  </a:lnTo>
                  <a:lnTo>
                    <a:pt x="604" y="202"/>
                  </a:lnTo>
                  <a:lnTo>
                    <a:pt x="670" y="168"/>
                  </a:lnTo>
                  <a:lnTo>
                    <a:pt x="670" y="168"/>
                  </a:lnTo>
                  <a:lnTo>
                    <a:pt x="614" y="210"/>
                  </a:lnTo>
                  <a:lnTo>
                    <a:pt x="550" y="260"/>
                  </a:lnTo>
                  <a:lnTo>
                    <a:pt x="470" y="328"/>
                  </a:lnTo>
                  <a:lnTo>
                    <a:pt x="428" y="368"/>
                  </a:lnTo>
                  <a:lnTo>
                    <a:pt x="382" y="410"/>
                  </a:lnTo>
                  <a:lnTo>
                    <a:pt x="334" y="456"/>
                  </a:lnTo>
                  <a:lnTo>
                    <a:pt x="288" y="504"/>
                  </a:lnTo>
                  <a:lnTo>
                    <a:pt x="240" y="556"/>
                  </a:lnTo>
                  <a:lnTo>
                    <a:pt x="194" y="608"/>
                  </a:lnTo>
                  <a:lnTo>
                    <a:pt x="150" y="664"/>
                  </a:lnTo>
                  <a:lnTo>
                    <a:pt x="106" y="722"/>
                  </a:lnTo>
                  <a:lnTo>
                    <a:pt x="106" y="722"/>
                  </a:lnTo>
                  <a:lnTo>
                    <a:pt x="130" y="742"/>
                  </a:lnTo>
                  <a:lnTo>
                    <a:pt x="156" y="760"/>
                  </a:lnTo>
                  <a:lnTo>
                    <a:pt x="186" y="774"/>
                  </a:lnTo>
                  <a:lnTo>
                    <a:pt x="214" y="786"/>
                  </a:lnTo>
                  <a:lnTo>
                    <a:pt x="214" y="786"/>
                  </a:lnTo>
                  <a:lnTo>
                    <a:pt x="236" y="790"/>
                  </a:lnTo>
                  <a:lnTo>
                    <a:pt x="256" y="794"/>
                  </a:lnTo>
                  <a:lnTo>
                    <a:pt x="278" y="798"/>
                  </a:lnTo>
                  <a:lnTo>
                    <a:pt x="298" y="798"/>
                  </a:lnTo>
                  <a:lnTo>
                    <a:pt x="320" y="798"/>
                  </a:lnTo>
                  <a:lnTo>
                    <a:pt x="340" y="798"/>
                  </a:lnTo>
                  <a:lnTo>
                    <a:pt x="360" y="794"/>
                  </a:lnTo>
                  <a:lnTo>
                    <a:pt x="382" y="790"/>
                  </a:lnTo>
                  <a:lnTo>
                    <a:pt x="402" y="786"/>
                  </a:lnTo>
                  <a:lnTo>
                    <a:pt x="422" y="778"/>
                  </a:lnTo>
                  <a:lnTo>
                    <a:pt x="462" y="762"/>
                  </a:lnTo>
                  <a:lnTo>
                    <a:pt x="502" y="740"/>
                  </a:lnTo>
                  <a:lnTo>
                    <a:pt x="540" y="714"/>
                  </a:lnTo>
                  <a:lnTo>
                    <a:pt x="540" y="714"/>
                  </a:lnTo>
                  <a:lnTo>
                    <a:pt x="568" y="694"/>
                  </a:lnTo>
                  <a:lnTo>
                    <a:pt x="594" y="670"/>
                  </a:lnTo>
                  <a:lnTo>
                    <a:pt x="620" y="646"/>
                  </a:lnTo>
                  <a:lnTo>
                    <a:pt x="642" y="620"/>
                  </a:lnTo>
                  <a:lnTo>
                    <a:pt x="664" y="592"/>
                  </a:lnTo>
                  <a:lnTo>
                    <a:pt x="686" y="564"/>
                  </a:lnTo>
                  <a:lnTo>
                    <a:pt x="706" y="532"/>
                  </a:lnTo>
                  <a:lnTo>
                    <a:pt x="724" y="502"/>
                  </a:lnTo>
                  <a:lnTo>
                    <a:pt x="742" y="468"/>
                  </a:lnTo>
                  <a:lnTo>
                    <a:pt x="760" y="434"/>
                  </a:lnTo>
                  <a:lnTo>
                    <a:pt x="792" y="362"/>
                  </a:lnTo>
                  <a:lnTo>
                    <a:pt x="822" y="286"/>
                  </a:lnTo>
                  <a:lnTo>
                    <a:pt x="850" y="20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F05CDF5F-A4EF-45F9-B197-50ACB1013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92150" y="4505325"/>
              <a:ext cx="854075" cy="1069975"/>
            </a:xfrm>
            <a:custGeom>
              <a:avLst/>
              <a:gdLst>
                <a:gd name="T0" fmla="*/ 512 w 538"/>
                <a:gd name="T1" fmla="*/ 156 h 674"/>
                <a:gd name="T2" fmla="*/ 516 w 538"/>
                <a:gd name="T3" fmla="*/ 88 h 674"/>
                <a:gd name="T4" fmla="*/ 526 w 538"/>
                <a:gd name="T5" fmla="*/ 38 h 674"/>
                <a:gd name="T6" fmla="*/ 538 w 538"/>
                <a:gd name="T7" fmla="*/ 0 h 674"/>
                <a:gd name="T8" fmla="*/ 500 w 538"/>
                <a:gd name="T9" fmla="*/ 10 h 674"/>
                <a:gd name="T10" fmla="*/ 426 w 538"/>
                <a:gd name="T11" fmla="*/ 34 h 674"/>
                <a:gd name="T12" fmla="*/ 350 w 538"/>
                <a:gd name="T13" fmla="*/ 66 h 674"/>
                <a:gd name="T14" fmla="*/ 276 w 538"/>
                <a:gd name="T15" fmla="*/ 102 h 674"/>
                <a:gd name="T16" fmla="*/ 208 w 538"/>
                <a:gd name="T17" fmla="*/ 144 h 674"/>
                <a:gd name="T18" fmla="*/ 146 w 538"/>
                <a:gd name="T19" fmla="*/ 192 h 674"/>
                <a:gd name="T20" fmla="*/ 92 w 538"/>
                <a:gd name="T21" fmla="*/ 246 h 674"/>
                <a:gd name="T22" fmla="*/ 48 w 538"/>
                <a:gd name="T23" fmla="*/ 306 h 674"/>
                <a:gd name="T24" fmla="*/ 30 w 538"/>
                <a:gd name="T25" fmla="*/ 338 h 674"/>
                <a:gd name="T26" fmla="*/ 10 w 538"/>
                <a:gd name="T27" fmla="*/ 388 h 674"/>
                <a:gd name="T28" fmla="*/ 2 w 538"/>
                <a:gd name="T29" fmla="*/ 434 h 674"/>
                <a:gd name="T30" fmla="*/ 0 w 538"/>
                <a:gd name="T31" fmla="*/ 478 h 674"/>
                <a:gd name="T32" fmla="*/ 6 w 538"/>
                <a:gd name="T33" fmla="*/ 520 h 674"/>
                <a:gd name="T34" fmla="*/ 10 w 538"/>
                <a:gd name="T35" fmla="*/ 532 h 674"/>
                <a:gd name="T36" fmla="*/ 22 w 538"/>
                <a:gd name="T37" fmla="*/ 560 h 674"/>
                <a:gd name="T38" fmla="*/ 48 w 538"/>
                <a:gd name="T39" fmla="*/ 596 h 674"/>
                <a:gd name="T40" fmla="*/ 72 w 538"/>
                <a:gd name="T41" fmla="*/ 618 h 674"/>
                <a:gd name="T42" fmla="*/ 104 w 538"/>
                <a:gd name="T43" fmla="*/ 548 h 674"/>
                <a:gd name="T44" fmla="*/ 162 w 538"/>
                <a:gd name="T45" fmla="*/ 442 h 674"/>
                <a:gd name="T46" fmla="*/ 228 w 538"/>
                <a:gd name="T47" fmla="*/ 346 h 674"/>
                <a:gd name="T48" fmla="*/ 284 w 538"/>
                <a:gd name="T49" fmla="*/ 278 h 674"/>
                <a:gd name="T50" fmla="*/ 348 w 538"/>
                <a:gd name="T51" fmla="*/ 204 h 674"/>
                <a:gd name="T52" fmla="*/ 384 w 538"/>
                <a:gd name="T53" fmla="*/ 168 h 674"/>
                <a:gd name="T54" fmla="*/ 324 w 538"/>
                <a:gd name="T55" fmla="*/ 256 h 674"/>
                <a:gd name="T56" fmla="*/ 244 w 538"/>
                <a:gd name="T57" fmla="*/ 390 h 674"/>
                <a:gd name="T58" fmla="*/ 202 w 538"/>
                <a:gd name="T59" fmla="*/ 472 h 674"/>
                <a:gd name="T60" fmla="*/ 162 w 538"/>
                <a:gd name="T61" fmla="*/ 562 h 674"/>
                <a:gd name="T62" fmla="*/ 128 w 538"/>
                <a:gd name="T63" fmla="*/ 654 h 674"/>
                <a:gd name="T64" fmla="*/ 148 w 538"/>
                <a:gd name="T65" fmla="*/ 662 h 674"/>
                <a:gd name="T66" fmla="*/ 190 w 538"/>
                <a:gd name="T67" fmla="*/ 672 h 674"/>
                <a:gd name="T68" fmla="*/ 212 w 538"/>
                <a:gd name="T69" fmla="*/ 674 h 674"/>
                <a:gd name="T70" fmla="*/ 270 w 538"/>
                <a:gd name="T71" fmla="*/ 666 h 674"/>
                <a:gd name="T72" fmla="*/ 324 w 538"/>
                <a:gd name="T73" fmla="*/ 642 h 674"/>
                <a:gd name="T74" fmla="*/ 372 w 538"/>
                <a:gd name="T75" fmla="*/ 606 h 674"/>
                <a:gd name="T76" fmla="*/ 414 w 538"/>
                <a:gd name="T77" fmla="*/ 558 h 674"/>
                <a:gd name="T78" fmla="*/ 428 w 538"/>
                <a:gd name="T79" fmla="*/ 538 h 674"/>
                <a:gd name="T80" fmla="*/ 452 w 538"/>
                <a:gd name="T81" fmla="*/ 496 h 674"/>
                <a:gd name="T82" fmla="*/ 470 w 538"/>
                <a:gd name="T83" fmla="*/ 450 h 674"/>
                <a:gd name="T84" fmla="*/ 490 w 538"/>
                <a:gd name="T85" fmla="*/ 378 h 674"/>
                <a:gd name="T86" fmla="*/ 506 w 538"/>
                <a:gd name="T87" fmla="*/ 272 h 674"/>
                <a:gd name="T88" fmla="*/ 512 w 538"/>
                <a:gd name="T89" fmla="*/ 156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8" h="674">
                  <a:moveTo>
                    <a:pt x="512" y="156"/>
                  </a:moveTo>
                  <a:lnTo>
                    <a:pt x="512" y="156"/>
                  </a:lnTo>
                  <a:lnTo>
                    <a:pt x="514" y="118"/>
                  </a:lnTo>
                  <a:lnTo>
                    <a:pt x="516" y="88"/>
                  </a:lnTo>
                  <a:lnTo>
                    <a:pt x="522" y="60"/>
                  </a:lnTo>
                  <a:lnTo>
                    <a:pt x="526" y="38"/>
                  </a:lnTo>
                  <a:lnTo>
                    <a:pt x="534" y="8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00" y="10"/>
                  </a:lnTo>
                  <a:lnTo>
                    <a:pt x="462" y="22"/>
                  </a:lnTo>
                  <a:lnTo>
                    <a:pt x="426" y="34"/>
                  </a:lnTo>
                  <a:lnTo>
                    <a:pt x="388" y="48"/>
                  </a:lnTo>
                  <a:lnTo>
                    <a:pt x="350" y="66"/>
                  </a:lnTo>
                  <a:lnTo>
                    <a:pt x="312" y="82"/>
                  </a:lnTo>
                  <a:lnTo>
                    <a:pt x="276" y="102"/>
                  </a:lnTo>
                  <a:lnTo>
                    <a:pt x="242" y="122"/>
                  </a:lnTo>
                  <a:lnTo>
                    <a:pt x="208" y="144"/>
                  </a:lnTo>
                  <a:lnTo>
                    <a:pt x="176" y="168"/>
                  </a:lnTo>
                  <a:lnTo>
                    <a:pt x="146" y="192"/>
                  </a:lnTo>
                  <a:lnTo>
                    <a:pt x="118" y="218"/>
                  </a:lnTo>
                  <a:lnTo>
                    <a:pt x="92" y="246"/>
                  </a:lnTo>
                  <a:lnTo>
                    <a:pt x="68" y="276"/>
                  </a:lnTo>
                  <a:lnTo>
                    <a:pt x="48" y="306"/>
                  </a:lnTo>
                  <a:lnTo>
                    <a:pt x="30" y="338"/>
                  </a:lnTo>
                  <a:lnTo>
                    <a:pt x="30" y="338"/>
                  </a:lnTo>
                  <a:lnTo>
                    <a:pt x="20" y="364"/>
                  </a:lnTo>
                  <a:lnTo>
                    <a:pt x="10" y="388"/>
                  </a:lnTo>
                  <a:lnTo>
                    <a:pt x="6" y="412"/>
                  </a:lnTo>
                  <a:lnTo>
                    <a:pt x="2" y="434"/>
                  </a:lnTo>
                  <a:lnTo>
                    <a:pt x="0" y="458"/>
                  </a:lnTo>
                  <a:lnTo>
                    <a:pt x="0" y="478"/>
                  </a:lnTo>
                  <a:lnTo>
                    <a:pt x="2" y="500"/>
                  </a:lnTo>
                  <a:lnTo>
                    <a:pt x="6" y="520"/>
                  </a:lnTo>
                  <a:lnTo>
                    <a:pt x="6" y="520"/>
                  </a:lnTo>
                  <a:lnTo>
                    <a:pt x="10" y="532"/>
                  </a:lnTo>
                  <a:lnTo>
                    <a:pt x="16" y="546"/>
                  </a:lnTo>
                  <a:lnTo>
                    <a:pt x="22" y="560"/>
                  </a:lnTo>
                  <a:lnTo>
                    <a:pt x="30" y="572"/>
                  </a:lnTo>
                  <a:lnTo>
                    <a:pt x="48" y="596"/>
                  </a:lnTo>
                  <a:lnTo>
                    <a:pt x="72" y="618"/>
                  </a:lnTo>
                  <a:lnTo>
                    <a:pt x="72" y="618"/>
                  </a:lnTo>
                  <a:lnTo>
                    <a:pt x="84" y="588"/>
                  </a:lnTo>
                  <a:lnTo>
                    <a:pt x="104" y="548"/>
                  </a:lnTo>
                  <a:lnTo>
                    <a:pt x="130" y="498"/>
                  </a:lnTo>
                  <a:lnTo>
                    <a:pt x="162" y="442"/>
                  </a:lnTo>
                  <a:lnTo>
                    <a:pt x="204" y="380"/>
                  </a:lnTo>
                  <a:lnTo>
                    <a:pt x="228" y="346"/>
                  </a:lnTo>
                  <a:lnTo>
                    <a:pt x="254" y="312"/>
                  </a:lnTo>
                  <a:lnTo>
                    <a:pt x="284" y="278"/>
                  </a:lnTo>
                  <a:lnTo>
                    <a:pt x="314" y="242"/>
                  </a:lnTo>
                  <a:lnTo>
                    <a:pt x="348" y="204"/>
                  </a:lnTo>
                  <a:lnTo>
                    <a:pt x="384" y="168"/>
                  </a:lnTo>
                  <a:lnTo>
                    <a:pt x="384" y="168"/>
                  </a:lnTo>
                  <a:lnTo>
                    <a:pt x="356" y="208"/>
                  </a:lnTo>
                  <a:lnTo>
                    <a:pt x="324" y="256"/>
                  </a:lnTo>
                  <a:lnTo>
                    <a:pt x="286" y="316"/>
                  </a:lnTo>
                  <a:lnTo>
                    <a:pt x="244" y="390"/>
                  </a:lnTo>
                  <a:lnTo>
                    <a:pt x="222" y="430"/>
                  </a:lnTo>
                  <a:lnTo>
                    <a:pt x="202" y="472"/>
                  </a:lnTo>
                  <a:lnTo>
                    <a:pt x="182" y="516"/>
                  </a:lnTo>
                  <a:lnTo>
                    <a:pt x="162" y="562"/>
                  </a:lnTo>
                  <a:lnTo>
                    <a:pt x="144" y="608"/>
                  </a:lnTo>
                  <a:lnTo>
                    <a:pt x="128" y="654"/>
                  </a:lnTo>
                  <a:lnTo>
                    <a:pt x="128" y="654"/>
                  </a:lnTo>
                  <a:lnTo>
                    <a:pt x="148" y="662"/>
                  </a:lnTo>
                  <a:lnTo>
                    <a:pt x="168" y="670"/>
                  </a:lnTo>
                  <a:lnTo>
                    <a:pt x="190" y="672"/>
                  </a:lnTo>
                  <a:lnTo>
                    <a:pt x="212" y="674"/>
                  </a:lnTo>
                  <a:lnTo>
                    <a:pt x="212" y="674"/>
                  </a:lnTo>
                  <a:lnTo>
                    <a:pt x="242" y="672"/>
                  </a:lnTo>
                  <a:lnTo>
                    <a:pt x="270" y="666"/>
                  </a:lnTo>
                  <a:lnTo>
                    <a:pt x="298" y="656"/>
                  </a:lnTo>
                  <a:lnTo>
                    <a:pt x="324" y="642"/>
                  </a:lnTo>
                  <a:lnTo>
                    <a:pt x="348" y="626"/>
                  </a:lnTo>
                  <a:lnTo>
                    <a:pt x="372" y="606"/>
                  </a:lnTo>
                  <a:lnTo>
                    <a:pt x="394" y="584"/>
                  </a:lnTo>
                  <a:lnTo>
                    <a:pt x="414" y="558"/>
                  </a:lnTo>
                  <a:lnTo>
                    <a:pt x="414" y="558"/>
                  </a:lnTo>
                  <a:lnTo>
                    <a:pt x="428" y="538"/>
                  </a:lnTo>
                  <a:lnTo>
                    <a:pt x="440" y="518"/>
                  </a:lnTo>
                  <a:lnTo>
                    <a:pt x="452" y="496"/>
                  </a:lnTo>
                  <a:lnTo>
                    <a:pt x="462" y="474"/>
                  </a:lnTo>
                  <a:lnTo>
                    <a:pt x="470" y="450"/>
                  </a:lnTo>
                  <a:lnTo>
                    <a:pt x="478" y="428"/>
                  </a:lnTo>
                  <a:lnTo>
                    <a:pt x="490" y="378"/>
                  </a:lnTo>
                  <a:lnTo>
                    <a:pt x="500" y="326"/>
                  </a:lnTo>
                  <a:lnTo>
                    <a:pt x="506" y="272"/>
                  </a:lnTo>
                  <a:lnTo>
                    <a:pt x="510" y="214"/>
                  </a:lnTo>
                  <a:lnTo>
                    <a:pt x="512" y="156"/>
                  </a:lnTo>
                  <a:close/>
                </a:path>
              </a:pathLst>
            </a:custGeom>
            <a:solidFill>
              <a:srgbClr val="F29C6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DD04D5B8-9D8F-45B4-AA1C-54C4EE697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92150" y="4505325"/>
              <a:ext cx="854075" cy="1069975"/>
            </a:xfrm>
            <a:custGeom>
              <a:avLst/>
              <a:gdLst>
                <a:gd name="T0" fmla="*/ 512 w 538"/>
                <a:gd name="T1" fmla="*/ 156 h 674"/>
                <a:gd name="T2" fmla="*/ 516 w 538"/>
                <a:gd name="T3" fmla="*/ 88 h 674"/>
                <a:gd name="T4" fmla="*/ 526 w 538"/>
                <a:gd name="T5" fmla="*/ 38 h 674"/>
                <a:gd name="T6" fmla="*/ 538 w 538"/>
                <a:gd name="T7" fmla="*/ 0 h 674"/>
                <a:gd name="T8" fmla="*/ 500 w 538"/>
                <a:gd name="T9" fmla="*/ 10 h 674"/>
                <a:gd name="T10" fmla="*/ 426 w 538"/>
                <a:gd name="T11" fmla="*/ 34 h 674"/>
                <a:gd name="T12" fmla="*/ 350 w 538"/>
                <a:gd name="T13" fmla="*/ 66 h 674"/>
                <a:gd name="T14" fmla="*/ 276 w 538"/>
                <a:gd name="T15" fmla="*/ 102 h 674"/>
                <a:gd name="T16" fmla="*/ 208 w 538"/>
                <a:gd name="T17" fmla="*/ 144 h 674"/>
                <a:gd name="T18" fmla="*/ 146 w 538"/>
                <a:gd name="T19" fmla="*/ 192 h 674"/>
                <a:gd name="T20" fmla="*/ 92 w 538"/>
                <a:gd name="T21" fmla="*/ 246 h 674"/>
                <a:gd name="T22" fmla="*/ 48 w 538"/>
                <a:gd name="T23" fmla="*/ 306 h 674"/>
                <a:gd name="T24" fmla="*/ 30 w 538"/>
                <a:gd name="T25" fmla="*/ 338 h 674"/>
                <a:gd name="T26" fmla="*/ 10 w 538"/>
                <a:gd name="T27" fmla="*/ 388 h 674"/>
                <a:gd name="T28" fmla="*/ 2 w 538"/>
                <a:gd name="T29" fmla="*/ 434 h 674"/>
                <a:gd name="T30" fmla="*/ 0 w 538"/>
                <a:gd name="T31" fmla="*/ 478 h 674"/>
                <a:gd name="T32" fmla="*/ 6 w 538"/>
                <a:gd name="T33" fmla="*/ 520 h 674"/>
                <a:gd name="T34" fmla="*/ 10 w 538"/>
                <a:gd name="T35" fmla="*/ 532 h 674"/>
                <a:gd name="T36" fmla="*/ 22 w 538"/>
                <a:gd name="T37" fmla="*/ 560 h 674"/>
                <a:gd name="T38" fmla="*/ 48 w 538"/>
                <a:gd name="T39" fmla="*/ 596 h 674"/>
                <a:gd name="T40" fmla="*/ 72 w 538"/>
                <a:gd name="T41" fmla="*/ 618 h 674"/>
                <a:gd name="T42" fmla="*/ 104 w 538"/>
                <a:gd name="T43" fmla="*/ 548 h 674"/>
                <a:gd name="T44" fmla="*/ 162 w 538"/>
                <a:gd name="T45" fmla="*/ 442 h 674"/>
                <a:gd name="T46" fmla="*/ 228 w 538"/>
                <a:gd name="T47" fmla="*/ 346 h 674"/>
                <a:gd name="T48" fmla="*/ 284 w 538"/>
                <a:gd name="T49" fmla="*/ 278 h 674"/>
                <a:gd name="T50" fmla="*/ 348 w 538"/>
                <a:gd name="T51" fmla="*/ 204 h 674"/>
                <a:gd name="T52" fmla="*/ 384 w 538"/>
                <a:gd name="T53" fmla="*/ 168 h 674"/>
                <a:gd name="T54" fmla="*/ 324 w 538"/>
                <a:gd name="T55" fmla="*/ 256 h 674"/>
                <a:gd name="T56" fmla="*/ 244 w 538"/>
                <a:gd name="T57" fmla="*/ 390 h 674"/>
                <a:gd name="T58" fmla="*/ 202 w 538"/>
                <a:gd name="T59" fmla="*/ 472 h 674"/>
                <a:gd name="T60" fmla="*/ 162 w 538"/>
                <a:gd name="T61" fmla="*/ 562 h 674"/>
                <a:gd name="T62" fmla="*/ 128 w 538"/>
                <a:gd name="T63" fmla="*/ 654 h 674"/>
                <a:gd name="T64" fmla="*/ 148 w 538"/>
                <a:gd name="T65" fmla="*/ 662 h 674"/>
                <a:gd name="T66" fmla="*/ 190 w 538"/>
                <a:gd name="T67" fmla="*/ 672 h 674"/>
                <a:gd name="T68" fmla="*/ 212 w 538"/>
                <a:gd name="T69" fmla="*/ 674 h 674"/>
                <a:gd name="T70" fmla="*/ 270 w 538"/>
                <a:gd name="T71" fmla="*/ 666 h 674"/>
                <a:gd name="T72" fmla="*/ 324 w 538"/>
                <a:gd name="T73" fmla="*/ 642 h 674"/>
                <a:gd name="T74" fmla="*/ 372 w 538"/>
                <a:gd name="T75" fmla="*/ 606 h 674"/>
                <a:gd name="T76" fmla="*/ 414 w 538"/>
                <a:gd name="T77" fmla="*/ 558 h 674"/>
                <a:gd name="T78" fmla="*/ 428 w 538"/>
                <a:gd name="T79" fmla="*/ 538 h 674"/>
                <a:gd name="T80" fmla="*/ 452 w 538"/>
                <a:gd name="T81" fmla="*/ 496 h 674"/>
                <a:gd name="T82" fmla="*/ 470 w 538"/>
                <a:gd name="T83" fmla="*/ 450 h 674"/>
                <a:gd name="T84" fmla="*/ 490 w 538"/>
                <a:gd name="T85" fmla="*/ 378 h 674"/>
                <a:gd name="T86" fmla="*/ 506 w 538"/>
                <a:gd name="T87" fmla="*/ 272 h 674"/>
                <a:gd name="T88" fmla="*/ 512 w 538"/>
                <a:gd name="T89" fmla="*/ 156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8" h="674">
                  <a:moveTo>
                    <a:pt x="512" y="156"/>
                  </a:moveTo>
                  <a:lnTo>
                    <a:pt x="512" y="156"/>
                  </a:lnTo>
                  <a:lnTo>
                    <a:pt x="514" y="118"/>
                  </a:lnTo>
                  <a:lnTo>
                    <a:pt x="516" y="88"/>
                  </a:lnTo>
                  <a:lnTo>
                    <a:pt x="522" y="60"/>
                  </a:lnTo>
                  <a:lnTo>
                    <a:pt x="526" y="38"/>
                  </a:lnTo>
                  <a:lnTo>
                    <a:pt x="534" y="8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00" y="10"/>
                  </a:lnTo>
                  <a:lnTo>
                    <a:pt x="462" y="22"/>
                  </a:lnTo>
                  <a:lnTo>
                    <a:pt x="426" y="34"/>
                  </a:lnTo>
                  <a:lnTo>
                    <a:pt x="388" y="48"/>
                  </a:lnTo>
                  <a:lnTo>
                    <a:pt x="350" y="66"/>
                  </a:lnTo>
                  <a:lnTo>
                    <a:pt x="312" y="82"/>
                  </a:lnTo>
                  <a:lnTo>
                    <a:pt x="276" y="102"/>
                  </a:lnTo>
                  <a:lnTo>
                    <a:pt x="242" y="122"/>
                  </a:lnTo>
                  <a:lnTo>
                    <a:pt x="208" y="144"/>
                  </a:lnTo>
                  <a:lnTo>
                    <a:pt x="176" y="168"/>
                  </a:lnTo>
                  <a:lnTo>
                    <a:pt x="146" y="192"/>
                  </a:lnTo>
                  <a:lnTo>
                    <a:pt x="118" y="218"/>
                  </a:lnTo>
                  <a:lnTo>
                    <a:pt x="92" y="246"/>
                  </a:lnTo>
                  <a:lnTo>
                    <a:pt x="68" y="276"/>
                  </a:lnTo>
                  <a:lnTo>
                    <a:pt x="48" y="306"/>
                  </a:lnTo>
                  <a:lnTo>
                    <a:pt x="30" y="338"/>
                  </a:lnTo>
                  <a:lnTo>
                    <a:pt x="30" y="338"/>
                  </a:lnTo>
                  <a:lnTo>
                    <a:pt x="20" y="364"/>
                  </a:lnTo>
                  <a:lnTo>
                    <a:pt x="10" y="388"/>
                  </a:lnTo>
                  <a:lnTo>
                    <a:pt x="6" y="412"/>
                  </a:lnTo>
                  <a:lnTo>
                    <a:pt x="2" y="434"/>
                  </a:lnTo>
                  <a:lnTo>
                    <a:pt x="0" y="458"/>
                  </a:lnTo>
                  <a:lnTo>
                    <a:pt x="0" y="478"/>
                  </a:lnTo>
                  <a:lnTo>
                    <a:pt x="2" y="500"/>
                  </a:lnTo>
                  <a:lnTo>
                    <a:pt x="6" y="520"/>
                  </a:lnTo>
                  <a:lnTo>
                    <a:pt x="6" y="520"/>
                  </a:lnTo>
                  <a:lnTo>
                    <a:pt x="10" y="532"/>
                  </a:lnTo>
                  <a:lnTo>
                    <a:pt x="16" y="546"/>
                  </a:lnTo>
                  <a:lnTo>
                    <a:pt x="22" y="560"/>
                  </a:lnTo>
                  <a:lnTo>
                    <a:pt x="30" y="572"/>
                  </a:lnTo>
                  <a:lnTo>
                    <a:pt x="48" y="596"/>
                  </a:lnTo>
                  <a:lnTo>
                    <a:pt x="72" y="618"/>
                  </a:lnTo>
                  <a:lnTo>
                    <a:pt x="72" y="618"/>
                  </a:lnTo>
                  <a:lnTo>
                    <a:pt x="84" y="588"/>
                  </a:lnTo>
                  <a:lnTo>
                    <a:pt x="104" y="548"/>
                  </a:lnTo>
                  <a:lnTo>
                    <a:pt x="130" y="498"/>
                  </a:lnTo>
                  <a:lnTo>
                    <a:pt x="162" y="442"/>
                  </a:lnTo>
                  <a:lnTo>
                    <a:pt x="204" y="380"/>
                  </a:lnTo>
                  <a:lnTo>
                    <a:pt x="228" y="346"/>
                  </a:lnTo>
                  <a:lnTo>
                    <a:pt x="254" y="312"/>
                  </a:lnTo>
                  <a:lnTo>
                    <a:pt x="284" y="278"/>
                  </a:lnTo>
                  <a:lnTo>
                    <a:pt x="314" y="242"/>
                  </a:lnTo>
                  <a:lnTo>
                    <a:pt x="348" y="204"/>
                  </a:lnTo>
                  <a:lnTo>
                    <a:pt x="384" y="168"/>
                  </a:lnTo>
                  <a:lnTo>
                    <a:pt x="384" y="168"/>
                  </a:lnTo>
                  <a:lnTo>
                    <a:pt x="356" y="208"/>
                  </a:lnTo>
                  <a:lnTo>
                    <a:pt x="324" y="256"/>
                  </a:lnTo>
                  <a:lnTo>
                    <a:pt x="286" y="316"/>
                  </a:lnTo>
                  <a:lnTo>
                    <a:pt x="244" y="390"/>
                  </a:lnTo>
                  <a:lnTo>
                    <a:pt x="222" y="430"/>
                  </a:lnTo>
                  <a:lnTo>
                    <a:pt x="202" y="472"/>
                  </a:lnTo>
                  <a:lnTo>
                    <a:pt x="182" y="516"/>
                  </a:lnTo>
                  <a:lnTo>
                    <a:pt x="162" y="562"/>
                  </a:lnTo>
                  <a:lnTo>
                    <a:pt x="144" y="608"/>
                  </a:lnTo>
                  <a:lnTo>
                    <a:pt x="128" y="654"/>
                  </a:lnTo>
                  <a:lnTo>
                    <a:pt x="128" y="654"/>
                  </a:lnTo>
                  <a:lnTo>
                    <a:pt x="148" y="662"/>
                  </a:lnTo>
                  <a:lnTo>
                    <a:pt x="168" y="670"/>
                  </a:lnTo>
                  <a:lnTo>
                    <a:pt x="190" y="672"/>
                  </a:lnTo>
                  <a:lnTo>
                    <a:pt x="212" y="674"/>
                  </a:lnTo>
                  <a:lnTo>
                    <a:pt x="212" y="674"/>
                  </a:lnTo>
                  <a:lnTo>
                    <a:pt x="242" y="672"/>
                  </a:lnTo>
                  <a:lnTo>
                    <a:pt x="270" y="666"/>
                  </a:lnTo>
                  <a:lnTo>
                    <a:pt x="298" y="656"/>
                  </a:lnTo>
                  <a:lnTo>
                    <a:pt x="324" y="642"/>
                  </a:lnTo>
                  <a:lnTo>
                    <a:pt x="348" y="626"/>
                  </a:lnTo>
                  <a:lnTo>
                    <a:pt x="372" y="606"/>
                  </a:lnTo>
                  <a:lnTo>
                    <a:pt x="394" y="584"/>
                  </a:lnTo>
                  <a:lnTo>
                    <a:pt x="414" y="558"/>
                  </a:lnTo>
                  <a:lnTo>
                    <a:pt x="414" y="558"/>
                  </a:lnTo>
                  <a:lnTo>
                    <a:pt x="428" y="538"/>
                  </a:lnTo>
                  <a:lnTo>
                    <a:pt x="440" y="518"/>
                  </a:lnTo>
                  <a:lnTo>
                    <a:pt x="452" y="496"/>
                  </a:lnTo>
                  <a:lnTo>
                    <a:pt x="462" y="474"/>
                  </a:lnTo>
                  <a:lnTo>
                    <a:pt x="470" y="450"/>
                  </a:lnTo>
                  <a:lnTo>
                    <a:pt x="478" y="428"/>
                  </a:lnTo>
                  <a:lnTo>
                    <a:pt x="490" y="378"/>
                  </a:lnTo>
                  <a:lnTo>
                    <a:pt x="500" y="326"/>
                  </a:lnTo>
                  <a:lnTo>
                    <a:pt x="506" y="272"/>
                  </a:lnTo>
                  <a:lnTo>
                    <a:pt x="510" y="214"/>
                  </a:lnTo>
                  <a:lnTo>
                    <a:pt x="512" y="1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A73923CD-A85D-4156-A1EA-817B5B545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6575" y="3511550"/>
              <a:ext cx="774700" cy="1120775"/>
            </a:xfrm>
            <a:custGeom>
              <a:avLst/>
              <a:gdLst>
                <a:gd name="T0" fmla="*/ 478 w 488"/>
                <a:gd name="T1" fmla="*/ 158 h 706"/>
                <a:gd name="T2" fmla="*/ 476 w 488"/>
                <a:gd name="T3" fmla="*/ 90 h 706"/>
                <a:gd name="T4" fmla="*/ 478 w 488"/>
                <a:gd name="T5" fmla="*/ 40 h 706"/>
                <a:gd name="T6" fmla="*/ 488 w 488"/>
                <a:gd name="T7" fmla="*/ 0 h 706"/>
                <a:gd name="T8" fmla="*/ 450 w 488"/>
                <a:gd name="T9" fmla="*/ 14 h 706"/>
                <a:gd name="T10" fmla="*/ 378 w 488"/>
                <a:gd name="T11" fmla="*/ 46 h 706"/>
                <a:gd name="T12" fmla="*/ 306 w 488"/>
                <a:gd name="T13" fmla="*/ 84 h 706"/>
                <a:gd name="T14" fmla="*/ 238 w 488"/>
                <a:gd name="T15" fmla="*/ 130 h 706"/>
                <a:gd name="T16" fmla="*/ 174 w 488"/>
                <a:gd name="T17" fmla="*/ 178 h 706"/>
                <a:gd name="T18" fmla="*/ 118 w 488"/>
                <a:gd name="T19" fmla="*/ 234 h 706"/>
                <a:gd name="T20" fmla="*/ 70 w 488"/>
                <a:gd name="T21" fmla="*/ 294 h 706"/>
                <a:gd name="T22" fmla="*/ 32 w 488"/>
                <a:gd name="T23" fmla="*/ 358 h 706"/>
                <a:gd name="T24" fmla="*/ 18 w 488"/>
                <a:gd name="T25" fmla="*/ 390 h 706"/>
                <a:gd name="T26" fmla="*/ 4 w 488"/>
                <a:gd name="T27" fmla="*/ 442 h 706"/>
                <a:gd name="T28" fmla="*/ 0 w 488"/>
                <a:gd name="T29" fmla="*/ 490 h 706"/>
                <a:gd name="T30" fmla="*/ 4 w 488"/>
                <a:gd name="T31" fmla="*/ 534 h 706"/>
                <a:gd name="T32" fmla="*/ 14 w 488"/>
                <a:gd name="T33" fmla="*/ 574 h 706"/>
                <a:gd name="T34" fmla="*/ 20 w 488"/>
                <a:gd name="T35" fmla="*/ 586 h 706"/>
                <a:gd name="T36" fmla="*/ 34 w 488"/>
                <a:gd name="T37" fmla="*/ 612 h 706"/>
                <a:gd name="T38" fmla="*/ 64 w 488"/>
                <a:gd name="T39" fmla="*/ 646 h 706"/>
                <a:gd name="T40" fmla="*/ 90 w 488"/>
                <a:gd name="T41" fmla="*/ 666 h 706"/>
                <a:gd name="T42" fmla="*/ 114 w 488"/>
                <a:gd name="T43" fmla="*/ 592 h 706"/>
                <a:gd name="T44" fmla="*/ 162 w 488"/>
                <a:gd name="T45" fmla="*/ 480 h 706"/>
                <a:gd name="T46" fmla="*/ 216 w 488"/>
                <a:gd name="T47" fmla="*/ 378 h 706"/>
                <a:gd name="T48" fmla="*/ 264 w 488"/>
                <a:gd name="T49" fmla="*/ 302 h 706"/>
                <a:gd name="T50" fmla="*/ 320 w 488"/>
                <a:gd name="T51" fmla="*/ 224 h 706"/>
                <a:gd name="T52" fmla="*/ 352 w 488"/>
                <a:gd name="T53" fmla="*/ 184 h 706"/>
                <a:gd name="T54" fmla="*/ 302 w 488"/>
                <a:gd name="T55" fmla="*/ 276 h 706"/>
                <a:gd name="T56" fmla="*/ 236 w 488"/>
                <a:gd name="T57" fmla="*/ 420 h 706"/>
                <a:gd name="T58" fmla="*/ 204 w 488"/>
                <a:gd name="T59" fmla="*/ 506 h 706"/>
                <a:gd name="T60" fmla="*/ 174 w 488"/>
                <a:gd name="T61" fmla="*/ 598 h 706"/>
                <a:gd name="T62" fmla="*/ 150 w 488"/>
                <a:gd name="T63" fmla="*/ 696 h 706"/>
                <a:gd name="T64" fmla="*/ 170 w 488"/>
                <a:gd name="T65" fmla="*/ 702 h 706"/>
                <a:gd name="T66" fmla="*/ 214 w 488"/>
                <a:gd name="T67" fmla="*/ 706 h 706"/>
                <a:gd name="T68" fmla="*/ 236 w 488"/>
                <a:gd name="T69" fmla="*/ 706 h 706"/>
                <a:gd name="T70" fmla="*/ 292 w 488"/>
                <a:gd name="T71" fmla="*/ 690 h 706"/>
                <a:gd name="T72" fmla="*/ 344 w 488"/>
                <a:gd name="T73" fmla="*/ 662 h 706"/>
                <a:gd name="T74" fmla="*/ 388 w 488"/>
                <a:gd name="T75" fmla="*/ 620 h 706"/>
                <a:gd name="T76" fmla="*/ 424 w 488"/>
                <a:gd name="T77" fmla="*/ 568 h 706"/>
                <a:gd name="T78" fmla="*/ 436 w 488"/>
                <a:gd name="T79" fmla="*/ 548 h 706"/>
                <a:gd name="T80" fmla="*/ 454 w 488"/>
                <a:gd name="T81" fmla="*/ 502 h 706"/>
                <a:gd name="T82" fmla="*/ 468 w 488"/>
                <a:gd name="T83" fmla="*/ 456 h 706"/>
                <a:gd name="T84" fmla="*/ 480 w 488"/>
                <a:gd name="T85" fmla="*/ 380 h 706"/>
                <a:gd name="T86" fmla="*/ 484 w 488"/>
                <a:gd name="T87" fmla="*/ 274 h 706"/>
                <a:gd name="T88" fmla="*/ 478 w 488"/>
                <a:gd name="T89" fmla="*/ 15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8" h="706">
                  <a:moveTo>
                    <a:pt x="478" y="158"/>
                  </a:moveTo>
                  <a:lnTo>
                    <a:pt x="478" y="158"/>
                  </a:lnTo>
                  <a:lnTo>
                    <a:pt x="476" y="122"/>
                  </a:lnTo>
                  <a:lnTo>
                    <a:pt x="476" y="90"/>
                  </a:lnTo>
                  <a:lnTo>
                    <a:pt x="476" y="62"/>
                  </a:lnTo>
                  <a:lnTo>
                    <a:pt x="478" y="40"/>
                  </a:lnTo>
                  <a:lnTo>
                    <a:pt x="484" y="1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450" y="14"/>
                  </a:lnTo>
                  <a:lnTo>
                    <a:pt x="414" y="30"/>
                  </a:lnTo>
                  <a:lnTo>
                    <a:pt x="378" y="46"/>
                  </a:lnTo>
                  <a:lnTo>
                    <a:pt x="342" y="64"/>
                  </a:lnTo>
                  <a:lnTo>
                    <a:pt x="306" y="84"/>
                  </a:lnTo>
                  <a:lnTo>
                    <a:pt x="272" y="106"/>
                  </a:lnTo>
                  <a:lnTo>
                    <a:pt x="238" y="130"/>
                  </a:lnTo>
                  <a:lnTo>
                    <a:pt x="206" y="154"/>
                  </a:lnTo>
                  <a:lnTo>
                    <a:pt x="174" y="178"/>
                  </a:lnTo>
                  <a:lnTo>
                    <a:pt x="146" y="206"/>
                  </a:lnTo>
                  <a:lnTo>
                    <a:pt x="118" y="234"/>
                  </a:lnTo>
                  <a:lnTo>
                    <a:pt x="92" y="262"/>
                  </a:lnTo>
                  <a:lnTo>
                    <a:pt x="70" y="294"/>
                  </a:lnTo>
                  <a:lnTo>
                    <a:pt x="50" y="324"/>
                  </a:lnTo>
                  <a:lnTo>
                    <a:pt x="32" y="358"/>
                  </a:lnTo>
                  <a:lnTo>
                    <a:pt x="18" y="390"/>
                  </a:lnTo>
                  <a:lnTo>
                    <a:pt x="18" y="390"/>
                  </a:lnTo>
                  <a:lnTo>
                    <a:pt x="10" y="416"/>
                  </a:lnTo>
                  <a:lnTo>
                    <a:pt x="4" y="442"/>
                  </a:lnTo>
                  <a:lnTo>
                    <a:pt x="2" y="466"/>
                  </a:lnTo>
                  <a:lnTo>
                    <a:pt x="0" y="490"/>
                  </a:lnTo>
                  <a:lnTo>
                    <a:pt x="2" y="512"/>
                  </a:lnTo>
                  <a:lnTo>
                    <a:pt x="4" y="534"/>
                  </a:lnTo>
                  <a:lnTo>
                    <a:pt x="8" y="554"/>
                  </a:lnTo>
                  <a:lnTo>
                    <a:pt x="14" y="574"/>
                  </a:lnTo>
                  <a:lnTo>
                    <a:pt x="14" y="574"/>
                  </a:lnTo>
                  <a:lnTo>
                    <a:pt x="20" y="586"/>
                  </a:lnTo>
                  <a:lnTo>
                    <a:pt x="26" y="598"/>
                  </a:lnTo>
                  <a:lnTo>
                    <a:pt x="34" y="612"/>
                  </a:lnTo>
                  <a:lnTo>
                    <a:pt x="44" y="624"/>
                  </a:lnTo>
                  <a:lnTo>
                    <a:pt x="64" y="646"/>
                  </a:lnTo>
                  <a:lnTo>
                    <a:pt x="90" y="666"/>
                  </a:lnTo>
                  <a:lnTo>
                    <a:pt x="90" y="666"/>
                  </a:lnTo>
                  <a:lnTo>
                    <a:pt x="100" y="634"/>
                  </a:lnTo>
                  <a:lnTo>
                    <a:pt x="114" y="592"/>
                  </a:lnTo>
                  <a:lnTo>
                    <a:pt x="134" y="540"/>
                  </a:lnTo>
                  <a:lnTo>
                    <a:pt x="162" y="480"/>
                  </a:lnTo>
                  <a:lnTo>
                    <a:pt x="196" y="414"/>
                  </a:lnTo>
                  <a:lnTo>
                    <a:pt x="216" y="378"/>
                  </a:lnTo>
                  <a:lnTo>
                    <a:pt x="238" y="340"/>
                  </a:lnTo>
                  <a:lnTo>
                    <a:pt x="264" y="302"/>
                  </a:lnTo>
                  <a:lnTo>
                    <a:pt x="290" y="264"/>
                  </a:lnTo>
                  <a:lnTo>
                    <a:pt x="320" y="224"/>
                  </a:lnTo>
                  <a:lnTo>
                    <a:pt x="352" y="184"/>
                  </a:lnTo>
                  <a:lnTo>
                    <a:pt x="352" y="184"/>
                  </a:lnTo>
                  <a:lnTo>
                    <a:pt x="328" y="226"/>
                  </a:lnTo>
                  <a:lnTo>
                    <a:pt x="302" y="276"/>
                  </a:lnTo>
                  <a:lnTo>
                    <a:pt x="270" y="342"/>
                  </a:lnTo>
                  <a:lnTo>
                    <a:pt x="236" y="420"/>
                  </a:lnTo>
                  <a:lnTo>
                    <a:pt x="220" y="462"/>
                  </a:lnTo>
                  <a:lnTo>
                    <a:pt x="204" y="506"/>
                  </a:lnTo>
                  <a:lnTo>
                    <a:pt x="188" y="552"/>
                  </a:lnTo>
                  <a:lnTo>
                    <a:pt x="174" y="598"/>
                  </a:lnTo>
                  <a:lnTo>
                    <a:pt x="160" y="646"/>
                  </a:lnTo>
                  <a:lnTo>
                    <a:pt x="150" y="696"/>
                  </a:lnTo>
                  <a:lnTo>
                    <a:pt x="150" y="696"/>
                  </a:lnTo>
                  <a:lnTo>
                    <a:pt x="170" y="702"/>
                  </a:lnTo>
                  <a:lnTo>
                    <a:pt x="192" y="704"/>
                  </a:lnTo>
                  <a:lnTo>
                    <a:pt x="214" y="706"/>
                  </a:lnTo>
                  <a:lnTo>
                    <a:pt x="236" y="706"/>
                  </a:lnTo>
                  <a:lnTo>
                    <a:pt x="236" y="706"/>
                  </a:lnTo>
                  <a:lnTo>
                    <a:pt x="266" y="700"/>
                  </a:lnTo>
                  <a:lnTo>
                    <a:pt x="292" y="690"/>
                  </a:lnTo>
                  <a:lnTo>
                    <a:pt x="318" y="678"/>
                  </a:lnTo>
                  <a:lnTo>
                    <a:pt x="344" y="662"/>
                  </a:lnTo>
                  <a:lnTo>
                    <a:pt x="366" y="642"/>
                  </a:lnTo>
                  <a:lnTo>
                    <a:pt x="388" y="620"/>
                  </a:lnTo>
                  <a:lnTo>
                    <a:pt x="406" y="596"/>
                  </a:lnTo>
                  <a:lnTo>
                    <a:pt x="424" y="568"/>
                  </a:lnTo>
                  <a:lnTo>
                    <a:pt x="424" y="568"/>
                  </a:lnTo>
                  <a:lnTo>
                    <a:pt x="436" y="548"/>
                  </a:lnTo>
                  <a:lnTo>
                    <a:pt x="446" y="526"/>
                  </a:lnTo>
                  <a:lnTo>
                    <a:pt x="454" y="502"/>
                  </a:lnTo>
                  <a:lnTo>
                    <a:pt x="462" y="480"/>
                  </a:lnTo>
                  <a:lnTo>
                    <a:pt x="468" y="456"/>
                  </a:lnTo>
                  <a:lnTo>
                    <a:pt x="474" y="432"/>
                  </a:lnTo>
                  <a:lnTo>
                    <a:pt x="480" y="380"/>
                  </a:lnTo>
                  <a:lnTo>
                    <a:pt x="484" y="328"/>
                  </a:lnTo>
                  <a:lnTo>
                    <a:pt x="484" y="274"/>
                  </a:lnTo>
                  <a:lnTo>
                    <a:pt x="482" y="216"/>
                  </a:lnTo>
                  <a:lnTo>
                    <a:pt x="478" y="158"/>
                  </a:lnTo>
                  <a:close/>
                </a:path>
              </a:pathLst>
            </a:custGeom>
            <a:solidFill>
              <a:srgbClr val="E9554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9853CBBD-62BF-4C0D-83BF-67F4787F6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6575" y="3511550"/>
              <a:ext cx="774700" cy="1120775"/>
            </a:xfrm>
            <a:custGeom>
              <a:avLst/>
              <a:gdLst>
                <a:gd name="T0" fmla="*/ 478 w 488"/>
                <a:gd name="T1" fmla="*/ 158 h 706"/>
                <a:gd name="T2" fmla="*/ 476 w 488"/>
                <a:gd name="T3" fmla="*/ 90 h 706"/>
                <a:gd name="T4" fmla="*/ 478 w 488"/>
                <a:gd name="T5" fmla="*/ 40 h 706"/>
                <a:gd name="T6" fmla="*/ 488 w 488"/>
                <a:gd name="T7" fmla="*/ 0 h 706"/>
                <a:gd name="T8" fmla="*/ 450 w 488"/>
                <a:gd name="T9" fmla="*/ 14 h 706"/>
                <a:gd name="T10" fmla="*/ 378 w 488"/>
                <a:gd name="T11" fmla="*/ 46 h 706"/>
                <a:gd name="T12" fmla="*/ 306 w 488"/>
                <a:gd name="T13" fmla="*/ 84 h 706"/>
                <a:gd name="T14" fmla="*/ 238 w 488"/>
                <a:gd name="T15" fmla="*/ 130 h 706"/>
                <a:gd name="T16" fmla="*/ 174 w 488"/>
                <a:gd name="T17" fmla="*/ 178 h 706"/>
                <a:gd name="T18" fmla="*/ 118 w 488"/>
                <a:gd name="T19" fmla="*/ 234 h 706"/>
                <a:gd name="T20" fmla="*/ 70 w 488"/>
                <a:gd name="T21" fmla="*/ 294 h 706"/>
                <a:gd name="T22" fmla="*/ 32 w 488"/>
                <a:gd name="T23" fmla="*/ 358 h 706"/>
                <a:gd name="T24" fmla="*/ 18 w 488"/>
                <a:gd name="T25" fmla="*/ 390 h 706"/>
                <a:gd name="T26" fmla="*/ 4 w 488"/>
                <a:gd name="T27" fmla="*/ 442 h 706"/>
                <a:gd name="T28" fmla="*/ 0 w 488"/>
                <a:gd name="T29" fmla="*/ 490 h 706"/>
                <a:gd name="T30" fmla="*/ 4 w 488"/>
                <a:gd name="T31" fmla="*/ 534 h 706"/>
                <a:gd name="T32" fmla="*/ 14 w 488"/>
                <a:gd name="T33" fmla="*/ 574 h 706"/>
                <a:gd name="T34" fmla="*/ 20 w 488"/>
                <a:gd name="T35" fmla="*/ 586 h 706"/>
                <a:gd name="T36" fmla="*/ 34 w 488"/>
                <a:gd name="T37" fmla="*/ 612 h 706"/>
                <a:gd name="T38" fmla="*/ 64 w 488"/>
                <a:gd name="T39" fmla="*/ 646 h 706"/>
                <a:gd name="T40" fmla="*/ 90 w 488"/>
                <a:gd name="T41" fmla="*/ 666 h 706"/>
                <a:gd name="T42" fmla="*/ 114 w 488"/>
                <a:gd name="T43" fmla="*/ 592 h 706"/>
                <a:gd name="T44" fmla="*/ 162 w 488"/>
                <a:gd name="T45" fmla="*/ 480 h 706"/>
                <a:gd name="T46" fmla="*/ 216 w 488"/>
                <a:gd name="T47" fmla="*/ 378 h 706"/>
                <a:gd name="T48" fmla="*/ 264 w 488"/>
                <a:gd name="T49" fmla="*/ 302 h 706"/>
                <a:gd name="T50" fmla="*/ 320 w 488"/>
                <a:gd name="T51" fmla="*/ 224 h 706"/>
                <a:gd name="T52" fmla="*/ 352 w 488"/>
                <a:gd name="T53" fmla="*/ 184 h 706"/>
                <a:gd name="T54" fmla="*/ 302 w 488"/>
                <a:gd name="T55" fmla="*/ 276 h 706"/>
                <a:gd name="T56" fmla="*/ 236 w 488"/>
                <a:gd name="T57" fmla="*/ 420 h 706"/>
                <a:gd name="T58" fmla="*/ 204 w 488"/>
                <a:gd name="T59" fmla="*/ 506 h 706"/>
                <a:gd name="T60" fmla="*/ 174 w 488"/>
                <a:gd name="T61" fmla="*/ 598 h 706"/>
                <a:gd name="T62" fmla="*/ 150 w 488"/>
                <a:gd name="T63" fmla="*/ 696 h 706"/>
                <a:gd name="T64" fmla="*/ 170 w 488"/>
                <a:gd name="T65" fmla="*/ 702 h 706"/>
                <a:gd name="T66" fmla="*/ 214 w 488"/>
                <a:gd name="T67" fmla="*/ 706 h 706"/>
                <a:gd name="T68" fmla="*/ 236 w 488"/>
                <a:gd name="T69" fmla="*/ 706 h 706"/>
                <a:gd name="T70" fmla="*/ 292 w 488"/>
                <a:gd name="T71" fmla="*/ 690 h 706"/>
                <a:gd name="T72" fmla="*/ 344 w 488"/>
                <a:gd name="T73" fmla="*/ 662 h 706"/>
                <a:gd name="T74" fmla="*/ 388 w 488"/>
                <a:gd name="T75" fmla="*/ 620 h 706"/>
                <a:gd name="T76" fmla="*/ 424 w 488"/>
                <a:gd name="T77" fmla="*/ 568 h 706"/>
                <a:gd name="T78" fmla="*/ 436 w 488"/>
                <a:gd name="T79" fmla="*/ 548 h 706"/>
                <a:gd name="T80" fmla="*/ 454 w 488"/>
                <a:gd name="T81" fmla="*/ 502 h 706"/>
                <a:gd name="T82" fmla="*/ 468 w 488"/>
                <a:gd name="T83" fmla="*/ 456 h 706"/>
                <a:gd name="T84" fmla="*/ 480 w 488"/>
                <a:gd name="T85" fmla="*/ 380 h 706"/>
                <a:gd name="T86" fmla="*/ 484 w 488"/>
                <a:gd name="T87" fmla="*/ 274 h 706"/>
                <a:gd name="T88" fmla="*/ 478 w 488"/>
                <a:gd name="T89" fmla="*/ 15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8" h="706">
                  <a:moveTo>
                    <a:pt x="478" y="158"/>
                  </a:moveTo>
                  <a:lnTo>
                    <a:pt x="478" y="158"/>
                  </a:lnTo>
                  <a:lnTo>
                    <a:pt x="476" y="122"/>
                  </a:lnTo>
                  <a:lnTo>
                    <a:pt x="476" y="90"/>
                  </a:lnTo>
                  <a:lnTo>
                    <a:pt x="476" y="62"/>
                  </a:lnTo>
                  <a:lnTo>
                    <a:pt x="478" y="40"/>
                  </a:lnTo>
                  <a:lnTo>
                    <a:pt x="484" y="1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450" y="14"/>
                  </a:lnTo>
                  <a:lnTo>
                    <a:pt x="414" y="30"/>
                  </a:lnTo>
                  <a:lnTo>
                    <a:pt x="378" y="46"/>
                  </a:lnTo>
                  <a:lnTo>
                    <a:pt x="342" y="64"/>
                  </a:lnTo>
                  <a:lnTo>
                    <a:pt x="306" y="84"/>
                  </a:lnTo>
                  <a:lnTo>
                    <a:pt x="272" y="106"/>
                  </a:lnTo>
                  <a:lnTo>
                    <a:pt x="238" y="130"/>
                  </a:lnTo>
                  <a:lnTo>
                    <a:pt x="206" y="154"/>
                  </a:lnTo>
                  <a:lnTo>
                    <a:pt x="174" y="178"/>
                  </a:lnTo>
                  <a:lnTo>
                    <a:pt x="146" y="206"/>
                  </a:lnTo>
                  <a:lnTo>
                    <a:pt x="118" y="234"/>
                  </a:lnTo>
                  <a:lnTo>
                    <a:pt x="92" y="262"/>
                  </a:lnTo>
                  <a:lnTo>
                    <a:pt x="70" y="294"/>
                  </a:lnTo>
                  <a:lnTo>
                    <a:pt x="50" y="324"/>
                  </a:lnTo>
                  <a:lnTo>
                    <a:pt x="32" y="358"/>
                  </a:lnTo>
                  <a:lnTo>
                    <a:pt x="18" y="390"/>
                  </a:lnTo>
                  <a:lnTo>
                    <a:pt x="18" y="390"/>
                  </a:lnTo>
                  <a:lnTo>
                    <a:pt x="10" y="416"/>
                  </a:lnTo>
                  <a:lnTo>
                    <a:pt x="4" y="442"/>
                  </a:lnTo>
                  <a:lnTo>
                    <a:pt x="2" y="466"/>
                  </a:lnTo>
                  <a:lnTo>
                    <a:pt x="0" y="490"/>
                  </a:lnTo>
                  <a:lnTo>
                    <a:pt x="2" y="512"/>
                  </a:lnTo>
                  <a:lnTo>
                    <a:pt x="4" y="534"/>
                  </a:lnTo>
                  <a:lnTo>
                    <a:pt x="8" y="554"/>
                  </a:lnTo>
                  <a:lnTo>
                    <a:pt x="14" y="574"/>
                  </a:lnTo>
                  <a:lnTo>
                    <a:pt x="14" y="574"/>
                  </a:lnTo>
                  <a:lnTo>
                    <a:pt x="20" y="586"/>
                  </a:lnTo>
                  <a:lnTo>
                    <a:pt x="26" y="598"/>
                  </a:lnTo>
                  <a:lnTo>
                    <a:pt x="34" y="612"/>
                  </a:lnTo>
                  <a:lnTo>
                    <a:pt x="44" y="624"/>
                  </a:lnTo>
                  <a:lnTo>
                    <a:pt x="64" y="646"/>
                  </a:lnTo>
                  <a:lnTo>
                    <a:pt x="90" y="666"/>
                  </a:lnTo>
                  <a:lnTo>
                    <a:pt x="90" y="666"/>
                  </a:lnTo>
                  <a:lnTo>
                    <a:pt x="100" y="634"/>
                  </a:lnTo>
                  <a:lnTo>
                    <a:pt x="114" y="592"/>
                  </a:lnTo>
                  <a:lnTo>
                    <a:pt x="134" y="540"/>
                  </a:lnTo>
                  <a:lnTo>
                    <a:pt x="162" y="480"/>
                  </a:lnTo>
                  <a:lnTo>
                    <a:pt x="196" y="414"/>
                  </a:lnTo>
                  <a:lnTo>
                    <a:pt x="216" y="378"/>
                  </a:lnTo>
                  <a:lnTo>
                    <a:pt x="238" y="340"/>
                  </a:lnTo>
                  <a:lnTo>
                    <a:pt x="264" y="302"/>
                  </a:lnTo>
                  <a:lnTo>
                    <a:pt x="290" y="264"/>
                  </a:lnTo>
                  <a:lnTo>
                    <a:pt x="320" y="224"/>
                  </a:lnTo>
                  <a:lnTo>
                    <a:pt x="352" y="184"/>
                  </a:lnTo>
                  <a:lnTo>
                    <a:pt x="352" y="184"/>
                  </a:lnTo>
                  <a:lnTo>
                    <a:pt x="328" y="226"/>
                  </a:lnTo>
                  <a:lnTo>
                    <a:pt x="302" y="276"/>
                  </a:lnTo>
                  <a:lnTo>
                    <a:pt x="270" y="342"/>
                  </a:lnTo>
                  <a:lnTo>
                    <a:pt x="236" y="420"/>
                  </a:lnTo>
                  <a:lnTo>
                    <a:pt x="220" y="462"/>
                  </a:lnTo>
                  <a:lnTo>
                    <a:pt x="204" y="506"/>
                  </a:lnTo>
                  <a:lnTo>
                    <a:pt x="188" y="552"/>
                  </a:lnTo>
                  <a:lnTo>
                    <a:pt x="174" y="598"/>
                  </a:lnTo>
                  <a:lnTo>
                    <a:pt x="160" y="646"/>
                  </a:lnTo>
                  <a:lnTo>
                    <a:pt x="150" y="696"/>
                  </a:lnTo>
                  <a:lnTo>
                    <a:pt x="150" y="696"/>
                  </a:lnTo>
                  <a:lnTo>
                    <a:pt x="170" y="702"/>
                  </a:lnTo>
                  <a:lnTo>
                    <a:pt x="192" y="704"/>
                  </a:lnTo>
                  <a:lnTo>
                    <a:pt x="214" y="706"/>
                  </a:lnTo>
                  <a:lnTo>
                    <a:pt x="236" y="706"/>
                  </a:lnTo>
                  <a:lnTo>
                    <a:pt x="236" y="706"/>
                  </a:lnTo>
                  <a:lnTo>
                    <a:pt x="266" y="700"/>
                  </a:lnTo>
                  <a:lnTo>
                    <a:pt x="292" y="690"/>
                  </a:lnTo>
                  <a:lnTo>
                    <a:pt x="318" y="678"/>
                  </a:lnTo>
                  <a:lnTo>
                    <a:pt x="344" y="662"/>
                  </a:lnTo>
                  <a:lnTo>
                    <a:pt x="366" y="642"/>
                  </a:lnTo>
                  <a:lnTo>
                    <a:pt x="388" y="620"/>
                  </a:lnTo>
                  <a:lnTo>
                    <a:pt x="406" y="596"/>
                  </a:lnTo>
                  <a:lnTo>
                    <a:pt x="424" y="568"/>
                  </a:lnTo>
                  <a:lnTo>
                    <a:pt x="424" y="568"/>
                  </a:lnTo>
                  <a:lnTo>
                    <a:pt x="436" y="548"/>
                  </a:lnTo>
                  <a:lnTo>
                    <a:pt x="446" y="526"/>
                  </a:lnTo>
                  <a:lnTo>
                    <a:pt x="454" y="502"/>
                  </a:lnTo>
                  <a:lnTo>
                    <a:pt x="462" y="480"/>
                  </a:lnTo>
                  <a:lnTo>
                    <a:pt x="468" y="456"/>
                  </a:lnTo>
                  <a:lnTo>
                    <a:pt x="474" y="432"/>
                  </a:lnTo>
                  <a:lnTo>
                    <a:pt x="480" y="380"/>
                  </a:lnTo>
                  <a:lnTo>
                    <a:pt x="484" y="328"/>
                  </a:lnTo>
                  <a:lnTo>
                    <a:pt x="484" y="274"/>
                  </a:lnTo>
                  <a:lnTo>
                    <a:pt x="482" y="216"/>
                  </a:lnTo>
                  <a:lnTo>
                    <a:pt x="478" y="1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F498946F-1734-453B-AC5E-18323E371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2100" y="7067550"/>
              <a:ext cx="1209675" cy="717550"/>
            </a:xfrm>
            <a:custGeom>
              <a:avLst/>
              <a:gdLst>
                <a:gd name="T0" fmla="*/ 606 w 762"/>
                <a:gd name="T1" fmla="*/ 382 h 452"/>
                <a:gd name="T2" fmla="*/ 672 w 762"/>
                <a:gd name="T3" fmla="*/ 360 h 452"/>
                <a:gd name="T4" fmla="*/ 720 w 762"/>
                <a:gd name="T5" fmla="*/ 350 h 452"/>
                <a:gd name="T6" fmla="*/ 762 w 762"/>
                <a:gd name="T7" fmla="*/ 348 h 452"/>
                <a:gd name="T8" fmla="*/ 738 w 762"/>
                <a:gd name="T9" fmla="*/ 316 h 452"/>
                <a:gd name="T10" fmla="*/ 688 w 762"/>
                <a:gd name="T11" fmla="*/ 256 h 452"/>
                <a:gd name="T12" fmla="*/ 630 w 762"/>
                <a:gd name="T13" fmla="*/ 198 h 452"/>
                <a:gd name="T14" fmla="*/ 570 w 762"/>
                <a:gd name="T15" fmla="*/ 144 h 452"/>
                <a:gd name="T16" fmla="*/ 504 w 762"/>
                <a:gd name="T17" fmla="*/ 96 h 452"/>
                <a:gd name="T18" fmla="*/ 436 w 762"/>
                <a:gd name="T19" fmla="*/ 56 h 452"/>
                <a:gd name="T20" fmla="*/ 366 w 762"/>
                <a:gd name="T21" fmla="*/ 24 h 452"/>
                <a:gd name="T22" fmla="*/ 294 w 762"/>
                <a:gd name="T23" fmla="*/ 6 h 452"/>
                <a:gd name="T24" fmla="*/ 258 w 762"/>
                <a:gd name="T25" fmla="*/ 2 h 452"/>
                <a:gd name="T26" fmla="*/ 206 w 762"/>
                <a:gd name="T27" fmla="*/ 2 h 452"/>
                <a:gd name="T28" fmla="*/ 158 w 762"/>
                <a:gd name="T29" fmla="*/ 12 h 452"/>
                <a:gd name="T30" fmla="*/ 118 w 762"/>
                <a:gd name="T31" fmla="*/ 26 h 452"/>
                <a:gd name="T32" fmla="*/ 82 w 762"/>
                <a:gd name="T33" fmla="*/ 48 h 452"/>
                <a:gd name="T34" fmla="*/ 70 w 762"/>
                <a:gd name="T35" fmla="*/ 56 h 452"/>
                <a:gd name="T36" fmla="*/ 50 w 762"/>
                <a:gd name="T37" fmla="*/ 76 h 452"/>
                <a:gd name="T38" fmla="*/ 26 w 762"/>
                <a:gd name="T39" fmla="*/ 116 h 452"/>
                <a:gd name="T40" fmla="*/ 14 w 762"/>
                <a:gd name="T41" fmla="*/ 144 h 452"/>
                <a:gd name="T42" fmla="*/ 92 w 762"/>
                <a:gd name="T43" fmla="*/ 148 h 452"/>
                <a:gd name="T44" fmla="*/ 212 w 762"/>
                <a:gd name="T45" fmla="*/ 164 h 452"/>
                <a:gd name="T46" fmla="*/ 324 w 762"/>
                <a:gd name="T47" fmla="*/ 188 h 452"/>
                <a:gd name="T48" fmla="*/ 410 w 762"/>
                <a:gd name="T49" fmla="*/ 214 h 452"/>
                <a:gd name="T50" fmla="*/ 500 w 762"/>
                <a:gd name="T51" fmla="*/ 248 h 452"/>
                <a:gd name="T52" fmla="*/ 548 w 762"/>
                <a:gd name="T53" fmla="*/ 268 h 452"/>
                <a:gd name="T54" fmla="*/ 444 w 762"/>
                <a:gd name="T55" fmla="*/ 244 h 452"/>
                <a:gd name="T56" fmla="*/ 290 w 762"/>
                <a:gd name="T57" fmla="*/ 220 h 452"/>
                <a:gd name="T58" fmla="*/ 198 w 762"/>
                <a:gd name="T59" fmla="*/ 210 h 452"/>
                <a:gd name="T60" fmla="*/ 100 w 762"/>
                <a:gd name="T61" fmla="*/ 206 h 452"/>
                <a:gd name="T62" fmla="*/ 0 w 762"/>
                <a:gd name="T63" fmla="*/ 210 h 452"/>
                <a:gd name="T64" fmla="*/ 0 w 762"/>
                <a:gd name="T65" fmla="*/ 232 h 452"/>
                <a:gd name="T66" fmla="*/ 8 w 762"/>
                <a:gd name="T67" fmla="*/ 274 h 452"/>
                <a:gd name="T68" fmla="*/ 14 w 762"/>
                <a:gd name="T69" fmla="*/ 296 h 452"/>
                <a:gd name="T70" fmla="*/ 44 w 762"/>
                <a:gd name="T71" fmla="*/ 346 h 452"/>
                <a:gd name="T72" fmla="*/ 86 w 762"/>
                <a:gd name="T73" fmla="*/ 388 h 452"/>
                <a:gd name="T74" fmla="*/ 136 w 762"/>
                <a:gd name="T75" fmla="*/ 418 h 452"/>
                <a:gd name="T76" fmla="*/ 196 w 762"/>
                <a:gd name="T77" fmla="*/ 440 h 452"/>
                <a:gd name="T78" fmla="*/ 220 w 762"/>
                <a:gd name="T79" fmla="*/ 446 h 452"/>
                <a:gd name="T80" fmla="*/ 268 w 762"/>
                <a:gd name="T81" fmla="*/ 452 h 452"/>
                <a:gd name="T82" fmla="*/ 318 w 762"/>
                <a:gd name="T83" fmla="*/ 452 h 452"/>
                <a:gd name="T84" fmla="*/ 392 w 762"/>
                <a:gd name="T85" fmla="*/ 444 h 452"/>
                <a:gd name="T86" fmla="*/ 498 w 762"/>
                <a:gd name="T87" fmla="*/ 420 h 452"/>
                <a:gd name="T88" fmla="*/ 606 w 762"/>
                <a:gd name="T89" fmla="*/ 38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2" h="452">
                  <a:moveTo>
                    <a:pt x="606" y="382"/>
                  </a:moveTo>
                  <a:lnTo>
                    <a:pt x="606" y="382"/>
                  </a:lnTo>
                  <a:lnTo>
                    <a:pt x="642" y="370"/>
                  </a:lnTo>
                  <a:lnTo>
                    <a:pt x="672" y="360"/>
                  </a:lnTo>
                  <a:lnTo>
                    <a:pt x="698" y="354"/>
                  </a:lnTo>
                  <a:lnTo>
                    <a:pt x="720" y="350"/>
                  </a:lnTo>
                  <a:lnTo>
                    <a:pt x="752" y="348"/>
                  </a:lnTo>
                  <a:lnTo>
                    <a:pt x="762" y="348"/>
                  </a:lnTo>
                  <a:lnTo>
                    <a:pt x="762" y="348"/>
                  </a:lnTo>
                  <a:lnTo>
                    <a:pt x="738" y="316"/>
                  </a:lnTo>
                  <a:lnTo>
                    <a:pt x="714" y="286"/>
                  </a:lnTo>
                  <a:lnTo>
                    <a:pt x="688" y="256"/>
                  </a:lnTo>
                  <a:lnTo>
                    <a:pt x="660" y="226"/>
                  </a:lnTo>
                  <a:lnTo>
                    <a:pt x="630" y="198"/>
                  </a:lnTo>
                  <a:lnTo>
                    <a:pt x="600" y="170"/>
                  </a:lnTo>
                  <a:lnTo>
                    <a:pt x="570" y="144"/>
                  </a:lnTo>
                  <a:lnTo>
                    <a:pt x="538" y="118"/>
                  </a:lnTo>
                  <a:lnTo>
                    <a:pt x="504" y="96"/>
                  </a:lnTo>
                  <a:lnTo>
                    <a:pt x="470" y="74"/>
                  </a:lnTo>
                  <a:lnTo>
                    <a:pt x="436" y="56"/>
                  </a:lnTo>
                  <a:lnTo>
                    <a:pt x="402" y="38"/>
                  </a:lnTo>
                  <a:lnTo>
                    <a:pt x="366" y="24"/>
                  </a:lnTo>
                  <a:lnTo>
                    <a:pt x="330" y="14"/>
                  </a:lnTo>
                  <a:lnTo>
                    <a:pt x="294" y="6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32" y="0"/>
                  </a:lnTo>
                  <a:lnTo>
                    <a:pt x="206" y="2"/>
                  </a:lnTo>
                  <a:lnTo>
                    <a:pt x="182" y="6"/>
                  </a:lnTo>
                  <a:lnTo>
                    <a:pt x="158" y="12"/>
                  </a:lnTo>
                  <a:lnTo>
                    <a:pt x="138" y="18"/>
                  </a:lnTo>
                  <a:lnTo>
                    <a:pt x="118" y="26"/>
                  </a:lnTo>
                  <a:lnTo>
                    <a:pt x="98" y="36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0" y="56"/>
                  </a:lnTo>
                  <a:lnTo>
                    <a:pt x="60" y="66"/>
                  </a:lnTo>
                  <a:lnTo>
                    <a:pt x="50" y="76"/>
                  </a:lnTo>
                  <a:lnTo>
                    <a:pt x="42" y="88"/>
                  </a:lnTo>
                  <a:lnTo>
                    <a:pt x="26" y="116"/>
                  </a:lnTo>
                  <a:lnTo>
                    <a:pt x="14" y="144"/>
                  </a:lnTo>
                  <a:lnTo>
                    <a:pt x="14" y="144"/>
                  </a:lnTo>
                  <a:lnTo>
                    <a:pt x="46" y="144"/>
                  </a:lnTo>
                  <a:lnTo>
                    <a:pt x="92" y="148"/>
                  </a:lnTo>
                  <a:lnTo>
                    <a:pt x="146" y="154"/>
                  </a:lnTo>
                  <a:lnTo>
                    <a:pt x="212" y="164"/>
                  </a:lnTo>
                  <a:lnTo>
                    <a:pt x="284" y="178"/>
                  </a:lnTo>
                  <a:lnTo>
                    <a:pt x="324" y="188"/>
                  </a:lnTo>
                  <a:lnTo>
                    <a:pt x="366" y="200"/>
                  </a:lnTo>
                  <a:lnTo>
                    <a:pt x="410" y="214"/>
                  </a:lnTo>
                  <a:lnTo>
                    <a:pt x="454" y="230"/>
                  </a:lnTo>
                  <a:lnTo>
                    <a:pt x="500" y="248"/>
                  </a:lnTo>
                  <a:lnTo>
                    <a:pt x="548" y="268"/>
                  </a:lnTo>
                  <a:lnTo>
                    <a:pt x="548" y="268"/>
                  </a:lnTo>
                  <a:lnTo>
                    <a:pt x="500" y="256"/>
                  </a:lnTo>
                  <a:lnTo>
                    <a:pt x="444" y="244"/>
                  </a:lnTo>
                  <a:lnTo>
                    <a:pt x="374" y="232"/>
                  </a:lnTo>
                  <a:lnTo>
                    <a:pt x="290" y="220"/>
                  </a:lnTo>
                  <a:lnTo>
                    <a:pt x="244" y="214"/>
                  </a:lnTo>
                  <a:lnTo>
                    <a:pt x="198" y="210"/>
                  </a:lnTo>
                  <a:lnTo>
                    <a:pt x="150" y="208"/>
                  </a:lnTo>
                  <a:lnTo>
                    <a:pt x="100" y="206"/>
                  </a:lnTo>
                  <a:lnTo>
                    <a:pt x="50" y="208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0" y="232"/>
                  </a:lnTo>
                  <a:lnTo>
                    <a:pt x="2" y="254"/>
                  </a:lnTo>
                  <a:lnTo>
                    <a:pt x="8" y="274"/>
                  </a:lnTo>
                  <a:lnTo>
                    <a:pt x="14" y="296"/>
                  </a:lnTo>
                  <a:lnTo>
                    <a:pt x="14" y="296"/>
                  </a:lnTo>
                  <a:lnTo>
                    <a:pt x="28" y="322"/>
                  </a:lnTo>
                  <a:lnTo>
                    <a:pt x="44" y="346"/>
                  </a:lnTo>
                  <a:lnTo>
                    <a:pt x="64" y="368"/>
                  </a:lnTo>
                  <a:lnTo>
                    <a:pt x="86" y="388"/>
                  </a:lnTo>
                  <a:lnTo>
                    <a:pt x="110" y="404"/>
                  </a:lnTo>
                  <a:lnTo>
                    <a:pt x="136" y="418"/>
                  </a:lnTo>
                  <a:lnTo>
                    <a:pt x="166" y="430"/>
                  </a:lnTo>
                  <a:lnTo>
                    <a:pt x="196" y="440"/>
                  </a:lnTo>
                  <a:lnTo>
                    <a:pt x="196" y="440"/>
                  </a:lnTo>
                  <a:lnTo>
                    <a:pt x="220" y="446"/>
                  </a:lnTo>
                  <a:lnTo>
                    <a:pt x="244" y="450"/>
                  </a:lnTo>
                  <a:lnTo>
                    <a:pt x="268" y="452"/>
                  </a:lnTo>
                  <a:lnTo>
                    <a:pt x="292" y="452"/>
                  </a:lnTo>
                  <a:lnTo>
                    <a:pt x="318" y="452"/>
                  </a:lnTo>
                  <a:lnTo>
                    <a:pt x="342" y="450"/>
                  </a:lnTo>
                  <a:lnTo>
                    <a:pt x="392" y="444"/>
                  </a:lnTo>
                  <a:lnTo>
                    <a:pt x="444" y="434"/>
                  </a:lnTo>
                  <a:lnTo>
                    <a:pt x="498" y="420"/>
                  </a:lnTo>
                  <a:lnTo>
                    <a:pt x="552" y="402"/>
                  </a:lnTo>
                  <a:lnTo>
                    <a:pt x="606" y="382"/>
                  </a:lnTo>
                  <a:close/>
                </a:path>
              </a:pathLst>
            </a:custGeom>
            <a:solidFill>
              <a:srgbClr val="F29C6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90C56AC-D938-47FD-B582-282EB7EDE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2100" y="7067550"/>
              <a:ext cx="1209675" cy="717550"/>
            </a:xfrm>
            <a:custGeom>
              <a:avLst/>
              <a:gdLst>
                <a:gd name="T0" fmla="*/ 606 w 762"/>
                <a:gd name="T1" fmla="*/ 382 h 452"/>
                <a:gd name="T2" fmla="*/ 672 w 762"/>
                <a:gd name="T3" fmla="*/ 360 h 452"/>
                <a:gd name="T4" fmla="*/ 720 w 762"/>
                <a:gd name="T5" fmla="*/ 350 h 452"/>
                <a:gd name="T6" fmla="*/ 762 w 762"/>
                <a:gd name="T7" fmla="*/ 348 h 452"/>
                <a:gd name="T8" fmla="*/ 738 w 762"/>
                <a:gd name="T9" fmla="*/ 316 h 452"/>
                <a:gd name="T10" fmla="*/ 688 w 762"/>
                <a:gd name="T11" fmla="*/ 256 h 452"/>
                <a:gd name="T12" fmla="*/ 630 w 762"/>
                <a:gd name="T13" fmla="*/ 198 h 452"/>
                <a:gd name="T14" fmla="*/ 570 w 762"/>
                <a:gd name="T15" fmla="*/ 144 h 452"/>
                <a:gd name="T16" fmla="*/ 504 w 762"/>
                <a:gd name="T17" fmla="*/ 96 h 452"/>
                <a:gd name="T18" fmla="*/ 436 w 762"/>
                <a:gd name="T19" fmla="*/ 56 h 452"/>
                <a:gd name="T20" fmla="*/ 366 w 762"/>
                <a:gd name="T21" fmla="*/ 24 h 452"/>
                <a:gd name="T22" fmla="*/ 294 w 762"/>
                <a:gd name="T23" fmla="*/ 6 h 452"/>
                <a:gd name="T24" fmla="*/ 258 w 762"/>
                <a:gd name="T25" fmla="*/ 2 h 452"/>
                <a:gd name="T26" fmla="*/ 206 w 762"/>
                <a:gd name="T27" fmla="*/ 2 h 452"/>
                <a:gd name="T28" fmla="*/ 158 w 762"/>
                <a:gd name="T29" fmla="*/ 12 h 452"/>
                <a:gd name="T30" fmla="*/ 118 w 762"/>
                <a:gd name="T31" fmla="*/ 26 h 452"/>
                <a:gd name="T32" fmla="*/ 82 w 762"/>
                <a:gd name="T33" fmla="*/ 48 h 452"/>
                <a:gd name="T34" fmla="*/ 70 w 762"/>
                <a:gd name="T35" fmla="*/ 56 h 452"/>
                <a:gd name="T36" fmla="*/ 50 w 762"/>
                <a:gd name="T37" fmla="*/ 76 h 452"/>
                <a:gd name="T38" fmla="*/ 26 w 762"/>
                <a:gd name="T39" fmla="*/ 116 h 452"/>
                <a:gd name="T40" fmla="*/ 14 w 762"/>
                <a:gd name="T41" fmla="*/ 144 h 452"/>
                <a:gd name="T42" fmla="*/ 92 w 762"/>
                <a:gd name="T43" fmla="*/ 148 h 452"/>
                <a:gd name="T44" fmla="*/ 212 w 762"/>
                <a:gd name="T45" fmla="*/ 164 h 452"/>
                <a:gd name="T46" fmla="*/ 324 w 762"/>
                <a:gd name="T47" fmla="*/ 188 h 452"/>
                <a:gd name="T48" fmla="*/ 410 w 762"/>
                <a:gd name="T49" fmla="*/ 214 h 452"/>
                <a:gd name="T50" fmla="*/ 500 w 762"/>
                <a:gd name="T51" fmla="*/ 248 h 452"/>
                <a:gd name="T52" fmla="*/ 548 w 762"/>
                <a:gd name="T53" fmla="*/ 268 h 452"/>
                <a:gd name="T54" fmla="*/ 444 w 762"/>
                <a:gd name="T55" fmla="*/ 244 h 452"/>
                <a:gd name="T56" fmla="*/ 290 w 762"/>
                <a:gd name="T57" fmla="*/ 220 h 452"/>
                <a:gd name="T58" fmla="*/ 198 w 762"/>
                <a:gd name="T59" fmla="*/ 210 h 452"/>
                <a:gd name="T60" fmla="*/ 100 w 762"/>
                <a:gd name="T61" fmla="*/ 206 h 452"/>
                <a:gd name="T62" fmla="*/ 0 w 762"/>
                <a:gd name="T63" fmla="*/ 210 h 452"/>
                <a:gd name="T64" fmla="*/ 0 w 762"/>
                <a:gd name="T65" fmla="*/ 232 h 452"/>
                <a:gd name="T66" fmla="*/ 8 w 762"/>
                <a:gd name="T67" fmla="*/ 274 h 452"/>
                <a:gd name="T68" fmla="*/ 14 w 762"/>
                <a:gd name="T69" fmla="*/ 296 h 452"/>
                <a:gd name="T70" fmla="*/ 44 w 762"/>
                <a:gd name="T71" fmla="*/ 346 h 452"/>
                <a:gd name="T72" fmla="*/ 86 w 762"/>
                <a:gd name="T73" fmla="*/ 388 h 452"/>
                <a:gd name="T74" fmla="*/ 136 w 762"/>
                <a:gd name="T75" fmla="*/ 418 h 452"/>
                <a:gd name="T76" fmla="*/ 196 w 762"/>
                <a:gd name="T77" fmla="*/ 440 h 452"/>
                <a:gd name="T78" fmla="*/ 220 w 762"/>
                <a:gd name="T79" fmla="*/ 446 h 452"/>
                <a:gd name="T80" fmla="*/ 268 w 762"/>
                <a:gd name="T81" fmla="*/ 452 h 452"/>
                <a:gd name="T82" fmla="*/ 318 w 762"/>
                <a:gd name="T83" fmla="*/ 452 h 452"/>
                <a:gd name="T84" fmla="*/ 392 w 762"/>
                <a:gd name="T85" fmla="*/ 444 h 452"/>
                <a:gd name="T86" fmla="*/ 498 w 762"/>
                <a:gd name="T87" fmla="*/ 420 h 452"/>
                <a:gd name="T88" fmla="*/ 606 w 762"/>
                <a:gd name="T89" fmla="*/ 38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2" h="452">
                  <a:moveTo>
                    <a:pt x="606" y="382"/>
                  </a:moveTo>
                  <a:lnTo>
                    <a:pt x="606" y="382"/>
                  </a:lnTo>
                  <a:lnTo>
                    <a:pt x="642" y="370"/>
                  </a:lnTo>
                  <a:lnTo>
                    <a:pt x="672" y="360"/>
                  </a:lnTo>
                  <a:lnTo>
                    <a:pt x="698" y="354"/>
                  </a:lnTo>
                  <a:lnTo>
                    <a:pt x="720" y="350"/>
                  </a:lnTo>
                  <a:lnTo>
                    <a:pt x="752" y="348"/>
                  </a:lnTo>
                  <a:lnTo>
                    <a:pt x="762" y="348"/>
                  </a:lnTo>
                  <a:lnTo>
                    <a:pt x="762" y="348"/>
                  </a:lnTo>
                  <a:lnTo>
                    <a:pt x="738" y="316"/>
                  </a:lnTo>
                  <a:lnTo>
                    <a:pt x="714" y="286"/>
                  </a:lnTo>
                  <a:lnTo>
                    <a:pt x="688" y="256"/>
                  </a:lnTo>
                  <a:lnTo>
                    <a:pt x="660" y="226"/>
                  </a:lnTo>
                  <a:lnTo>
                    <a:pt x="630" y="198"/>
                  </a:lnTo>
                  <a:lnTo>
                    <a:pt x="600" y="170"/>
                  </a:lnTo>
                  <a:lnTo>
                    <a:pt x="570" y="144"/>
                  </a:lnTo>
                  <a:lnTo>
                    <a:pt x="538" y="118"/>
                  </a:lnTo>
                  <a:lnTo>
                    <a:pt x="504" y="96"/>
                  </a:lnTo>
                  <a:lnTo>
                    <a:pt x="470" y="74"/>
                  </a:lnTo>
                  <a:lnTo>
                    <a:pt x="436" y="56"/>
                  </a:lnTo>
                  <a:lnTo>
                    <a:pt x="402" y="38"/>
                  </a:lnTo>
                  <a:lnTo>
                    <a:pt x="366" y="24"/>
                  </a:lnTo>
                  <a:lnTo>
                    <a:pt x="330" y="14"/>
                  </a:lnTo>
                  <a:lnTo>
                    <a:pt x="294" y="6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32" y="0"/>
                  </a:lnTo>
                  <a:lnTo>
                    <a:pt x="206" y="2"/>
                  </a:lnTo>
                  <a:lnTo>
                    <a:pt x="182" y="6"/>
                  </a:lnTo>
                  <a:lnTo>
                    <a:pt x="158" y="12"/>
                  </a:lnTo>
                  <a:lnTo>
                    <a:pt x="138" y="18"/>
                  </a:lnTo>
                  <a:lnTo>
                    <a:pt x="118" y="26"/>
                  </a:lnTo>
                  <a:lnTo>
                    <a:pt x="98" y="36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0" y="56"/>
                  </a:lnTo>
                  <a:lnTo>
                    <a:pt x="60" y="66"/>
                  </a:lnTo>
                  <a:lnTo>
                    <a:pt x="50" y="76"/>
                  </a:lnTo>
                  <a:lnTo>
                    <a:pt x="42" y="88"/>
                  </a:lnTo>
                  <a:lnTo>
                    <a:pt x="26" y="116"/>
                  </a:lnTo>
                  <a:lnTo>
                    <a:pt x="14" y="144"/>
                  </a:lnTo>
                  <a:lnTo>
                    <a:pt x="14" y="144"/>
                  </a:lnTo>
                  <a:lnTo>
                    <a:pt x="46" y="144"/>
                  </a:lnTo>
                  <a:lnTo>
                    <a:pt x="92" y="148"/>
                  </a:lnTo>
                  <a:lnTo>
                    <a:pt x="146" y="154"/>
                  </a:lnTo>
                  <a:lnTo>
                    <a:pt x="212" y="164"/>
                  </a:lnTo>
                  <a:lnTo>
                    <a:pt x="284" y="178"/>
                  </a:lnTo>
                  <a:lnTo>
                    <a:pt x="324" y="188"/>
                  </a:lnTo>
                  <a:lnTo>
                    <a:pt x="366" y="200"/>
                  </a:lnTo>
                  <a:lnTo>
                    <a:pt x="410" y="214"/>
                  </a:lnTo>
                  <a:lnTo>
                    <a:pt x="454" y="230"/>
                  </a:lnTo>
                  <a:lnTo>
                    <a:pt x="500" y="248"/>
                  </a:lnTo>
                  <a:lnTo>
                    <a:pt x="548" y="268"/>
                  </a:lnTo>
                  <a:lnTo>
                    <a:pt x="548" y="268"/>
                  </a:lnTo>
                  <a:lnTo>
                    <a:pt x="500" y="256"/>
                  </a:lnTo>
                  <a:lnTo>
                    <a:pt x="444" y="244"/>
                  </a:lnTo>
                  <a:lnTo>
                    <a:pt x="374" y="232"/>
                  </a:lnTo>
                  <a:lnTo>
                    <a:pt x="290" y="220"/>
                  </a:lnTo>
                  <a:lnTo>
                    <a:pt x="244" y="214"/>
                  </a:lnTo>
                  <a:lnTo>
                    <a:pt x="198" y="210"/>
                  </a:lnTo>
                  <a:lnTo>
                    <a:pt x="150" y="208"/>
                  </a:lnTo>
                  <a:lnTo>
                    <a:pt x="100" y="206"/>
                  </a:lnTo>
                  <a:lnTo>
                    <a:pt x="50" y="208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0" y="232"/>
                  </a:lnTo>
                  <a:lnTo>
                    <a:pt x="2" y="254"/>
                  </a:lnTo>
                  <a:lnTo>
                    <a:pt x="8" y="274"/>
                  </a:lnTo>
                  <a:lnTo>
                    <a:pt x="14" y="296"/>
                  </a:lnTo>
                  <a:lnTo>
                    <a:pt x="14" y="296"/>
                  </a:lnTo>
                  <a:lnTo>
                    <a:pt x="28" y="322"/>
                  </a:lnTo>
                  <a:lnTo>
                    <a:pt x="44" y="346"/>
                  </a:lnTo>
                  <a:lnTo>
                    <a:pt x="64" y="368"/>
                  </a:lnTo>
                  <a:lnTo>
                    <a:pt x="86" y="388"/>
                  </a:lnTo>
                  <a:lnTo>
                    <a:pt x="110" y="404"/>
                  </a:lnTo>
                  <a:lnTo>
                    <a:pt x="136" y="418"/>
                  </a:lnTo>
                  <a:lnTo>
                    <a:pt x="166" y="430"/>
                  </a:lnTo>
                  <a:lnTo>
                    <a:pt x="196" y="440"/>
                  </a:lnTo>
                  <a:lnTo>
                    <a:pt x="196" y="440"/>
                  </a:lnTo>
                  <a:lnTo>
                    <a:pt x="220" y="446"/>
                  </a:lnTo>
                  <a:lnTo>
                    <a:pt x="244" y="450"/>
                  </a:lnTo>
                  <a:lnTo>
                    <a:pt x="268" y="452"/>
                  </a:lnTo>
                  <a:lnTo>
                    <a:pt x="292" y="452"/>
                  </a:lnTo>
                  <a:lnTo>
                    <a:pt x="318" y="452"/>
                  </a:lnTo>
                  <a:lnTo>
                    <a:pt x="342" y="450"/>
                  </a:lnTo>
                  <a:lnTo>
                    <a:pt x="392" y="444"/>
                  </a:lnTo>
                  <a:lnTo>
                    <a:pt x="444" y="434"/>
                  </a:lnTo>
                  <a:lnTo>
                    <a:pt x="498" y="420"/>
                  </a:lnTo>
                  <a:lnTo>
                    <a:pt x="552" y="402"/>
                  </a:lnTo>
                  <a:lnTo>
                    <a:pt x="606" y="3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57AD22D9-1AEA-4CA6-ADDD-0D70E6117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49375" y="6689725"/>
              <a:ext cx="955675" cy="549275"/>
            </a:xfrm>
            <a:custGeom>
              <a:avLst/>
              <a:gdLst>
                <a:gd name="T0" fmla="*/ 496 w 602"/>
                <a:gd name="T1" fmla="*/ 206 h 346"/>
                <a:gd name="T2" fmla="*/ 538 w 602"/>
                <a:gd name="T3" fmla="*/ 176 h 346"/>
                <a:gd name="T4" fmla="*/ 594 w 602"/>
                <a:gd name="T5" fmla="*/ 148 h 346"/>
                <a:gd name="T6" fmla="*/ 602 w 602"/>
                <a:gd name="T7" fmla="*/ 144 h 346"/>
                <a:gd name="T8" fmla="*/ 498 w 602"/>
                <a:gd name="T9" fmla="*/ 80 h 346"/>
                <a:gd name="T10" fmla="*/ 440 w 602"/>
                <a:gd name="T11" fmla="*/ 52 h 346"/>
                <a:gd name="T12" fmla="*/ 382 w 602"/>
                <a:gd name="T13" fmla="*/ 28 h 346"/>
                <a:gd name="T14" fmla="*/ 322 w 602"/>
                <a:gd name="T15" fmla="*/ 12 h 346"/>
                <a:gd name="T16" fmla="*/ 262 w 602"/>
                <a:gd name="T17" fmla="*/ 2 h 346"/>
                <a:gd name="T18" fmla="*/ 204 w 602"/>
                <a:gd name="T19" fmla="*/ 0 h 346"/>
                <a:gd name="T20" fmla="*/ 148 w 602"/>
                <a:gd name="T21" fmla="*/ 8 h 346"/>
                <a:gd name="T22" fmla="*/ 128 w 602"/>
                <a:gd name="T23" fmla="*/ 14 h 346"/>
                <a:gd name="T24" fmla="*/ 92 w 602"/>
                <a:gd name="T25" fmla="*/ 28 h 346"/>
                <a:gd name="T26" fmla="*/ 62 w 602"/>
                <a:gd name="T27" fmla="*/ 48 h 346"/>
                <a:gd name="T28" fmla="*/ 38 w 602"/>
                <a:gd name="T29" fmla="*/ 72 h 346"/>
                <a:gd name="T30" fmla="*/ 28 w 602"/>
                <a:gd name="T31" fmla="*/ 84 h 346"/>
                <a:gd name="T32" fmla="*/ 8 w 602"/>
                <a:gd name="T33" fmla="*/ 124 h 346"/>
                <a:gd name="T34" fmla="*/ 0 w 602"/>
                <a:gd name="T35" fmla="*/ 170 h 346"/>
                <a:gd name="T36" fmla="*/ 26 w 602"/>
                <a:gd name="T37" fmla="*/ 164 h 346"/>
                <a:gd name="T38" fmla="*/ 102 w 602"/>
                <a:gd name="T39" fmla="*/ 146 h 346"/>
                <a:gd name="T40" fmla="*/ 210 w 602"/>
                <a:gd name="T41" fmla="*/ 132 h 346"/>
                <a:gd name="T42" fmla="*/ 346 w 602"/>
                <a:gd name="T43" fmla="*/ 130 h 346"/>
                <a:gd name="T44" fmla="*/ 426 w 602"/>
                <a:gd name="T45" fmla="*/ 136 h 346"/>
                <a:gd name="T46" fmla="*/ 386 w 602"/>
                <a:gd name="T47" fmla="*/ 138 h 346"/>
                <a:gd name="T48" fmla="*/ 288 w 602"/>
                <a:gd name="T49" fmla="*/ 150 h 346"/>
                <a:gd name="T50" fmla="*/ 152 w 602"/>
                <a:gd name="T51" fmla="*/ 176 h 346"/>
                <a:gd name="T52" fmla="*/ 80 w 602"/>
                <a:gd name="T53" fmla="*/ 196 h 346"/>
                <a:gd name="T54" fmla="*/ 6 w 602"/>
                <a:gd name="T55" fmla="*/ 222 h 346"/>
                <a:gd name="T56" fmla="*/ 12 w 602"/>
                <a:gd name="T57" fmla="*/ 238 h 346"/>
                <a:gd name="T58" fmla="*/ 28 w 602"/>
                <a:gd name="T59" fmla="*/ 268 h 346"/>
                <a:gd name="T60" fmla="*/ 38 w 602"/>
                <a:gd name="T61" fmla="*/ 282 h 346"/>
                <a:gd name="T62" fmla="*/ 72 w 602"/>
                <a:gd name="T63" fmla="*/ 314 h 346"/>
                <a:gd name="T64" fmla="*/ 112 w 602"/>
                <a:gd name="T65" fmla="*/ 334 h 346"/>
                <a:gd name="T66" fmla="*/ 156 w 602"/>
                <a:gd name="T67" fmla="*/ 344 h 346"/>
                <a:gd name="T68" fmla="*/ 206 w 602"/>
                <a:gd name="T69" fmla="*/ 346 h 346"/>
                <a:gd name="T70" fmla="*/ 244 w 602"/>
                <a:gd name="T71" fmla="*/ 342 h 346"/>
                <a:gd name="T72" fmla="*/ 316 w 602"/>
                <a:gd name="T73" fmla="*/ 320 h 346"/>
                <a:gd name="T74" fmla="*/ 388 w 602"/>
                <a:gd name="T75" fmla="*/ 284 h 346"/>
                <a:gd name="T76" fmla="*/ 460 w 602"/>
                <a:gd name="T77" fmla="*/ 23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2" h="346">
                  <a:moveTo>
                    <a:pt x="496" y="206"/>
                  </a:moveTo>
                  <a:lnTo>
                    <a:pt x="496" y="206"/>
                  </a:lnTo>
                  <a:lnTo>
                    <a:pt x="518" y="190"/>
                  </a:lnTo>
                  <a:lnTo>
                    <a:pt x="538" y="176"/>
                  </a:lnTo>
                  <a:lnTo>
                    <a:pt x="572" y="156"/>
                  </a:lnTo>
                  <a:lnTo>
                    <a:pt x="594" y="148"/>
                  </a:lnTo>
                  <a:lnTo>
                    <a:pt x="602" y="144"/>
                  </a:lnTo>
                  <a:lnTo>
                    <a:pt x="602" y="144"/>
                  </a:lnTo>
                  <a:lnTo>
                    <a:pt x="552" y="110"/>
                  </a:lnTo>
                  <a:lnTo>
                    <a:pt x="498" y="80"/>
                  </a:lnTo>
                  <a:lnTo>
                    <a:pt x="470" y="64"/>
                  </a:lnTo>
                  <a:lnTo>
                    <a:pt x="440" y="52"/>
                  </a:lnTo>
                  <a:lnTo>
                    <a:pt x="412" y="40"/>
                  </a:lnTo>
                  <a:lnTo>
                    <a:pt x="382" y="28"/>
                  </a:lnTo>
                  <a:lnTo>
                    <a:pt x="352" y="18"/>
                  </a:lnTo>
                  <a:lnTo>
                    <a:pt x="322" y="12"/>
                  </a:lnTo>
                  <a:lnTo>
                    <a:pt x="292" y="6"/>
                  </a:lnTo>
                  <a:lnTo>
                    <a:pt x="262" y="2"/>
                  </a:lnTo>
                  <a:lnTo>
                    <a:pt x="234" y="0"/>
                  </a:lnTo>
                  <a:lnTo>
                    <a:pt x="204" y="0"/>
                  </a:lnTo>
                  <a:lnTo>
                    <a:pt x="176" y="2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28" y="14"/>
                  </a:lnTo>
                  <a:lnTo>
                    <a:pt x="110" y="20"/>
                  </a:lnTo>
                  <a:lnTo>
                    <a:pt x="92" y="28"/>
                  </a:lnTo>
                  <a:lnTo>
                    <a:pt x="76" y="38"/>
                  </a:lnTo>
                  <a:lnTo>
                    <a:pt x="62" y="48"/>
                  </a:lnTo>
                  <a:lnTo>
                    <a:pt x="50" y="60"/>
                  </a:lnTo>
                  <a:lnTo>
                    <a:pt x="38" y="72"/>
                  </a:lnTo>
                  <a:lnTo>
                    <a:pt x="28" y="84"/>
                  </a:lnTo>
                  <a:lnTo>
                    <a:pt x="28" y="84"/>
                  </a:lnTo>
                  <a:lnTo>
                    <a:pt x="16" y="102"/>
                  </a:lnTo>
                  <a:lnTo>
                    <a:pt x="8" y="124"/>
                  </a:lnTo>
                  <a:lnTo>
                    <a:pt x="2" y="146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26" y="164"/>
                  </a:lnTo>
                  <a:lnTo>
                    <a:pt x="60" y="154"/>
                  </a:lnTo>
                  <a:lnTo>
                    <a:pt x="102" y="146"/>
                  </a:lnTo>
                  <a:lnTo>
                    <a:pt x="152" y="138"/>
                  </a:lnTo>
                  <a:lnTo>
                    <a:pt x="210" y="132"/>
                  </a:lnTo>
                  <a:lnTo>
                    <a:pt x="274" y="130"/>
                  </a:lnTo>
                  <a:lnTo>
                    <a:pt x="346" y="130"/>
                  </a:lnTo>
                  <a:lnTo>
                    <a:pt x="386" y="132"/>
                  </a:lnTo>
                  <a:lnTo>
                    <a:pt x="426" y="136"/>
                  </a:lnTo>
                  <a:lnTo>
                    <a:pt x="426" y="136"/>
                  </a:lnTo>
                  <a:lnTo>
                    <a:pt x="386" y="138"/>
                  </a:lnTo>
                  <a:lnTo>
                    <a:pt x="344" y="144"/>
                  </a:lnTo>
                  <a:lnTo>
                    <a:pt x="288" y="150"/>
                  </a:lnTo>
                  <a:lnTo>
                    <a:pt x="224" y="162"/>
                  </a:lnTo>
                  <a:lnTo>
                    <a:pt x="152" y="176"/>
                  </a:lnTo>
                  <a:lnTo>
                    <a:pt x="116" y="186"/>
                  </a:lnTo>
                  <a:lnTo>
                    <a:pt x="80" y="196"/>
                  </a:lnTo>
                  <a:lnTo>
                    <a:pt x="42" y="208"/>
                  </a:lnTo>
                  <a:lnTo>
                    <a:pt x="6" y="222"/>
                  </a:lnTo>
                  <a:lnTo>
                    <a:pt x="6" y="222"/>
                  </a:lnTo>
                  <a:lnTo>
                    <a:pt x="12" y="238"/>
                  </a:lnTo>
                  <a:lnTo>
                    <a:pt x="18" y="254"/>
                  </a:lnTo>
                  <a:lnTo>
                    <a:pt x="28" y="268"/>
                  </a:lnTo>
                  <a:lnTo>
                    <a:pt x="38" y="282"/>
                  </a:lnTo>
                  <a:lnTo>
                    <a:pt x="38" y="282"/>
                  </a:lnTo>
                  <a:lnTo>
                    <a:pt x="54" y="300"/>
                  </a:lnTo>
                  <a:lnTo>
                    <a:pt x="72" y="314"/>
                  </a:lnTo>
                  <a:lnTo>
                    <a:pt x="90" y="324"/>
                  </a:lnTo>
                  <a:lnTo>
                    <a:pt x="112" y="334"/>
                  </a:lnTo>
                  <a:lnTo>
                    <a:pt x="134" y="340"/>
                  </a:lnTo>
                  <a:lnTo>
                    <a:pt x="156" y="344"/>
                  </a:lnTo>
                  <a:lnTo>
                    <a:pt x="180" y="346"/>
                  </a:lnTo>
                  <a:lnTo>
                    <a:pt x="206" y="346"/>
                  </a:lnTo>
                  <a:lnTo>
                    <a:pt x="206" y="346"/>
                  </a:lnTo>
                  <a:lnTo>
                    <a:pt x="244" y="342"/>
                  </a:lnTo>
                  <a:lnTo>
                    <a:pt x="280" y="334"/>
                  </a:lnTo>
                  <a:lnTo>
                    <a:pt x="316" y="320"/>
                  </a:lnTo>
                  <a:lnTo>
                    <a:pt x="352" y="304"/>
                  </a:lnTo>
                  <a:lnTo>
                    <a:pt x="388" y="284"/>
                  </a:lnTo>
                  <a:lnTo>
                    <a:pt x="424" y="260"/>
                  </a:lnTo>
                  <a:lnTo>
                    <a:pt x="460" y="234"/>
                  </a:lnTo>
                  <a:lnTo>
                    <a:pt x="496" y="206"/>
                  </a:lnTo>
                  <a:close/>
                </a:path>
              </a:pathLst>
            </a:custGeom>
            <a:solidFill>
              <a:srgbClr val="E9554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EFED48A6-3B7B-41D1-898C-8A72602AD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49375" y="6689725"/>
              <a:ext cx="955675" cy="549275"/>
            </a:xfrm>
            <a:custGeom>
              <a:avLst/>
              <a:gdLst>
                <a:gd name="T0" fmla="*/ 496 w 602"/>
                <a:gd name="T1" fmla="*/ 206 h 346"/>
                <a:gd name="T2" fmla="*/ 538 w 602"/>
                <a:gd name="T3" fmla="*/ 176 h 346"/>
                <a:gd name="T4" fmla="*/ 594 w 602"/>
                <a:gd name="T5" fmla="*/ 148 h 346"/>
                <a:gd name="T6" fmla="*/ 602 w 602"/>
                <a:gd name="T7" fmla="*/ 144 h 346"/>
                <a:gd name="T8" fmla="*/ 498 w 602"/>
                <a:gd name="T9" fmla="*/ 80 h 346"/>
                <a:gd name="T10" fmla="*/ 440 w 602"/>
                <a:gd name="T11" fmla="*/ 52 h 346"/>
                <a:gd name="T12" fmla="*/ 382 w 602"/>
                <a:gd name="T13" fmla="*/ 28 h 346"/>
                <a:gd name="T14" fmla="*/ 322 w 602"/>
                <a:gd name="T15" fmla="*/ 12 h 346"/>
                <a:gd name="T16" fmla="*/ 262 w 602"/>
                <a:gd name="T17" fmla="*/ 2 h 346"/>
                <a:gd name="T18" fmla="*/ 204 w 602"/>
                <a:gd name="T19" fmla="*/ 0 h 346"/>
                <a:gd name="T20" fmla="*/ 148 w 602"/>
                <a:gd name="T21" fmla="*/ 8 h 346"/>
                <a:gd name="T22" fmla="*/ 128 w 602"/>
                <a:gd name="T23" fmla="*/ 14 h 346"/>
                <a:gd name="T24" fmla="*/ 92 w 602"/>
                <a:gd name="T25" fmla="*/ 28 h 346"/>
                <a:gd name="T26" fmla="*/ 62 w 602"/>
                <a:gd name="T27" fmla="*/ 48 h 346"/>
                <a:gd name="T28" fmla="*/ 38 w 602"/>
                <a:gd name="T29" fmla="*/ 72 h 346"/>
                <a:gd name="T30" fmla="*/ 28 w 602"/>
                <a:gd name="T31" fmla="*/ 84 h 346"/>
                <a:gd name="T32" fmla="*/ 8 w 602"/>
                <a:gd name="T33" fmla="*/ 124 h 346"/>
                <a:gd name="T34" fmla="*/ 0 w 602"/>
                <a:gd name="T35" fmla="*/ 170 h 346"/>
                <a:gd name="T36" fmla="*/ 26 w 602"/>
                <a:gd name="T37" fmla="*/ 164 h 346"/>
                <a:gd name="T38" fmla="*/ 102 w 602"/>
                <a:gd name="T39" fmla="*/ 146 h 346"/>
                <a:gd name="T40" fmla="*/ 210 w 602"/>
                <a:gd name="T41" fmla="*/ 132 h 346"/>
                <a:gd name="T42" fmla="*/ 346 w 602"/>
                <a:gd name="T43" fmla="*/ 130 h 346"/>
                <a:gd name="T44" fmla="*/ 426 w 602"/>
                <a:gd name="T45" fmla="*/ 136 h 346"/>
                <a:gd name="T46" fmla="*/ 386 w 602"/>
                <a:gd name="T47" fmla="*/ 138 h 346"/>
                <a:gd name="T48" fmla="*/ 288 w 602"/>
                <a:gd name="T49" fmla="*/ 150 h 346"/>
                <a:gd name="T50" fmla="*/ 152 w 602"/>
                <a:gd name="T51" fmla="*/ 176 h 346"/>
                <a:gd name="T52" fmla="*/ 80 w 602"/>
                <a:gd name="T53" fmla="*/ 196 h 346"/>
                <a:gd name="T54" fmla="*/ 6 w 602"/>
                <a:gd name="T55" fmla="*/ 222 h 346"/>
                <a:gd name="T56" fmla="*/ 12 w 602"/>
                <a:gd name="T57" fmla="*/ 238 h 346"/>
                <a:gd name="T58" fmla="*/ 28 w 602"/>
                <a:gd name="T59" fmla="*/ 268 h 346"/>
                <a:gd name="T60" fmla="*/ 38 w 602"/>
                <a:gd name="T61" fmla="*/ 282 h 346"/>
                <a:gd name="T62" fmla="*/ 72 w 602"/>
                <a:gd name="T63" fmla="*/ 314 h 346"/>
                <a:gd name="T64" fmla="*/ 112 w 602"/>
                <a:gd name="T65" fmla="*/ 334 h 346"/>
                <a:gd name="T66" fmla="*/ 156 w 602"/>
                <a:gd name="T67" fmla="*/ 344 h 346"/>
                <a:gd name="T68" fmla="*/ 206 w 602"/>
                <a:gd name="T69" fmla="*/ 346 h 346"/>
                <a:gd name="T70" fmla="*/ 244 w 602"/>
                <a:gd name="T71" fmla="*/ 342 h 346"/>
                <a:gd name="T72" fmla="*/ 316 w 602"/>
                <a:gd name="T73" fmla="*/ 320 h 346"/>
                <a:gd name="T74" fmla="*/ 388 w 602"/>
                <a:gd name="T75" fmla="*/ 284 h 346"/>
                <a:gd name="T76" fmla="*/ 460 w 602"/>
                <a:gd name="T77" fmla="*/ 23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2" h="346">
                  <a:moveTo>
                    <a:pt x="496" y="206"/>
                  </a:moveTo>
                  <a:lnTo>
                    <a:pt x="496" y="206"/>
                  </a:lnTo>
                  <a:lnTo>
                    <a:pt x="518" y="190"/>
                  </a:lnTo>
                  <a:lnTo>
                    <a:pt x="538" y="176"/>
                  </a:lnTo>
                  <a:lnTo>
                    <a:pt x="572" y="156"/>
                  </a:lnTo>
                  <a:lnTo>
                    <a:pt x="594" y="148"/>
                  </a:lnTo>
                  <a:lnTo>
                    <a:pt x="602" y="144"/>
                  </a:lnTo>
                  <a:lnTo>
                    <a:pt x="602" y="144"/>
                  </a:lnTo>
                  <a:lnTo>
                    <a:pt x="552" y="110"/>
                  </a:lnTo>
                  <a:lnTo>
                    <a:pt x="498" y="80"/>
                  </a:lnTo>
                  <a:lnTo>
                    <a:pt x="470" y="64"/>
                  </a:lnTo>
                  <a:lnTo>
                    <a:pt x="440" y="52"/>
                  </a:lnTo>
                  <a:lnTo>
                    <a:pt x="412" y="40"/>
                  </a:lnTo>
                  <a:lnTo>
                    <a:pt x="382" y="28"/>
                  </a:lnTo>
                  <a:lnTo>
                    <a:pt x="352" y="18"/>
                  </a:lnTo>
                  <a:lnTo>
                    <a:pt x="322" y="12"/>
                  </a:lnTo>
                  <a:lnTo>
                    <a:pt x="292" y="6"/>
                  </a:lnTo>
                  <a:lnTo>
                    <a:pt x="262" y="2"/>
                  </a:lnTo>
                  <a:lnTo>
                    <a:pt x="234" y="0"/>
                  </a:lnTo>
                  <a:lnTo>
                    <a:pt x="204" y="0"/>
                  </a:lnTo>
                  <a:lnTo>
                    <a:pt x="176" y="2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28" y="14"/>
                  </a:lnTo>
                  <a:lnTo>
                    <a:pt x="110" y="20"/>
                  </a:lnTo>
                  <a:lnTo>
                    <a:pt x="92" y="28"/>
                  </a:lnTo>
                  <a:lnTo>
                    <a:pt x="76" y="38"/>
                  </a:lnTo>
                  <a:lnTo>
                    <a:pt x="62" y="48"/>
                  </a:lnTo>
                  <a:lnTo>
                    <a:pt x="50" y="60"/>
                  </a:lnTo>
                  <a:lnTo>
                    <a:pt x="38" y="72"/>
                  </a:lnTo>
                  <a:lnTo>
                    <a:pt x="28" y="84"/>
                  </a:lnTo>
                  <a:lnTo>
                    <a:pt x="28" y="84"/>
                  </a:lnTo>
                  <a:lnTo>
                    <a:pt x="16" y="102"/>
                  </a:lnTo>
                  <a:lnTo>
                    <a:pt x="8" y="124"/>
                  </a:lnTo>
                  <a:lnTo>
                    <a:pt x="2" y="146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26" y="164"/>
                  </a:lnTo>
                  <a:lnTo>
                    <a:pt x="60" y="154"/>
                  </a:lnTo>
                  <a:lnTo>
                    <a:pt x="102" y="146"/>
                  </a:lnTo>
                  <a:lnTo>
                    <a:pt x="152" y="138"/>
                  </a:lnTo>
                  <a:lnTo>
                    <a:pt x="210" y="132"/>
                  </a:lnTo>
                  <a:lnTo>
                    <a:pt x="274" y="130"/>
                  </a:lnTo>
                  <a:lnTo>
                    <a:pt x="346" y="130"/>
                  </a:lnTo>
                  <a:lnTo>
                    <a:pt x="386" y="132"/>
                  </a:lnTo>
                  <a:lnTo>
                    <a:pt x="426" y="136"/>
                  </a:lnTo>
                  <a:lnTo>
                    <a:pt x="426" y="136"/>
                  </a:lnTo>
                  <a:lnTo>
                    <a:pt x="386" y="138"/>
                  </a:lnTo>
                  <a:lnTo>
                    <a:pt x="344" y="144"/>
                  </a:lnTo>
                  <a:lnTo>
                    <a:pt x="288" y="150"/>
                  </a:lnTo>
                  <a:lnTo>
                    <a:pt x="224" y="162"/>
                  </a:lnTo>
                  <a:lnTo>
                    <a:pt x="152" y="176"/>
                  </a:lnTo>
                  <a:lnTo>
                    <a:pt x="116" y="186"/>
                  </a:lnTo>
                  <a:lnTo>
                    <a:pt x="80" y="196"/>
                  </a:lnTo>
                  <a:lnTo>
                    <a:pt x="42" y="208"/>
                  </a:lnTo>
                  <a:lnTo>
                    <a:pt x="6" y="222"/>
                  </a:lnTo>
                  <a:lnTo>
                    <a:pt x="6" y="222"/>
                  </a:lnTo>
                  <a:lnTo>
                    <a:pt x="12" y="238"/>
                  </a:lnTo>
                  <a:lnTo>
                    <a:pt x="18" y="254"/>
                  </a:lnTo>
                  <a:lnTo>
                    <a:pt x="28" y="268"/>
                  </a:lnTo>
                  <a:lnTo>
                    <a:pt x="38" y="282"/>
                  </a:lnTo>
                  <a:lnTo>
                    <a:pt x="38" y="282"/>
                  </a:lnTo>
                  <a:lnTo>
                    <a:pt x="54" y="300"/>
                  </a:lnTo>
                  <a:lnTo>
                    <a:pt x="72" y="314"/>
                  </a:lnTo>
                  <a:lnTo>
                    <a:pt x="90" y="324"/>
                  </a:lnTo>
                  <a:lnTo>
                    <a:pt x="112" y="334"/>
                  </a:lnTo>
                  <a:lnTo>
                    <a:pt x="134" y="340"/>
                  </a:lnTo>
                  <a:lnTo>
                    <a:pt x="156" y="344"/>
                  </a:lnTo>
                  <a:lnTo>
                    <a:pt x="180" y="346"/>
                  </a:lnTo>
                  <a:lnTo>
                    <a:pt x="206" y="346"/>
                  </a:lnTo>
                  <a:lnTo>
                    <a:pt x="206" y="346"/>
                  </a:lnTo>
                  <a:lnTo>
                    <a:pt x="244" y="342"/>
                  </a:lnTo>
                  <a:lnTo>
                    <a:pt x="280" y="334"/>
                  </a:lnTo>
                  <a:lnTo>
                    <a:pt x="316" y="320"/>
                  </a:lnTo>
                  <a:lnTo>
                    <a:pt x="352" y="304"/>
                  </a:lnTo>
                  <a:lnTo>
                    <a:pt x="388" y="284"/>
                  </a:lnTo>
                  <a:lnTo>
                    <a:pt x="424" y="260"/>
                  </a:lnTo>
                  <a:lnTo>
                    <a:pt x="460" y="234"/>
                  </a:lnTo>
                  <a:lnTo>
                    <a:pt x="496" y="20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08149E4C-843F-498B-AD5A-5D2EB7856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19250" y="4829175"/>
              <a:ext cx="892175" cy="606425"/>
            </a:xfrm>
            <a:custGeom>
              <a:avLst/>
              <a:gdLst>
                <a:gd name="T0" fmla="*/ 484 w 562"/>
                <a:gd name="T1" fmla="*/ 126 h 382"/>
                <a:gd name="T2" fmla="*/ 514 w 562"/>
                <a:gd name="T3" fmla="*/ 80 h 382"/>
                <a:gd name="T4" fmla="*/ 556 w 562"/>
                <a:gd name="T5" fmla="*/ 34 h 382"/>
                <a:gd name="T6" fmla="*/ 562 w 562"/>
                <a:gd name="T7" fmla="*/ 28 h 382"/>
                <a:gd name="T8" fmla="*/ 440 w 562"/>
                <a:gd name="T9" fmla="*/ 6 h 382"/>
                <a:gd name="T10" fmla="*/ 378 w 562"/>
                <a:gd name="T11" fmla="*/ 0 h 382"/>
                <a:gd name="T12" fmla="*/ 314 w 562"/>
                <a:gd name="T13" fmla="*/ 0 h 382"/>
                <a:gd name="T14" fmla="*/ 252 w 562"/>
                <a:gd name="T15" fmla="*/ 6 h 382"/>
                <a:gd name="T16" fmla="*/ 194 w 562"/>
                <a:gd name="T17" fmla="*/ 18 h 382"/>
                <a:gd name="T18" fmla="*/ 138 w 562"/>
                <a:gd name="T19" fmla="*/ 38 h 382"/>
                <a:gd name="T20" fmla="*/ 90 w 562"/>
                <a:gd name="T21" fmla="*/ 66 h 382"/>
                <a:gd name="T22" fmla="*/ 72 w 562"/>
                <a:gd name="T23" fmla="*/ 78 h 382"/>
                <a:gd name="T24" fmla="*/ 44 w 562"/>
                <a:gd name="T25" fmla="*/ 106 h 382"/>
                <a:gd name="T26" fmla="*/ 24 w 562"/>
                <a:gd name="T27" fmla="*/ 134 h 382"/>
                <a:gd name="T28" fmla="*/ 10 w 562"/>
                <a:gd name="T29" fmla="*/ 164 h 382"/>
                <a:gd name="T30" fmla="*/ 4 w 562"/>
                <a:gd name="T31" fmla="*/ 180 h 382"/>
                <a:gd name="T32" fmla="*/ 0 w 562"/>
                <a:gd name="T33" fmla="*/ 224 h 382"/>
                <a:gd name="T34" fmla="*/ 10 w 562"/>
                <a:gd name="T35" fmla="*/ 272 h 382"/>
                <a:gd name="T36" fmla="*/ 32 w 562"/>
                <a:gd name="T37" fmla="*/ 256 h 382"/>
                <a:gd name="T38" fmla="*/ 96 w 562"/>
                <a:gd name="T39" fmla="*/ 212 h 382"/>
                <a:gd name="T40" fmla="*/ 192 w 562"/>
                <a:gd name="T41" fmla="*/ 160 h 382"/>
                <a:gd name="T42" fmla="*/ 318 w 562"/>
                <a:gd name="T43" fmla="*/ 108 h 382"/>
                <a:gd name="T44" fmla="*/ 394 w 562"/>
                <a:gd name="T45" fmla="*/ 84 h 382"/>
                <a:gd name="T46" fmla="*/ 358 w 562"/>
                <a:gd name="T47" fmla="*/ 102 h 382"/>
                <a:gd name="T48" fmla="*/ 270 w 562"/>
                <a:gd name="T49" fmla="*/ 148 h 382"/>
                <a:gd name="T50" fmla="*/ 154 w 562"/>
                <a:gd name="T51" fmla="*/ 222 h 382"/>
                <a:gd name="T52" fmla="*/ 94 w 562"/>
                <a:gd name="T53" fmla="*/ 266 h 382"/>
                <a:gd name="T54" fmla="*/ 36 w 562"/>
                <a:gd name="T55" fmla="*/ 316 h 382"/>
                <a:gd name="T56" fmla="*/ 46 w 562"/>
                <a:gd name="T57" fmla="*/ 330 h 382"/>
                <a:gd name="T58" fmla="*/ 70 w 562"/>
                <a:gd name="T59" fmla="*/ 352 h 382"/>
                <a:gd name="T60" fmla="*/ 86 w 562"/>
                <a:gd name="T61" fmla="*/ 362 h 382"/>
                <a:gd name="T62" fmla="*/ 128 w 562"/>
                <a:gd name="T63" fmla="*/ 378 h 382"/>
                <a:gd name="T64" fmla="*/ 174 w 562"/>
                <a:gd name="T65" fmla="*/ 382 h 382"/>
                <a:gd name="T66" fmla="*/ 220 w 562"/>
                <a:gd name="T67" fmla="*/ 376 h 382"/>
                <a:gd name="T68" fmla="*/ 266 w 562"/>
                <a:gd name="T69" fmla="*/ 360 h 382"/>
                <a:gd name="T70" fmla="*/ 298 w 562"/>
                <a:gd name="T71" fmla="*/ 342 h 382"/>
                <a:gd name="T72" fmla="*/ 358 w 562"/>
                <a:gd name="T73" fmla="*/ 296 h 382"/>
                <a:gd name="T74" fmla="*/ 412 w 562"/>
                <a:gd name="T75" fmla="*/ 236 h 382"/>
                <a:gd name="T76" fmla="*/ 462 w 562"/>
                <a:gd name="T77" fmla="*/ 16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2" h="382">
                  <a:moveTo>
                    <a:pt x="484" y="126"/>
                  </a:moveTo>
                  <a:lnTo>
                    <a:pt x="484" y="126"/>
                  </a:lnTo>
                  <a:lnTo>
                    <a:pt x="500" y="100"/>
                  </a:lnTo>
                  <a:lnTo>
                    <a:pt x="514" y="80"/>
                  </a:lnTo>
                  <a:lnTo>
                    <a:pt x="538" y="50"/>
                  </a:lnTo>
                  <a:lnTo>
                    <a:pt x="556" y="34"/>
                  </a:lnTo>
                  <a:lnTo>
                    <a:pt x="562" y="28"/>
                  </a:lnTo>
                  <a:lnTo>
                    <a:pt x="562" y="28"/>
                  </a:lnTo>
                  <a:lnTo>
                    <a:pt x="502" y="16"/>
                  </a:lnTo>
                  <a:lnTo>
                    <a:pt x="440" y="6"/>
                  </a:lnTo>
                  <a:lnTo>
                    <a:pt x="410" y="2"/>
                  </a:lnTo>
                  <a:lnTo>
                    <a:pt x="378" y="0"/>
                  </a:lnTo>
                  <a:lnTo>
                    <a:pt x="346" y="0"/>
                  </a:lnTo>
                  <a:lnTo>
                    <a:pt x="314" y="0"/>
                  </a:lnTo>
                  <a:lnTo>
                    <a:pt x="284" y="2"/>
                  </a:lnTo>
                  <a:lnTo>
                    <a:pt x="252" y="6"/>
                  </a:lnTo>
                  <a:lnTo>
                    <a:pt x="222" y="10"/>
                  </a:lnTo>
                  <a:lnTo>
                    <a:pt x="194" y="18"/>
                  </a:lnTo>
                  <a:lnTo>
                    <a:pt x="166" y="26"/>
                  </a:lnTo>
                  <a:lnTo>
                    <a:pt x="138" y="38"/>
                  </a:lnTo>
                  <a:lnTo>
                    <a:pt x="114" y="50"/>
                  </a:lnTo>
                  <a:lnTo>
                    <a:pt x="90" y="66"/>
                  </a:lnTo>
                  <a:lnTo>
                    <a:pt x="90" y="66"/>
                  </a:lnTo>
                  <a:lnTo>
                    <a:pt x="72" y="78"/>
                  </a:lnTo>
                  <a:lnTo>
                    <a:pt x="58" y="92"/>
                  </a:lnTo>
                  <a:lnTo>
                    <a:pt x="44" y="106"/>
                  </a:lnTo>
                  <a:lnTo>
                    <a:pt x="34" y="120"/>
                  </a:lnTo>
                  <a:lnTo>
                    <a:pt x="24" y="134"/>
                  </a:lnTo>
                  <a:lnTo>
                    <a:pt x="16" y="150"/>
                  </a:lnTo>
                  <a:lnTo>
                    <a:pt x="10" y="164"/>
                  </a:lnTo>
                  <a:lnTo>
                    <a:pt x="4" y="180"/>
                  </a:lnTo>
                  <a:lnTo>
                    <a:pt x="4" y="180"/>
                  </a:lnTo>
                  <a:lnTo>
                    <a:pt x="0" y="200"/>
                  </a:lnTo>
                  <a:lnTo>
                    <a:pt x="0" y="224"/>
                  </a:lnTo>
                  <a:lnTo>
                    <a:pt x="4" y="248"/>
                  </a:lnTo>
                  <a:lnTo>
                    <a:pt x="10" y="272"/>
                  </a:lnTo>
                  <a:lnTo>
                    <a:pt x="10" y="272"/>
                  </a:lnTo>
                  <a:lnTo>
                    <a:pt x="32" y="256"/>
                  </a:lnTo>
                  <a:lnTo>
                    <a:pt x="60" y="236"/>
                  </a:lnTo>
                  <a:lnTo>
                    <a:pt x="96" y="212"/>
                  </a:lnTo>
                  <a:lnTo>
                    <a:pt x="140" y="186"/>
                  </a:lnTo>
                  <a:lnTo>
                    <a:pt x="192" y="160"/>
                  </a:lnTo>
                  <a:lnTo>
                    <a:pt x="252" y="134"/>
                  </a:lnTo>
                  <a:lnTo>
                    <a:pt x="318" y="108"/>
                  </a:lnTo>
                  <a:lnTo>
                    <a:pt x="356" y="96"/>
                  </a:lnTo>
                  <a:lnTo>
                    <a:pt x="394" y="84"/>
                  </a:lnTo>
                  <a:lnTo>
                    <a:pt x="394" y="84"/>
                  </a:lnTo>
                  <a:lnTo>
                    <a:pt x="358" y="102"/>
                  </a:lnTo>
                  <a:lnTo>
                    <a:pt x="320" y="122"/>
                  </a:lnTo>
                  <a:lnTo>
                    <a:pt x="270" y="148"/>
                  </a:lnTo>
                  <a:lnTo>
                    <a:pt x="214" y="182"/>
                  </a:lnTo>
                  <a:lnTo>
                    <a:pt x="154" y="222"/>
                  </a:lnTo>
                  <a:lnTo>
                    <a:pt x="124" y="244"/>
                  </a:lnTo>
                  <a:lnTo>
                    <a:pt x="94" y="266"/>
                  </a:lnTo>
                  <a:lnTo>
                    <a:pt x="64" y="292"/>
                  </a:lnTo>
                  <a:lnTo>
                    <a:pt x="36" y="316"/>
                  </a:lnTo>
                  <a:lnTo>
                    <a:pt x="36" y="316"/>
                  </a:lnTo>
                  <a:lnTo>
                    <a:pt x="46" y="330"/>
                  </a:lnTo>
                  <a:lnTo>
                    <a:pt x="58" y="342"/>
                  </a:lnTo>
                  <a:lnTo>
                    <a:pt x="70" y="352"/>
                  </a:lnTo>
                  <a:lnTo>
                    <a:pt x="86" y="362"/>
                  </a:lnTo>
                  <a:lnTo>
                    <a:pt x="86" y="362"/>
                  </a:lnTo>
                  <a:lnTo>
                    <a:pt x="106" y="372"/>
                  </a:lnTo>
                  <a:lnTo>
                    <a:pt x="128" y="378"/>
                  </a:lnTo>
                  <a:lnTo>
                    <a:pt x="150" y="382"/>
                  </a:lnTo>
                  <a:lnTo>
                    <a:pt x="174" y="382"/>
                  </a:lnTo>
                  <a:lnTo>
                    <a:pt x="196" y="382"/>
                  </a:lnTo>
                  <a:lnTo>
                    <a:pt x="220" y="376"/>
                  </a:lnTo>
                  <a:lnTo>
                    <a:pt x="242" y="370"/>
                  </a:lnTo>
                  <a:lnTo>
                    <a:pt x="266" y="360"/>
                  </a:lnTo>
                  <a:lnTo>
                    <a:pt x="266" y="360"/>
                  </a:lnTo>
                  <a:lnTo>
                    <a:pt x="298" y="342"/>
                  </a:lnTo>
                  <a:lnTo>
                    <a:pt x="330" y="322"/>
                  </a:lnTo>
                  <a:lnTo>
                    <a:pt x="358" y="296"/>
                  </a:lnTo>
                  <a:lnTo>
                    <a:pt x="386" y="268"/>
                  </a:lnTo>
                  <a:lnTo>
                    <a:pt x="412" y="236"/>
                  </a:lnTo>
                  <a:lnTo>
                    <a:pt x="438" y="202"/>
                  </a:lnTo>
                  <a:lnTo>
                    <a:pt x="462" y="164"/>
                  </a:lnTo>
                  <a:lnTo>
                    <a:pt x="484" y="126"/>
                  </a:lnTo>
                  <a:close/>
                </a:path>
              </a:pathLst>
            </a:custGeom>
            <a:solidFill>
              <a:srgbClr val="E9554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5B6C6C80-F485-4921-B9C4-BD06824BC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19250" y="4829175"/>
              <a:ext cx="892175" cy="606425"/>
            </a:xfrm>
            <a:custGeom>
              <a:avLst/>
              <a:gdLst>
                <a:gd name="T0" fmla="*/ 484 w 562"/>
                <a:gd name="T1" fmla="*/ 126 h 382"/>
                <a:gd name="T2" fmla="*/ 514 w 562"/>
                <a:gd name="T3" fmla="*/ 80 h 382"/>
                <a:gd name="T4" fmla="*/ 556 w 562"/>
                <a:gd name="T5" fmla="*/ 34 h 382"/>
                <a:gd name="T6" fmla="*/ 562 w 562"/>
                <a:gd name="T7" fmla="*/ 28 h 382"/>
                <a:gd name="T8" fmla="*/ 440 w 562"/>
                <a:gd name="T9" fmla="*/ 6 h 382"/>
                <a:gd name="T10" fmla="*/ 378 w 562"/>
                <a:gd name="T11" fmla="*/ 0 h 382"/>
                <a:gd name="T12" fmla="*/ 314 w 562"/>
                <a:gd name="T13" fmla="*/ 0 h 382"/>
                <a:gd name="T14" fmla="*/ 252 w 562"/>
                <a:gd name="T15" fmla="*/ 6 h 382"/>
                <a:gd name="T16" fmla="*/ 194 w 562"/>
                <a:gd name="T17" fmla="*/ 18 h 382"/>
                <a:gd name="T18" fmla="*/ 138 w 562"/>
                <a:gd name="T19" fmla="*/ 38 h 382"/>
                <a:gd name="T20" fmla="*/ 90 w 562"/>
                <a:gd name="T21" fmla="*/ 66 h 382"/>
                <a:gd name="T22" fmla="*/ 72 w 562"/>
                <a:gd name="T23" fmla="*/ 78 h 382"/>
                <a:gd name="T24" fmla="*/ 44 w 562"/>
                <a:gd name="T25" fmla="*/ 106 h 382"/>
                <a:gd name="T26" fmla="*/ 24 w 562"/>
                <a:gd name="T27" fmla="*/ 134 h 382"/>
                <a:gd name="T28" fmla="*/ 10 w 562"/>
                <a:gd name="T29" fmla="*/ 164 h 382"/>
                <a:gd name="T30" fmla="*/ 4 w 562"/>
                <a:gd name="T31" fmla="*/ 180 h 382"/>
                <a:gd name="T32" fmla="*/ 0 w 562"/>
                <a:gd name="T33" fmla="*/ 224 h 382"/>
                <a:gd name="T34" fmla="*/ 10 w 562"/>
                <a:gd name="T35" fmla="*/ 272 h 382"/>
                <a:gd name="T36" fmla="*/ 32 w 562"/>
                <a:gd name="T37" fmla="*/ 256 h 382"/>
                <a:gd name="T38" fmla="*/ 96 w 562"/>
                <a:gd name="T39" fmla="*/ 212 h 382"/>
                <a:gd name="T40" fmla="*/ 192 w 562"/>
                <a:gd name="T41" fmla="*/ 160 h 382"/>
                <a:gd name="T42" fmla="*/ 318 w 562"/>
                <a:gd name="T43" fmla="*/ 108 h 382"/>
                <a:gd name="T44" fmla="*/ 394 w 562"/>
                <a:gd name="T45" fmla="*/ 84 h 382"/>
                <a:gd name="T46" fmla="*/ 358 w 562"/>
                <a:gd name="T47" fmla="*/ 102 h 382"/>
                <a:gd name="T48" fmla="*/ 270 w 562"/>
                <a:gd name="T49" fmla="*/ 148 h 382"/>
                <a:gd name="T50" fmla="*/ 154 w 562"/>
                <a:gd name="T51" fmla="*/ 222 h 382"/>
                <a:gd name="T52" fmla="*/ 94 w 562"/>
                <a:gd name="T53" fmla="*/ 266 h 382"/>
                <a:gd name="T54" fmla="*/ 36 w 562"/>
                <a:gd name="T55" fmla="*/ 316 h 382"/>
                <a:gd name="T56" fmla="*/ 46 w 562"/>
                <a:gd name="T57" fmla="*/ 330 h 382"/>
                <a:gd name="T58" fmla="*/ 70 w 562"/>
                <a:gd name="T59" fmla="*/ 352 h 382"/>
                <a:gd name="T60" fmla="*/ 86 w 562"/>
                <a:gd name="T61" fmla="*/ 362 h 382"/>
                <a:gd name="T62" fmla="*/ 128 w 562"/>
                <a:gd name="T63" fmla="*/ 378 h 382"/>
                <a:gd name="T64" fmla="*/ 174 w 562"/>
                <a:gd name="T65" fmla="*/ 382 h 382"/>
                <a:gd name="T66" fmla="*/ 220 w 562"/>
                <a:gd name="T67" fmla="*/ 376 h 382"/>
                <a:gd name="T68" fmla="*/ 266 w 562"/>
                <a:gd name="T69" fmla="*/ 360 h 382"/>
                <a:gd name="T70" fmla="*/ 298 w 562"/>
                <a:gd name="T71" fmla="*/ 342 h 382"/>
                <a:gd name="T72" fmla="*/ 358 w 562"/>
                <a:gd name="T73" fmla="*/ 296 h 382"/>
                <a:gd name="T74" fmla="*/ 412 w 562"/>
                <a:gd name="T75" fmla="*/ 236 h 382"/>
                <a:gd name="T76" fmla="*/ 462 w 562"/>
                <a:gd name="T77" fmla="*/ 16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2" h="382">
                  <a:moveTo>
                    <a:pt x="484" y="126"/>
                  </a:moveTo>
                  <a:lnTo>
                    <a:pt x="484" y="126"/>
                  </a:lnTo>
                  <a:lnTo>
                    <a:pt x="500" y="100"/>
                  </a:lnTo>
                  <a:lnTo>
                    <a:pt x="514" y="80"/>
                  </a:lnTo>
                  <a:lnTo>
                    <a:pt x="538" y="50"/>
                  </a:lnTo>
                  <a:lnTo>
                    <a:pt x="556" y="34"/>
                  </a:lnTo>
                  <a:lnTo>
                    <a:pt x="562" y="28"/>
                  </a:lnTo>
                  <a:lnTo>
                    <a:pt x="562" y="28"/>
                  </a:lnTo>
                  <a:lnTo>
                    <a:pt x="502" y="16"/>
                  </a:lnTo>
                  <a:lnTo>
                    <a:pt x="440" y="6"/>
                  </a:lnTo>
                  <a:lnTo>
                    <a:pt x="410" y="2"/>
                  </a:lnTo>
                  <a:lnTo>
                    <a:pt x="378" y="0"/>
                  </a:lnTo>
                  <a:lnTo>
                    <a:pt x="346" y="0"/>
                  </a:lnTo>
                  <a:lnTo>
                    <a:pt x="314" y="0"/>
                  </a:lnTo>
                  <a:lnTo>
                    <a:pt x="284" y="2"/>
                  </a:lnTo>
                  <a:lnTo>
                    <a:pt x="252" y="6"/>
                  </a:lnTo>
                  <a:lnTo>
                    <a:pt x="222" y="10"/>
                  </a:lnTo>
                  <a:lnTo>
                    <a:pt x="194" y="18"/>
                  </a:lnTo>
                  <a:lnTo>
                    <a:pt x="166" y="26"/>
                  </a:lnTo>
                  <a:lnTo>
                    <a:pt x="138" y="38"/>
                  </a:lnTo>
                  <a:lnTo>
                    <a:pt x="114" y="50"/>
                  </a:lnTo>
                  <a:lnTo>
                    <a:pt x="90" y="66"/>
                  </a:lnTo>
                  <a:lnTo>
                    <a:pt x="90" y="66"/>
                  </a:lnTo>
                  <a:lnTo>
                    <a:pt x="72" y="78"/>
                  </a:lnTo>
                  <a:lnTo>
                    <a:pt x="58" y="92"/>
                  </a:lnTo>
                  <a:lnTo>
                    <a:pt x="44" y="106"/>
                  </a:lnTo>
                  <a:lnTo>
                    <a:pt x="34" y="120"/>
                  </a:lnTo>
                  <a:lnTo>
                    <a:pt x="24" y="134"/>
                  </a:lnTo>
                  <a:lnTo>
                    <a:pt x="16" y="150"/>
                  </a:lnTo>
                  <a:lnTo>
                    <a:pt x="10" y="164"/>
                  </a:lnTo>
                  <a:lnTo>
                    <a:pt x="4" y="180"/>
                  </a:lnTo>
                  <a:lnTo>
                    <a:pt x="4" y="180"/>
                  </a:lnTo>
                  <a:lnTo>
                    <a:pt x="0" y="200"/>
                  </a:lnTo>
                  <a:lnTo>
                    <a:pt x="0" y="224"/>
                  </a:lnTo>
                  <a:lnTo>
                    <a:pt x="4" y="248"/>
                  </a:lnTo>
                  <a:lnTo>
                    <a:pt x="10" y="272"/>
                  </a:lnTo>
                  <a:lnTo>
                    <a:pt x="10" y="272"/>
                  </a:lnTo>
                  <a:lnTo>
                    <a:pt x="32" y="256"/>
                  </a:lnTo>
                  <a:lnTo>
                    <a:pt x="60" y="236"/>
                  </a:lnTo>
                  <a:lnTo>
                    <a:pt x="96" y="212"/>
                  </a:lnTo>
                  <a:lnTo>
                    <a:pt x="140" y="186"/>
                  </a:lnTo>
                  <a:lnTo>
                    <a:pt x="192" y="160"/>
                  </a:lnTo>
                  <a:lnTo>
                    <a:pt x="252" y="134"/>
                  </a:lnTo>
                  <a:lnTo>
                    <a:pt x="318" y="108"/>
                  </a:lnTo>
                  <a:lnTo>
                    <a:pt x="356" y="96"/>
                  </a:lnTo>
                  <a:lnTo>
                    <a:pt x="394" y="84"/>
                  </a:lnTo>
                  <a:lnTo>
                    <a:pt x="394" y="84"/>
                  </a:lnTo>
                  <a:lnTo>
                    <a:pt x="358" y="102"/>
                  </a:lnTo>
                  <a:lnTo>
                    <a:pt x="320" y="122"/>
                  </a:lnTo>
                  <a:lnTo>
                    <a:pt x="270" y="148"/>
                  </a:lnTo>
                  <a:lnTo>
                    <a:pt x="214" y="182"/>
                  </a:lnTo>
                  <a:lnTo>
                    <a:pt x="154" y="222"/>
                  </a:lnTo>
                  <a:lnTo>
                    <a:pt x="124" y="244"/>
                  </a:lnTo>
                  <a:lnTo>
                    <a:pt x="94" y="266"/>
                  </a:lnTo>
                  <a:lnTo>
                    <a:pt x="64" y="292"/>
                  </a:lnTo>
                  <a:lnTo>
                    <a:pt x="36" y="316"/>
                  </a:lnTo>
                  <a:lnTo>
                    <a:pt x="36" y="316"/>
                  </a:lnTo>
                  <a:lnTo>
                    <a:pt x="46" y="330"/>
                  </a:lnTo>
                  <a:lnTo>
                    <a:pt x="58" y="342"/>
                  </a:lnTo>
                  <a:lnTo>
                    <a:pt x="70" y="352"/>
                  </a:lnTo>
                  <a:lnTo>
                    <a:pt x="86" y="362"/>
                  </a:lnTo>
                  <a:lnTo>
                    <a:pt x="86" y="362"/>
                  </a:lnTo>
                  <a:lnTo>
                    <a:pt x="106" y="372"/>
                  </a:lnTo>
                  <a:lnTo>
                    <a:pt x="128" y="378"/>
                  </a:lnTo>
                  <a:lnTo>
                    <a:pt x="150" y="382"/>
                  </a:lnTo>
                  <a:lnTo>
                    <a:pt x="174" y="382"/>
                  </a:lnTo>
                  <a:lnTo>
                    <a:pt x="196" y="382"/>
                  </a:lnTo>
                  <a:lnTo>
                    <a:pt x="220" y="376"/>
                  </a:lnTo>
                  <a:lnTo>
                    <a:pt x="242" y="370"/>
                  </a:lnTo>
                  <a:lnTo>
                    <a:pt x="266" y="360"/>
                  </a:lnTo>
                  <a:lnTo>
                    <a:pt x="266" y="360"/>
                  </a:lnTo>
                  <a:lnTo>
                    <a:pt x="298" y="342"/>
                  </a:lnTo>
                  <a:lnTo>
                    <a:pt x="330" y="322"/>
                  </a:lnTo>
                  <a:lnTo>
                    <a:pt x="358" y="296"/>
                  </a:lnTo>
                  <a:lnTo>
                    <a:pt x="386" y="268"/>
                  </a:lnTo>
                  <a:lnTo>
                    <a:pt x="412" y="236"/>
                  </a:lnTo>
                  <a:lnTo>
                    <a:pt x="438" y="202"/>
                  </a:lnTo>
                  <a:lnTo>
                    <a:pt x="462" y="164"/>
                  </a:lnTo>
                  <a:lnTo>
                    <a:pt x="484" y="1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814D8943-8FB9-489B-8DFD-1142F2BE2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42775" y="3609975"/>
              <a:ext cx="622300" cy="857250"/>
            </a:xfrm>
            <a:custGeom>
              <a:avLst/>
              <a:gdLst>
                <a:gd name="T0" fmla="*/ 380 w 392"/>
                <a:gd name="T1" fmla="*/ 124 h 540"/>
                <a:gd name="T2" fmla="*/ 380 w 392"/>
                <a:gd name="T3" fmla="*/ 70 h 540"/>
                <a:gd name="T4" fmla="*/ 388 w 392"/>
                <a:gd name="T5" fmla="*/ 8 h 540"/>
                <a:gd name="T6" fmla="*/ 392 w 392"/>
                <a:gd name="T7" fmla="*/ 0 h 540"/>
                <a:gd name="T8" fmla="*/ 278 w 392"/>
                <a:gd name="T9" fmla="*/ 48 h 540"/>
                <a:gd name="T10" fmla="*/ 222 w 392"/>
                <a:gd name="T11" fmla="*/ 78 h 540"/>
                <a:gd name="T12" fmla="*/ 168 w 392"/>
                <a:gd name="T13" fmla="*/ 112 h 540"/>
                <a:gd name="T14" fmla="*/ 120 w 392"/>
                <a:gd name="T15" fmla="*/ 150 h 540"/>
                <a:gd name="T16" fmla="*/ 78 w 392"/>
                <a:gd name="T17" fmla="*/ 194 h 540"/>
                <a:gd name="T18" fmla="*/ 42 w 392"/>
                <a:gd name="T19" fmla="*/ 240 h 540"/>
                <a:gd name="T20" fmla="*/ 16 w 392"/>
                <a:gd name="T21" fmla="*/ 290 h 540"/>
                <a:gd name="T22" fmla="*/ 10 w 392"/>
                <a:gd name="T23" fmla="*/ 310 h 540"/>
                <a:gd name="T24" fmla="*/ 2 w 392"/>
                <a:gd name="T25" fmla="*/ 348 h 540"/>
                <a:gd name="T26" fmla="*/ 0 w 392"/>
                <a:gd name="T27" fmla="*/ 384 h 540"/>
                <a:gd name="T28" fmla="*/ 4 w 392"/>
                <a:gd name="T29" fmla="*/ 416 h 540"/>
                <a:gd name="T30" fmla="*/ 8 w 392"/>
                <a:gd name="T31" fmla="*/ 432 h 540"/>
                <a:gd name="T32" fmla="*/ 30 w 392"/>
                <a:gd name="T33" fmla="*/ 472 h 540"/>
                <a:gd name="T34" fmla="*/ 64 w 392"/>
                <a:gd name="T35" fmla="*/ 506 h 540"/>
                <a:gd name="T36" fmla="*/ 72 w 392"/>
                <a:gd name="T37" fmla="*/ 480 h 540"/>
                <a:gd name="T38" fmla="*/ 102 w 392"/>
                <a:gd name="T39" fmla="*/ 410 h 540"/>
                <a:gd name="T40" fmla="*/ 154 w 392"/>
                <a:gd name="T41" fmla="*/ 314 h 540"/>
                <a:gd name="T42" fmla="*/ 232 w 392"/>
                <a:gd name="T43" fmla="*/ 200 h 540"/>
                <a:gd name="T44" fmla="*/ 282 w 392"/>
                <a:gd name="T45" fmla="*/ 140 h 540"/>
                <a:gd name="T46" fmla="*/ 262 w 392"/>
                <a:gd name="T47" fmla="*/ 172 h 540"/>
                <a:gd name="T48" fmla="*/ 214 w 392"/>
                <a:gd name="T49" fmla="*/ 260 h 540"/>
                <a:gd name="T50" fmla="*/ 156 w 392"/>
                <a:gd name="T51" fmla="*/ 384 h 540"/>
                <a:gd name="T52" fmla="*/ 130 w 392"/>
                <a:gd name="T53" fmla="*/ 456 h 540"/>
                <a:gd name="T54" fmla="*/ 110 w 392"/>
                <a:gd name="T55" fmla="*/ 530 h 540"/>
                <a:gd name="T56" fmla="*/ 126 w 392"/>
                <a:gd name="T57" fmla="*/ 536 h 540"/>
                <a:gd name="T58" fmla="*/ 158 w 392"/>
                <a:gd name="T59" fmla="*/ 540 h 540"/>
                <a:gd name="T60" fmla="*/ 176 w 392"/>
                <a:gd name="T61" fmla="*/ 540 h 540"/>
                <a:gd name="T62" fmla="*/ 220 w 392"/>
                <a:gd name="T63" fmla="*/ 530 h 540"/>
                <a:gd name="T64" fmla="*/ 260 w 392"/>
                <a:gd name="T65" fmla="*/ 510 h 540"/>
                <a:gd name="T66" fmla="*/ 296 w 392"/>
                <a:gd name="T67" fmla="*/ 480 h 540"/>
                <a:gd name="T68" fmla="*/ 326 w 392"/>
                <a:gd name="T69" fmla="*/ 440 h 540"/>
                <a:gd name="T70" fmla="*/ 344 w 392"/>
                <a:gd name="T71" fmla="*/ 408 h 540"/>
                <a:gd name="T72" fmla="*/ 368 w 392"/>
                <a:gd name="T73" fmla="*/ 336 h 540"/>
                <a:gd name="T74" fmla="*/ 380 w 392"/>
                <a:gd name="T75" fmla="*/ 256 h 540"/>
                <a:gd name="T76" fmla="*/ 382 w 392"/>
                <a:gd name="T77" fmla="*/ 168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" h="540">
                  <a:moveTo>
                    <a:pt x="380" y="124"/>
                  </a:moveTo>
                  <a:lnTo>
                    <a:pt x="380" y="124"/>
                  </a:lnTo>
                  <a:lnTo>
                    <a:pt x="378" y="94"/>
                  </a:lnTo>
                  <a:lnTo>
                    <a:pt x="380" y="70"/>
                  </a:lnTo>
                  <a:lnTo>
                    <a:pt x="384" y="32"/>
                  </a:lnTo>
                  <a:lnTo>
                    <a:pt x="388" y="8"/>
                  </a:lnTo>
                  <a:lnTo>
                    <a:pt x="392" y="0"/>
                  </a:lnTo>
                  <a:lnTo>
                    <a:pt x="392" y="0"/>
                  </a:lnTo>
                  <a:lnTo>
                    <a:pt x="334" y="22"/>
                  </a:lnTo>
                  <a:lnTo>
                    <a:pt x="278" y="48"/>
                  </a:lnTo>
                  <a:lnTo>
                    <a:pt x="250" y="62"/>
                  </a:lnTo>
                  <a:lnTo>
                    <a:pt x="222" y="78"/>
                  </a:lnTo>
                  <a:lnTo>
                    <a:pt x="194" y="94"/>
                  </a:lnTo>
                  <a:lnTo>
                    <a:pt x="168" y="112"/>
                  </a:lnTo>
                  <a:lnTo>
                    <a:pt x="144" y="130"/>
                  </a:lnTo>
                  <a:lnTo>
                    <a:pt x="120" y="150"/>
                  </a:lnTo>
                  <a:lnTo>
                    <a:pt x="98" y="172"/>
                  </a:lnTo>
                  <a:lnTo>
                    <a:pt x="78" y="194"/>
                  </a:lnTo>
                  <a:lnTo>
                    <a:pt x="60" y="216"/>
                  </a:lnTo>
                  <a:lnTo>
                    <a:pt x="42" y="240"/>
                  </a:lnTo>
                  <a:lnTo>
                    <a:pt x="28" y="264"/>
                  </a:lnTo>
                  <a:lnTo>
                    <a:pt x="16" y="290"/>
                  </a:lnTo>
                  <a:lnTo>
                    <a:pt x="16" y="290"/>
                  </a:lnTo>
                  <a:lnTo>
                    <a:pt x="10" y="310"/>
                  </a:lnTo>
                  <a:lnTo>
                    <a:pt x="4" y="330"/>
                  </a:lnTo>
                  <a:lnTo>
                    <a:pt x="2" y="348"/>
                  </a:lnTo>
                  <a:lnTo>
                    <a:pt x="0" y="366"/>
                  </a:lnTo>
                  <a:lnTo>
                    <a:pt x="0" y="384"/>
                  </a:lnTo>
                  <a:lnTo>
                    <a:pt x="2" y="400"/>
                  </a:lnTo>
                  <a:lnTo>
                    <a:pt x="4" y="416"/>
                  </a:lnTo>
                  <a:lnTo>
                    <a:pt x="8" y="432"/>
                  </a:lnTo>
                  <a:lnTo>
                    <a:pt x="8" y="432"/>
                  </a:lnTo>
                  <a:lnTo>
                    <a:pt x="18" y="452"/>
                  </a:lnTo>
                  <a:lnTo>
                    <a:pt x="30" y="472"/>
                  </a:lnTo>
                  <a:lnTo>
                    <a:pt x="46" y="490"/>
                  </a:lnTo>
                  <a:lnTo>
                    <a:pt x="64" y="506"/>
                  </a:lnTo>
                  <a:lnTo>
                    <a:pt x="64" y="506"/>
                  </a:lnTo>
                  <a:lnTo>
                    <a:pt x="72" y="480"/>
                  </a:lnTo>
                  <a:lnTo>
                    <a:pt x="84" y="448"/>
                  </a:lnTo>
                  <a:lnTo>
                    <a:pt x="102" y="410"/>
                  </a:lnTo>
                  <a:lnTo>
                    <a:pt x="124" y="364"/>
                  </a:lnTo>
                  <a:lnTo>
                    <a:pt x="154" y="314"/>
                  </a:lnTo>
                  <a:lnTo>
                    <a:pt x="188" y="258"/>
                  </a:lnTo>
                  <a:lnTo>
                    <a:pt x="232" y="200"/>
                  </a:lnTo>
                  <a:lnTo>
                    <a:pt x="256" y="170"/>
                  </a:lnTo>
                  <a:lnTo>
                    <a:pt x="282" y="140"/>
                  </a:lnTo>
                  <a:lnTo>
                    <a:pt x="282" y="140"/>
                  </a:lnTo>
                  <a:lnTo>
                    <a:pt x="262" y="172"/>
                  </a:lnTo>
                  <a:lnTo>
                    <a:pt x="240" y="210"/>
                  </a:lnTo>
                  <a:lnTo>
                    <a:pt x="214" y="260"/>
                  </a:lnTo>
                  <a:lnTo>
                    <a:pt x="186" y="318"/>
                  </a:lnTo>
                  <a:lnTo>
                    <a:pt x="156" y="384"/>
                  </a:lnTo>
                  <a:lnTo>
                    <a:pt x="144" y="420"/>
                  </a:lnTo>
                  <a:lnTo>
                    <a:pt x="130" y="456"/>
                  </a:lnTo>
                  <a:lnTo>
                    <a:pt x="120" y="492"/>
                  </a:lnTo>
                  <a:lnTo>
                    <a:pt x="110" y="530"/>
                  </a:lnTo>
                  <a:lnTo>
                    <a:pt x="110" y="530"/>
                  </a:lnTo>
                  <a:lnTo>
                    <a:pt x="126" y="536"/>
                  </a:lnTo>
                  <a:lnTo>
                    <a:pt x="142" y="538"/>
                  </a:lnTo>
                  <a:lnTo>
                    <a:pt x="158" y="540"/>
                  </a:lnTo>
                  <a:lnTo>
                    <a:pt x="176" y="540"/>
                  </a:lnTo>
                  <a:lnTo>
                    <a:pt x="176" y="540"/>
                  </a:lnTo>
                  <a:lnTo>
                    <a:pt x="198" y="536"/>
                  </a:lnTo>
                  <a:lnTo>
                    <a:pt x="220" y="530"/>
                  </a:lnTo>
                  <a:lnTo>
                    <a:pt x="242" y="522"/>
                  </a:lnTo>
                  <a:lnTo>
                    <a:pt x="260" y="510"/>
                  </a:lnTo>
                  <a:lnTo>
                    <a:pt x="278" y="496"/>
                  </a:lnTo>
                  <a:lnTo>
                    <a:pt x="296" y="480"/>
                  </a:lnTo>
                  <a:lnTo>
                    <a:pt x="312" y="460"/>
                  </a:lnTo>
                  <a:lnTo>
                    <a:pt x="326" y="440"/>
                  </a:lnTo>
                  <a:lnTo>
                    <a:pt x="326" y="440"/>
                  </a:lnTo>
                  <a:lnTo>
                    <a:pt x="344" y="408"/>
                  </a:lnTo>
                  <a:lnTo>
                    <a:pt x="358" y="372"/>
                  </a:lnTo>
                  <a:lnTo>
                    <a:pt x="368" y="336"/>
                  </a:lnTo>
                  <a:lnTo>
                    <a:pt x="376" y="296"/>
                  </a:lnTo>
                  <a:lnTo>
                    <a:pt x="380" y="256"/>
                  </a:lnTo>
                  <a:lnTo>
                    <a:pt x="382" y="212"/>
                  </a:lnTo>
                  <a:lnTo>
                    <a:pt x="382" y="168"/>
                  </a:lnTo>
                  <a:lnTo>
                    <a:pt x="380" y="124"/>
                  </a:lnTo>
                  <a:close/>
                </a:path>
              </a:pathLst>
            </a:custGeom>
            <a:solidFill>
              <a:srgbClr val="53A9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283105F1-2F6B-449D-84B6-1E2C8A1D1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42775" y="3609975"/>
              <a:ext cx="622300" cy="857250"/>
            </a:xfrm>
            <a:custGeom>
              <a:avLst/>
              <a:gdLst>
                <a:gd name="T0" fmla="*/ 380 w 392"/>
                <a:gd name="T1" fmla="*/ 124 h 540"/>
                <a:gd name="T2" fmla="*/ 380 w 392"/>
                <a:gd name="T3" fmla="*/ 70 h 540"/>
                <a:gd name="T4" fmla="*/ 388 w 392"/>
                <a:gd name="T5" fmla="*/ 8 h 540"/>
                <a:gd name="T6" fmla="*/ 392 w 392"/>
                <a:gd name="T7" fmla="*/ 0 h 540"/>
                <a:gd name="T8" fmla="*/ 278 w 392"/>
                <a:gd name="T9" fmla="*/ 48 h 540"/>
                <a:gd name="T10" fmla="*/ 222 w 392"/>
                <a:gd name="T11" fmla="*/ 78 h 540"/>
                <a:gd name="T12" fmla="*/ 168 w 392"/>
                <a:gd name="T13" fmla="*/ 112 h 540"/>
                <a:gd name="T14" fmla="*/ 120 w 392"/>
                <a:gd name="T15" fmla="*/ 150 h 540"/>
                <a:gd name="T16" fmla="*/ 78 w 392"/>
                <a:gd name="T17" fmla="*/ 194 h 540"/>
                <a:gd name="T18" fmla="*/ 42 w 392"/>
                <a:gd name="T19" fmla="*/ 240 h 540"/>
                <a:gd name="T20" fmla="*/ 16 w 392"/>
                <a:gd name="T21" fmla="*/ 290 h 540"/>
                <a:gd name="T22" fmla="*/ 10 w 392"/>
                <a:gd name="T23" fmla="*/ 310 h 540"/>
                <a:gd name="T24" fmla="*/ 2 w 392"/>
                <a:gd name="T25" fmla="*/ 348 h 540"/>
                <a:gd name="T26" fmla="*/ 0 w 392"/>
                <a:gd name="T27" fmla="*/ 384 h 540"/>
                <a:gd name="T28" fmla="*/ 4 w 392"/>
                <a:gd name="T29" fmla="*/ 416 h 540"/>
                <a:gd name="T30" fmla="*/ 8 w 392"/>
                <a:gd name="T31" fmla="*/ 432 h 540"/>
                <a:gd name="T32" fmla="*/ 30 w 392"/>
                <a:gd name="T33" fmla="*/ 472 h 540"/>
                <a:gd name="T34" fmla="*/ 64 w 392"/>
                <a:gd name="T35" fmla="*/ 506 h 540"/>
                <a:gd name="T36" fmla="*/ 72 w 392"/>
                <a:gd name="T37" fmla="*/ 480 h 540"/>
                <a:gd name="T38" fmla="*/ 102 w 392"/>
                <a:gd name="T39" fmla="*/ 410 h 540"/>
                <a:gd name="T40" fmla="*/ 154 w 392"/>
                <a:gd name="T41" fmla="*/ 314 h 540"/>
                <a:gd name="T42" fmla="*/ 232 w 392"/>
                <a:gd name="T43" fmla="*/ 200 h 540"/>
                <a:gd name="T44" fmla="*/ 282 w 392"/>
                <a:gd name="T45" fmla="*/ 140 h 540"/>
                <a:gd name="T46" fmla="*/ 262 w 392"/>
                <a:gd name="T47" fmla="*/ 172 h 540"/>
                <a:gd name="T48" fmla="*/ 214 w 392"/>
                <a:gd name="T49" fmla="*/ 260 h 540"/>
                <a:gd name="T50" fmla="*/ 156 w 392"/>
                <a:gd name="T51" fmla="*/ 384 h 540"/>
                <a:gd name="T52" fmla="*/ 130 w 392"/>
                <a:gd name="T53" fmla="*/ 456 h 540"/>
                <a:gd name="T54" fmla="*/ 110 w 392"/>
                <a:gd name="T55" fmla="*/ 530 h 540"/>
                <a:gd name="T56" fmla="*/ 126 w 392"/>
                <a:gd name="T57" fmla="*/ 536 h 540"/>
                <a:gd name="T58" fmla="*/ 158 w 392"/>
                <a:gd name="T59" fmla="*/ 540 h 540"/>
                <a:gd name="T60" fmla="*/ 176 w 392"/>
                <a:gd name="T61" fmla="*/ 540 h 540"/>
                <a:gd name="T62" fmla="*/ 220 w 392"/>
                <a:gd name="T63" fmla="*/ 530 h 540"/>
                <a:gd name="T64" fmla="*/ 260 w 392"/>
                <a:gd name="T65" fmla="*/ 510 h 540"/>
                <a:gd name="T66" fmla="*/ 296 w 392"/>
                <a:gd name="T67" fmla="*/ 480 h 540"/>
                <a:gd name="T68" fmla="*/ 326 w 392"/>
                <a:gd name="T69" fmla="*/ 440 h 540"/>
                <a:gd name="T70" fmla="*/ 344 w 392"/>
                <a:gd name="T71" fmla="*/ 408 h 540"/>
                <a:gd name="T72" fmla="*/ 368 w 392"/>
                <a:gd name="T73" fmla="*/ 336 h 540"/>
                <a:gd name="T74" fmla="*/ 380 w 392"/>
                <a:gd name="T75" fmla="*/ 256 h 540"/>
                <a:gd name="T76" fmla="*/ 382 w 392"/>
                <a:gd name="T77" fmla="*/ 168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" h="540">
                  <a:moveTo>
                    <a:pt x="380" y="124"/>
                  </a:moveTo>
                  <a:lnTo>
                    <a:pt x="380" y="124"/>
                  </a:lnTo>
                  <a:lnTo>
                    <a:pt x="378" y="94"/>
                  </a:lnTo>
                  <a:lnTo>
                    <a:pt x="380" y="70"/>
                  </a:lnTo>
                  <a:lnTo>
                    <a:pt x="384" y="32"/>
                  </a:lnTo>
                  <a:lnTo>
                    <a:pt x="388" y="8"/>
                  </a:lnTo>
                  <a:lnTo>
                    <a:pt x="392" y="0"/>
                  </a:lnTo>
                  <a:lnTo>
                    <a:pt x="392" y="0"/>
                  </a:lnTo>
                  <a:lnTo>
                    <a:pt x="334" y="22"/>
                  </a:lnTo>
                  <a:lnTo>
                    <a:pt x="278" y="48"/>
                  </a:lnTo>
                  <a:lnTo>
                    <a:pt x="250" y="62"/>
                  </a:lnTo>
                  <a:lnTo>
                    <a:pt x="222" y="78"/>
                  </a:lnTo>
                  <a:lnTo>
                    <a:pt x="194" y="94"/>
                  </a:lnTo>
                  <a:lnTo>
                    <a:pt x="168" y="112"/>
                  </a:lnTo>
                  <a:lnTo>
                    <a:pt x="144" y="130"/>
                  </a:lnTo>
                  <a:lnTo>
                    <a:pt x="120" y="150"/>
                  </a:lnTo>
                  <a:lnTo>
                    <a:pt x="98" y="172"/>
                  </a:lnTo>
                  <a:lnTo>
                    <a:pt x="78" y="194"/>
                  </a:lnTo>
                  <a:lnTo>
                    <a:pt x="60" y="216"/>
                  </a:lnTo>
                  <a:lnTo>
                    <a:pt x="42" y="240"/>
                  </a:lnTo>
                  <a:lnTo>
                    <a:pt x="28" y="264"/>
                  </a:lnTo>
                  <a:lnTo>
                    <a:pt x="16" y="290"/>
                  </a:lnTo>
                  <a:lnTo>
                    <a:pt x="16" y="290"/>
                  </a:lnTo>
                  <a:lnTo>
                    <a:pt x="10" y="310"/>
                  </a:lnTo>
                  <a:lnTo>
                    <a:pt x="4" y="330"/>
                  </a:lnTo>
                  <a:lnTo>
                    <a:pt x="2" y="348"/>
                  </a:lnTo>
                  <a:lnTo>
                    <a:pt x="0" y="366"/>
                  </a:lnTo>
                  <a:lnTo>
                    <a:pt x="0" y="384"/>
                  </a:lnTo>
                  <a:lnTo>
                    <a:pt x="2" y="400"/>
                  </a:lnTo>
                  <a:lnTo>
                    <a:pt x="4" y="416"/>
                  </a:lnTo>
                  <a:lnTo>
                    <a:pt x="8" y="432"/>
                  </a:lnTo>
                  <a:lnTo>
                    <a:pt x="8" y="432"/>
                  </a:lnTo>
                  <a:lnTo>
                    <a:pt x="18" y="452"/>
                  </a:lnTo>
                  <a:lnTo>
                    <a:pt x="30" y="472"/>
                  </a:lnTo>
                  <a:lnTo>
                    <a:pt x="46" y="490"/>
                  </a:lnTo>
                  <a:lnTo>
                    <a:pt x="64" y="506"/>
                  </a:lnTo>
                  <a:lnTo>
                    <a:pt x="64" y="506"/>
                  </a:lnTo>
                  <a:lnTo>
                    <a:pt x="72" y="480"/>
                  </a:lnTo>
                  <a:lnTo>
                    <a:pt x="84" y="448"/>
                  </a:lnTo>
                  <a:lnTo>
                    <a:pt x="102" y="410"/>
                  </a:lnTo>
                  <a:lnTo>
                    <a:pt x="124" y="364"/>
                  </a:lnTo>
                  <a:lnTo>
                    <a:pt x="154" y="314"/>
                  </a:lnTo>
                  <a:lnTo>
                    <a:pt x="188" y="258"/>
                  </a:lnTo>
                  <a:lnTo>
                    <a:pt x="232" y="200"/>
                  </a:lnTo>
                  <a:lnTo>
                    <a:pt x="256" y="170"/>
                  </a:lnTo>
                  <a:lnTo>
                    <a:pt x="282" y="140"/>
                  </a:lnTo>
                  <a:lnTo>
                    <a:pt x="282" y="140"/>
                  </a:lnTo>
                  <a:lnTo>
                    <a:pt x="262" y="172"/>
                  </a:lnTo>
                  <a:lnTo>
                    <a:pt x="240" y="210"/>
                  </a:lnTo>
                  <a:lnTo>
                    <a:pt x="214" y="260"/>
                  </a:lnTo>
                  <a:lnTo>
                    <a:pt x="186" y="318"/>
                  </a:lnTo>
                  <a:lnTo>
                    <a:pt x="156" y="384"/>
                  </a:lnTo>
                  <a:lnTo>
                    <a:pt x="144" y="420"/>
                  </a:lnTo>
                  <a:lnTo>
                    <a:pt x="130" y="456"/>
                  </a:lnTo>
                  <a:lnTo>
                    <a:pt x="120" y="492"/>
                  </a:lnTo>
                  <a:lnTo>
                    <a:pt x="110" y="530"/>
                  </a:lnTo>
                  <a:lnTo>
                    <a:pt x="110" y="530"/>
                  </a:lnTo>
                  <a:lnTo>
                    <a:pt x="126" y="536"/>
                  </a:lnTo>
                  <a:lnTo>
                    <a:pt x="142" y="538"/>
                  </a:lnTo>
                  <a:lnTo>
                    <a:pt x="158" y="540"/>
                  </a:lnTo>
                  <a:lnTo>
                    <a:pt x="176" y="540"/>
                  </a:lnTo>
                  <a:lnTo>
                    <a:pt x="176" y="540"/>
                  </a:lnTo>
                  <a:lnTo>
                    <a:pt x="198" y="536"/>
                  </a:lnTo>
                  <a:lnTo>
                    <a:pt x="220" y="530"/>
                  </a:lnTo>
                  <a:lnTo>
                    <a:pt x="242" y="522"/>
                  </a:lnTo>
                  <a:lnTo>
                    <a:pt x="260" y="510"/>
                  </a:lnTo>
                  <a:lnTo>
                    <a:pt x="278" y="496"/>
                  </a:lnTo>
                  <a:lnTo>
                    <a:pt x="296" y="480"/>
                  </a:lnTo>
                  <a:lnTo>
                    <a:pt x="312" y="460"/>
                  </a:lnTo>
                  <a:lnTo>
                    <a:pt x="326" y="440"/>
                  </a:lnTo>
                  <a:lnTo>
                    <a:pt x="326" y="440"/>
                  </a:lnTo>
                  <a:lnTo>
                    <a:pt x="344" y="408"/>
                  </a:lnTo>
                  <a:lnTo>
                    <a:pt x="358" y="372"/>
                  </a:lnTo>
                  <a:lnTo>
                    <a:pt x="368" y="336"/>
                  </a:lnTo>
                  <a:lnTo>
                    <a:pt x="376" y="296"/>
                  </a:lnTo>
                  <a:lnTo>
                    <a:pt x="380" y="256"/>
                  </a:lnTo>
                  <a:lnTo>
                    <a:pt x="382" y="212"/>
                  </a:lnTo>
                  <a:lnTo>
                    <a:pt x="382" y="168"/>
                  </a:lnTo>
                  <a:lnTo>
                    <a:pt x="380" y="1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E26CB091-B3F4-4394-A3B0-85151D939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7975" y="6464300"/>
              <a:ext cx="1568450" cy="901700"/>
            </a:xfrm>
            <a:custGeom>
              <a:avLst/>
              <a:gdLst>
                <a:gd name="T0" fmla="*/ 182 w 988"/>
                <a:gd name="T1" fmla="*/ 366 h 568"/>
                <a:gd name="T2" fmla="*/ 108 w 988"/>
                <a:gd name="T3" fmla="*/ 320 h 568"/>
                <a:gd name="T4" fmla="*/ 50 w 988"/>
                <a:gd name="T5" fmla="*/ 292 h 568"/>
                <a:gd name="T6" fmla="*/ 0 w 988"/>
                <a:gd name="T7" fmla="*/ 276 h 568"/>
                <a:gd name="T8" fmla="*/ 40 w 988"/>
                <a:gd name="T9" fmla="*/ 244 h 568"/>
                <a:gd name="T10" fmla="*/ 122 w 988"/>
                <a:gd name="T11" fmla="*/ 186 h 568"/>
                <a:gd name="T12" fmla="*/ 210 w 988"/>
                <a:gd name="T13" fmla="*/ 132 h 568"/>
                <a:gd name="T14" fmla="*/ 302 w 988"/>
                <a:gd name="T15" fmla="*/ 84 h 568"/>
                <a:gd name="T16" fmla="*/ 398 w 988"/>
                <a:gd name="T17" fmla="*/ 46 h 568"/>
                <a:gd name="T18" fmla="*/ 494 w 988"/>
                <a:gd name="T19" fmla="*/ 18 h 568"/>
                <a:gd name="T20" fmla="*/ 590 w 988"/>
                <a:gd name="T21" fmla="*/ 2 h 568"/>
                <a:gd name="T22" fmla="*/ 684 w 988"/>
                <a:gd name="T23" fmla="*/ 2 h 568"/>
                <a:gd name="T24" fmla="*/ 730 w 988"/>
                <a:gd name="T25" fmla="*/ 8 h 568"/>
                <a:gd name="T26" fmla="*/ 796 w 988"/>
                <a:gd name="T27" fmla="*/ 26 h 568"/>
                <a:gd name="T28" fmla="*/ 852 w 988"/>
                <a:gd name="T29" fmla="*/ 52 h 568"/>
                <a:gd name="T30" fmla="*/ 898 w 988"/>
                <a:gd name="T31" fmla="*/ 84 h 568"/>
                <a:gd name="T32" fmla="*/ 934 w 988"/>
                <a:gd name="T33" fmla="*/ 120 h 568"/>
                <a:gd name="T34" fmla="*/ 946 w 988"/>
                <a:gd name="T35" fmla="*/ 134 h 568"/>
                <a:gd name="T36" fmla="*/ 964 w 988"/>
                <a:gd name="T37" fmla="*/ 166 h 568"/>
                <a:gd name="T38" fmla="*/ 978 w 988"/>
                <a:gd name="T39" fmla="*/ 202 h 568"/>
                <a:gd name="T40" fmla="*/ 986 w 988"/>
                <a:gd name="T41" fmla="*/ 240 h 568"/>
                <a:gd name="T42" fmla="*/ 988 w 988"/>
                <a:gd name="T43" fmla="*/ 262 h 568"/>
                <a:gd name="T44" fmla="*/ 890 w 988"/>
                <a:gd name="T45" fmla="*/ 240 h 568"/>
                <a:gd name="T46" fmla="*/ 738 w 988"/>
                <a:gd name="T47" fmla="*/ 222 h 568"/>
                <a:gd name="T48" fmla="*/ 642 w 988"/>
                <a:gd name="T49" fmla="*/ 218 h 568"/>
                <a:gd name="T50" fmla="*/ 536 w 988"/>
                <a:gd name="T51" fmla="*/ 218 h 568"/>
                <a:gd name="T52" fmla="*/ 418 w 988"/>
                <a:gd name="T53" fmla="*/ 228 h 568"/>
                <a:gd name="T54" fmla="*/ 290 w 988"/>
                <a:gd name="T55" fmla="*/ 244 h 568"/>
                <a:gd name="T56" fmla="*/ 352 w 988"/>
                <a:gd name="T57" fmla="*/ 244 h 568"/>
                <a:gd name="T58" fmla="*/ 516 w 988"/>
                <a:gd name="T59" fmla="*/ 254 h 568"/>
                <a:gd name="T60" fmla="*/ 680 w 988"/>
                <a:gd name="T61" fmla="*/ 274 h 568"/>
                <a:gd name="T62" fmla="*/ 800 w 988"/>
                <a:gd name="T63" fmla="*/ 296 h 568"/>
                <a:gd name="T64" fmla="*/ 922 w 988"/>
                <a:gd name="T65" fmla="*/ 326 h 568"/>
                <a:gd name="T66" fmla="*/ 982 w 988"/>
                <a:gd name="T67" fmla="*/ 346 h 568"/>
                <a:gd name="T68" fmla="*/ 966 w 988"/>
                <a:gd name="T69" fmla="*/ 398 h 568"/>
                <a:gd name="T70" fmla="*/ 938 w 988"/>
                <a:gd name="T71" fmla="*/ 448 h 568"/>
                <a:gd name="T72" fmla="*/ 926 w 988"/>
                <a:gd name="T73" fmla="*/ 462 h 568"/>
                <a:gd name="T74" fmla="*/ 900 w 988"/>
                <a:gd name="T75" fmla="*/ 488 h 568"/>
                <a:gd name="T76" fmla="*/ 856 w 988"/>
                <a:gd name="T77" fmla="*/ 522 h 568"/>
                <a:gd name="T78" fmla="*/ 786 w 988"/>
                <a:gd name="T79" fmla="*/ 552 h 568"/>
                <a:gd name="T80" fmla="*/ 710 w 988"/>
                <a:gd name="T81" fmla="*/ 566 h 568"/>
                <a:gd name="T82" fmla="*/ 668 w 988"/>
                <a:gd name="T83" fmla="*/ 568 h 568"/>
                <a:gd name="T84" fmla="*/ 608 w 988"/>
                <a:gd name="T85" fmla="*/ 564 h 568"/>
                <a:gd name="T86" fmla="*/ 546 w 988"/>
                <a:gd name="T87" fmla="*/ 552 h 568"/>
                <a:gd name="T88" fmla="*/ 486 w 988"/>
                <a:gd name="T89" fmla="*/ 536 h 568"/>
                <a:gd name="T90" fmla="*/ 426 w 988"/>
                <a:gd name="T91" fmla="*/ 512 h 568"/>
                <a:gd name="T92" fmla="*/ 304 w 988"/>
                <a:gd name="T93" fmla="*/ 448 h 568"/>
                <a:gd name="T94" fmla="*/ 182 w 988"/>
                <a:gd name="T95" fmla="*/ 366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8" h="568">
                  <a:moveTo>
                    <a:pt x="182" y="366"/>
                  </a:moveTo>
                  <a:lnTo>
                    <a:pt x="182" y="366"/>
                  </a:lnTo>
                  <a:lnTo>
                    <a:pt x="142" y="340"/>
                  </a:lnTo>
                  <a:lnTo>
                    <a:pt x="108" y="320"/>
                  </a:lnTo>
                  <a:lnTo>
                    <a:pt x="76" y="304"/>
                  </a:lnTo>
                  <a:lnTo>
                    <a:pt x="50" y="292"/>
                  </a:lnTo>
                  <a:lnTo>
                    <a:pt x="14" y="278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40" y="244"/>
                  </a:lnTo>
                  <a:lnTo>
                    <a:pt x="80" y="214"/>
                  </a:lnTo>
                  <a:lnTo>
                    <a:pt x="122" y="186"/>
                  </a:lnTo>
                  <a:lnTo>
                    <a:pt x="166" y="158"/>
                  </a:lnTo>
                  <a:lnTo>
                    <a:pt x="210" y="132"/>
                  </a:lnTo>
                  <a:lnTo>
                    <a:pt x="256" y="106"/>
                  </a:lnTo>
                  <a:lnTo>
                    <a:pt x="302" y="84"/>
                  </a:lnTo>
                  <a:lnTo>
                    <a:pt x="350" y="64"/>
                  </a:lnTo>
                  <a:lnTo>
                    <a:pt x="398" y="46"/>
                  </a:lnTo>
                  <a:lnTo>
                    <a:pt x="446" y="30"/>
                  </a:lnTo>
                  <a:lnTo>
                    <a:pt x="494" y="18"/>
                  </a:lnTo>
                  <a:lnTo>
                    <a:pt x="542" y="8"/>
                  </a:lnTo>
                  <a:lnTo>
                    <a:pt x="590" y="2"/>
                  </a:lnTo>
                  <a:lnTo>
                    <a:pt x="638" y="0"/>
                  </a:lnTo>
                  <a:lnTo>
                    <a:pt x="684" y="2"/>
                  </a:lnTo>
                  <a:lnTo>
                    <a:pt x="730" y="8"/>
                  </a:lnTo>
                  <a:lnTo>
                    <a:pt x="730" y="8"/>
                  </a:lnTo>
                  <a:lnTo>
                    <a:pt x="764" y="16"/>
                  </a:lnTo>
                  <a:lnTo>
                    <a:pt x="796" y="26"/>
                  </a:lnTo>
                  <a:lnTo>
                    <a:pt x="824" y="38"/>
                  </a:lnTo>
                  <a:lnTo>
                    <a:pt x="852" y="52"/>
                  </a:lnTo>
                  <a:lnTo>
                    <a:pt x="876" y="66"/>
                  </a:lnTo>
                  <a:lnTo>
                    <a:pt x="898" y="84"/>
                  </a:lnTo>
                  <a:lnTo>
                    <a:pt x="916" y="100"/>
                  </a:lnTo>
                  <a:lnTo>
                    <a:pt x="934" y="120"/>
                  </a:lnTo>
                  <a:lnTo>
                    <a:pt x="934" y="120"/>
                  </a:lnTo>
                  <a:lnTo>
                    <a:pt x="946" y="134"/>
                  </a:lnTo>
                  <a:lnTo>
                    <a:pt x="954" y="150"/>
                  </a:lnTo>
                  <a:lnTo>
                    <a:pt x="964" y="166"/>
                  </a:lnTo>
                  <a:lnTo>
                    <a:pt x="970" y="184"/>
                  </a:lnTo>
                  <a:lnTo>
                    <a:pt x="978" y="202"/>
                  </a:lnTo>
                  <a:lnTo>
                    <a:pt x="982" y="222"/>
                  </a:lnTo>
                  <a:lnTo>
                    <a:pt x="986" y="240"/>
                  </a:lnTo>
                  <a:lnTo>
                    <a:pt x="988" y="262"/>
                  </a:lnTo>
                  <a:lnTo>
                    <a:pt x="988" y="262"/>
                  </a:lnTo>
                  <a:lnTo>
                    <a:pt x="946" y="252"/>
                  </a:lnTo>
                  <a:lnTo>
                    <a:pt x="890" y="240"/>
                  </a:lnTo>
                  <a:lnTo>
                    <a:pt x="820" y="230"/>
                  </a:lnTo>
                  <a:lnTo>
                    <a:pt x="738" y="222"/>
                  </a:lnTo>
                  <a:lnTo>
                    <a:pt x="692" y="220"/>
                  </a:lnTo>
                  <a:lnTo>
                    <a:pt x="642" y="218"/>
                  </a:lnTo>
                  <a:lnTo>
                    <a:pt x="590" y="218"/>
                  </a:lnTo>
                  <a:lnTo>
                    <a:pt x="536" y="218"/>
                  </a:lnTo>
                  <a:lnTo>
                    <a:pt x="478" y="222"/>
                  </a:lnTo>
                  <a:lnTo>
                    <a:pt x="418" y="228"/>
                  </a:lnTo>
                  <a:lnTo>
                    <a:pt x="354" y="234"/>
                  </a:lnTo>
                  <a:lnTo>
                    <a:pt x="290" y="244"/>
                  </a:lnTo>
                  <a:lnTo>
                    <a:pt x="290" y="244"/>
                  </a:lnTo>
                  <a:lnTo>
                    <a:pt x="352" y="244"/>
                  </a:lnTo>
                  <a:lnTo>
                    <a:pt x="424" y="248"/>
                  </a:lnTo>
                  <a:lnTo>
                    <a:pt x="516" y="254"/>
                  </a:lnTo>
                  <a:lnTo>
                    <a:pt x="622" y="266"/>
                  </a:lnTo>
                  <a:lnTo>
                    <a:pt x="680" y="274"/>
                  </a:lnTo>
                  <a:lnTo>
                    <a:pt x="740" y="284"/>
                  </a:lnTo>
                  <a:lnTo>
                    <a:pt x="800" y="296"/>
                  </a:lnTo>
                  <a:lnTo>
                    <a:pt x="862" y="310"/>
                  </a:lnTo>
                  <a:lnTo>
                    <a:pt x="922" y="326"/>
                  </a:lnTo>
                  <a:lnTo>
                    <a:pt x="982" y="346"/>
                  </a:lnTo>
                  <a:lnTo>
                    <a:pt x="982" y="346"/>
                  </a:lnTo>
                  <a:lnTo>
                    <a:pt x="976" y="372"/>
                  </a:lnTo>
                  <a:lnTo>
                    <a:pt x="966" y="398"/>
                  </a:lnTo>
                  <a:lnTo>
                    <a:pt x="954" y="424"/>
                  </a:lnTo>
                  <a:lnTo>
                    <a:pt x="938" y="448"/>
                  </a:lnTo>
                  <a:lnTo>
                    <a:pt x="938" y="448"/>
                  </a:lnTo>
                  <a:lnTo>
                    <a:pt x="926" y="462"/>
                  </a:lnTo>
                  <a:lnTo>
                    <a:pt x="914" y="476"/>
                  </a:lnTo>
                  <a:lnTo>
                    <a:pt x="900" y="488"/>
                  </a:lnTo>
                  <a:lnTo>
                    <a:pt x="886" y="500"/>
                  </a:lnTo>
                  <a:lnTo>
                    <a:pt x="856" y="522"/>
                  </a:lnTo>
                  <a:lnTo>
                    <a:pt x="822" y="538"/>
                  </a:lnTo>
                  <a:lnTo>
                    <a:pt x="786" y="552"/>
                  </a:lnTo>
                  <a:lnTo>
                    <a:pt x="750" y="560"/>
                  </a:lnTo>
                  <a:lnTo>
                    <a:pt x="710" y="566"/>
                  </a:lnTo>
                  <a:lnTo>
                    <a:pt x="668" y="568"/>
                  </a:lnTo>
                  <a:lnTo>
                    <a:pt x="668" y="568"/>
                  </a:lnTo>
                  <a:lnTo>
                    <a:pt x="638" y="566"/>
                  </a:lnTo>
                  <a:lnTo>
                    <a:pt x="608" y="564"/>
                  </a:lnTo>
                  <a:lnTo>
                    <a:pt x="576" y="560"/>
                  </a:lnTo>
                  <a:lnTo>
                    <a:pt x="546" y="552"/>
                  </a:lnTo>
                  <a:lnTo>
                    <a:pt x="516" y="544"/>
                  </a:lnTo>
                  <a:lnTo>
                    <a:pt x="486" y="536"/>
                  </a:lnTo>
                  <a:lnTo>
                    <a:pt x="456" y="524"/>
                  </a:lnTo>
                  <a:lnTo>
                    <a:pt x="426" y="512"/>
                  </a:lnTo>
                  <a:lnTo>
                    <a:pt x="366" y="482"/>
                  </a:lnTo>
                  <a:lnTo>
                    <a:pt x="304" y="448"/>
                  </a:lnTo>
                  <a:lnTo>
                    <a:pt x="244" y="408"/>
                  </a:lnTo>
                  <a:lnTo>
                    <a:pt x="182" y="366"/>
                  </a:lnTo>
                  <a:close/>
                </a:path>
              </a:pathLst>
            </a:custGeom>
            <a:solidFill>
              <a:srgbClr val="FBD26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F39F57EA-FFFE-45BB-BC9A-3BA154ED8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7975" y="6464300"/>
              <a:ext cx="1568450" cy="901700"/>
            </a:xfrm>
            <a:custGeom>
              <a:avLst/>
              <a:gdLst>
                <a:gd name="T0" fmla="*/ 182 w 988"/>
                <a:gd name="T1" fmla="*/ 366 h 568"/>
                <a:gd name="T2" fmla="*/ 108 w 988"/>
                <a:gd name="T3" fmla="*/ 320 h 568"/>
                <a:gd name="T4" fmla="*/ 50 w 988"/>
                <a:gd name="T5" fmla="*/ 292 h 568"/>
                <a:gd name="T6" fmla="*/ 0 w 988"/>
                <a:gd name="T7" fmla="*/ 276 h 568"/>
                <a:gd name="T8" fmla="*/ 40 w 988"/>
                <a:gd name="T9" fmla="*/ 244 h 568"/>
                <a:gd name="T10" fmla="*/ 122 w 988"/>
                <a:gd name="T11" fmla="*/ 186 h 568"/>
                <a:gd name="T12" fmla="*/ 210 w 988"/>
                <a:gd name="T13" fmla="*/ 132 h 568"/>
                <a:gd name="T14" fmla="*/ 302 w 988"/>
                <a:gd name="T15" fmla="*/ 84 h 568"/>
                <a:gd name="T16" fmla="*/ 398 w 988"/>
                <a:gd name="T17" fmla="*/ 46 h 568"/>
                <a:gd name="T18" fmla="*/ 494 w 988"/>
                <a:gd name="T19" fmla="*/ 18 h 568"/>
                <a:gd name="T20" fmla="*/ 590 w 988"/>
                <a:gd name="T21" fmla="*/ 2 h 568"/>
                <a:gd name="T22" fmla="*/ 684 w 988"/>
                <a:gd name="T23" fmla="*/ 2 h 568"/>
                <a:gd name="T24" fmla="*/ 730 w 988"/>
                <a:gd name="T25" fmla="*/ 8 h 568"/>
                <a:gd name="T26" fmla="*/ 796 w 988"/>
                <a:gd name="T27" fmla="*/ 26 h 568"/>
                <a:gd name="T28" fmla="*/ 852 w 988"/>
                <a:gd name="T29" fmla="*/ 52 h 568"/>
                <a:gd name="T30" fmla="*/ 898 w 988"/>
                <a:gd name="T31" fmla="*/ 84 h 568"/>
                <a:gd name="T32" fmla="*/ 934 w 988"/>
                <a:gd name="T33" fmla="*/ 120 h 568"/>
                <a:gd name="T34" fmla="*/ 946 w 988"/>
                <a:gd name="T35" fmla="*/ 134 h 568"/>
                <a:gd name="T36" fmla="*/ 964 w 988"/>
                <a:gd name="T37" fmla="*/ 166 h 568"/>
                <a:gd name="T38" fmla="*/ 978 w 988"/>
                <a:gd name="T39" fmla="*/ 202 h 568"/>
                <a:gd name="T40" fmla="*/ 986 w 988"/>
                <a:gd name="T41" fmla="*/ 240 h 568"/>
                <a:gd name="T42" fmla="*/ 988 w 988"/>
                <a:gd name="T43" fmla="*/ 262 h 568"/>
                <a:gd name="T44" fmla="*/ 890 w 988"/>
                <a:gd name="T45" fmla="*/ 240 h 568"/>
                <a:gd name="T46" fmla="*/ 738 w 988"/>
                <a:gd name="T47" fmla="*/ 222 h 568"/>
                <a:gd name="T48" fmla="*/ 642 w 988"/>
                <a:gd name="T49" fmla="*/ 218 h 568"/>
                <a:gd name="T50" fmla="*/ 536 w 988"/>
                <a:gd name="T51" fmla="*/ 218 h 568"/>
                <a:gd name="T52" fmla="*/ 418 w 988"/>
                <a:gd name="T53" fmla="*/ 228 h 568"/>
                <a:gd name="T54" fmla="*/ 290 w 988"/>
                <a:gd name="T55" fmla="*/ 244 h 568"/>
                <a:gd name="T56" fmla="*/ 352 w 988"/>
                <a:gd name="T57" fmla="*/ 244 h 568"/>
                <a:gd name="T58" fmla="*/ 516 w 988"/>
                <a:gd name="T59" fmla="*/ 254 h 568"/>
                <a:gd name="T60" fmla="*/ 680 w 988"/>
                <a:gd name="T61" fmla="*/ 274 h 568"/>
                <a:gd name="T62" fmla="*/ 800 w 988"/>
                <a:gd name="T63" fmla="*/ 296 h 568"/>
                <a:gd name="T64" fmla="*/ 922 w 988"/>
                <a:gd name="T65" fmla="*/ 326 h 568"/>
                <a:gd name="T66" fmla="*/ 982 w 988"/>
                <a:gd name="T67" fmla="*/ 346 h 568"/>
                <a:gd name="T68" fmla="*/ 966 w 988"/>
                <a:gd name="T69" fmla="*/ 398 h 568"/>
                <a:gd name="T70" fmla="*/ 938 w 988"/>
                <a:gd name="T71" fmla="*/ 448 h 568"/>
                <a:gd name="T72" fmla="*/ 926 w 988"/>
                <a:gd name="T73" fmla="*/ 462 h 568"/>
                <a:gd name="T74" fmla="*/ 900 w 988"/>
                <a:gd name="T75" fmla="*/ 488 h 568"/>
                <a:gd name="T76" fmla="*/ 856 w 988"/>
                <a:gd name="T77" fmla="*/ 522 h 568"/>
                <a:gd name="T78" fmla="*/ 786 w 988"/>
                <a:gd name="T79" fmla="*/ 552 h 568"/>
                <a:gd name="T80" fmla="*/ 710 w 988"/>
                <a:gd name="T81" fmla="*/ 566 h 568"/>
                <a:gd name="T82" fmla="*/ 668 w 988"/>
                <a:gd name="T83" fmla="*/ 568 h 568"/>
                <a:gd name="T84" fmla="*/ 608 w 988"/>
                <a:gd name="T85" fmla="*/ 564 h 568"/>
                <a:gd name="T86" fmla="*/ 546 w 988"/>
                <a:gd name="T87" fmla="*/ 552 h 568"/>
                <a:gd name="T88" fmla="*/ 486 w 988"/>
                <a:gd name="T89" fmla="*/ 536 h 568"/>
                <a:gd name="T90" fmla="*/ 426 w 988"/>
                <a:gd name="T91" fmla="*/ 512 h 568"/>
                <a:gd name="T92" fmla="*/ 304 w 988"/>
                <a:gd name="T93" fmla="*/ 448 h 568"/>
                <a:gd name="T94" fmla="*/ 182 w 988"/>
                <a:gd name="T95" fmla="*/ 366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8" h="568">
                  <a:moveTo>
                    <a:pt x="182" y="366"/>
                  </a:moveTo>
                  <a:lnTo>
                    <a:pt x="182" y="366"/>
                  </a:lnTo>
                  <a:lnTo>
                    <a:pt x="142" y="340"/>
                  </a:lnTo>
                  <a:lnTo>
                    <a:pt x="108" y="320"/>
                  </a:lnTo>
                  <a:lnTo>
                    <a:pt x="76" y="304"/>
                  </a:lnTo>
                  <a:lnTo>
                    <a:pt x="50" y="292"/>
                  </a:lnTo>
                  <a:lnTo>
                    <a:pt x="14" y="278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40" y="244"/>
                  </a:lnTo>
                  <a:lnTo>
                    <a:pt x="80" y="214"/>
                  </a:lnTo>
                  <a:lnTo>
                    <a:pt x="122" y="186"/>
                  </a:lnTo>
                  <a:lnTo>
                    <a:pt x="166" y="158"/>
                  </a:lnTo>
                  <a:lnTo>
                    <a:pt x="210" y="132"/>
                  </a:lnTo>
                  <a:lnTo>
                    <a:pt x="256" y="106"/>
                  </a:lnTo>
                  <a:lnTo>
                    <a:pt x="302" y="84"/>
                  </a:lnTo>
                  <a:lnTo>
                    <a:pt x="350" y="64"/>
                  </a:lnTo>
                  <a:lnTo>
                    <a:pt x="398" y="46"/>
                  </a:lnTo>
                  <a:lnTo>
                    <a:pt x="446" y="30"/>
                  </a:lnTo>
                  <a:lnTo>
                    <a:pt x="494" y="18"/>
                  </a:lnTo>
                  <a:lnTo>
                    <a:pt x="542" y="8"/>
                  </a:lnTo>
                  <a:lnTo>
                    <a:pt x="590" y="2"/>
                  </a:lnTo>
                  <a:lnTo>
                    <a:pt x="638" y="0"/>
                  </a:lnTo>
                  <a:lnTo>
                    <a:pt x="684" y="2"/>
                  </a:lnTo>
                  <a:lnTo>
                    <a:pt x="730" y="8"/>
                  </a:lnTo>
                  <a:lnTo>
                    <a:pt x="730" y="8"/>
                  </a:lnTo>
                  <a:lnTo>
                    <a:pt x="764" y="16"/>
                  </a:lnTo>
                  <a:lnTo>
                    <a:pt x="796" y="26"/>
                  </a:lnTo>
                  <a:lnTo>
                    <a:pt x="824" y="38"/>
                  </a:lnTo>
                  <a:lnTo>
                    <a:pt x="852" y="52"/>
                  </a:lnTo>
                  <a:lnTo>
                    <a:pt x="876" y="66"/>
                  </a:lnTo>
                  <a:lnTo>
                    <a:pt x="898" y="84"/>
                  </a:lnTo>
                  <a:lnTo>
                    <a:pt x="916" y="100"/>
                  </a:lnTo>
                  <a:lnTo>
                    <a:pt x="934" y="120"/>
                  </a:lnTo>
                  <a:lnTo>
                    <a:pt x="934" y="120"/>
                  </a:lnTo>
                  <a:lnTo>
                    <a:pt x="946" y="134"/>
                  </a:lnTo>
                  <a:lnTo>
                    <a:pt x="954" y="150"/>
                  </a:lnTo>
                  <a:lnTo>
                    <a:pt x="964" y="166"/>
                  </a:lnTo>
                  <a:lnTo>
                    <a:pt x="970" y="184"/>
                  </a:lnTo>
                  <a:lnTo>
                    <a:pt x="978" y="202"/>
                  </a:lnTo>
                  <a:lnTo>
                    <a:pt x="982" y="222"/>
                  </a:lnTo>
                  <a:lnTo>
                    <a:pt x="986" y="240"/>
                  </a:lnTo>
                  <a:lnTo>
                    <a:pt x="988" y="262"/>
                  </a:lnTo>
                  <a:lnTo>
                    <a:pt x="988" y="262"/>
                  </a:lnTo>
                  <a:lnTo>
                    <a:pt x="946" y="252"/>
                  </a:lnTo>
                  <a:lnTo>
                    <a:pt x="890" y="240"/>
                  </a:lnTo>
                  <a:lnTo>
                    <a:pt x="820" y="230"/>
                  </a:lnTo>
                  <a:lnTo>
                    <a:pt x="738" y="222"/>
                  </a:lnTo>
                  <a:lnTo>
                    <a:pt x="692" y="220"/>
                  </a:lnTo>
                  <a:lnTo>
                    <a:pt x="642" y="218"/>
                  </a:lnTo>
                  <a:lnTo>
                    <a:pt x="590" y="218"/>
                  </a:lnTo>
                  <a:lnTo>
                    <a:pt x="536" y="218"/>
                  </a:lnTo>
                  <a:lnTo>
                    <a:pt x="478" y="222"/>
                  </a:lnTo>
                  <a:lnTo>
                    <a:pt x="418" y="228"/>
                  </a:lnTo>
                  <a:lnTo>
                    <a:pt x="354" y="234"/>
                  </a:lnTo>
                  <a:lnTo>
                    <a:pt x="290" y="244"/>
                  </a:lnTo>
                  <a:lnTo>
                    <a:pt x="290" y="244"/>
                  </a:lnTo>
                  <a:lnTo>
                    <a:pt x="352" y="244"/>
                  </a:lnTo>
                  <a:lnTo>
                    <a:pt x="424" y="248"/>
                  </a:lnTo>
                  <a:lnTo>
                    <a:pt x="516" y="254"/>
                  </a:lnTo>
                  <a:lnTo>
                    <a:pt x="622" y="266"/>
                  </a:lnTo>
                  <a:lnTo>
                    <a:pt x="680" y="274"/>
                  </a:lnTo>
                  <a:lnTo>
                    <a:pt x="740" y="284"/>
                  </a:lnTo>
                  <a:lnTo>
                    <a:pt x="800" y="296"/>
                  </a:lnTo>
                  <a:lnTo>
                    <a:pt x="862" y="310"/>
                  </a:lnTo>
                  <a:lnTo>
                    <a:pt x="922" y="326"/>
                  </a:lnTo>
                  <a:lnTo>
                    <a:pt x="982" y="346"/>
                  </a:lnTo>
                  <a:lnTo>
                    <a:pt x="982" y="346"/>
                  </a:lnTo>
                  <a:lnTo>
                    <a:pt x="976" y="372"/>
                  </a:lnTo>
                  <a:lnTo>
                    <a:pt x="966" y="398"/>
                  </a:lnTo>
                  <a:lnTo>
                    <a:pt x="954" y="424"/>
                  </a:lnTo>
                  <a:lnTo>
                    <a:pt x="938" y="448"/>
                  </a:lnTo>
                  <a:lnTo>
                    <a:pt x="938" y="448"/>
                  </a:lnTo>
                  <a:lnTo>
                    <a:pt x="926" y="462"/>
                  </a:lnTo>
                  <a:lnTo>
                    <a:pt x="914" y="476"/>
                  </a:lnTo>
                  <a:lnTo>
                    <a:pt x="900" y="488"/>
                  </a:lnTo>
                  <a:lnTo>
                    <a:pt x="886" y="500"/>
                  </a:lnTo>
                  <a:lnTo>
                    <a:pt x="856" y="522"/>
                  </a:lnTo>
                  <a:lnTo>
                    <a:pt x="822" y="538"/>
                  </a:lnTo>
                  <a:lnTo>
                    <a:pt x="786" y="552"/>
                  </a:lnTo>
                  <a:lnTo>
                    <a:pt x="750" y="560"/>
                  </a:lnTo>
                  <a:lnTo>
                    <a:pt x="710" y="566"/>
                  </a:lnTo>
                  <a:lnTo>
                    <a:pt x="668" y="568"/>
                  </a:lnTo>
                  <a:lnTo>
                    <a:pt x="668" y="568"/>
                  </a:lnTo>
                  <a:lnTo>
                    <a:pt x="638" y="566"/>
                  </a:lnTo>
                  <a:lnTo>
                    <a:pt x="608" y="564"/>
                  </a:lnTo>
                  <a:lnTo>
                    <a:pt x="576" y="560"/>
                  </a:lnTo>
                  <a:lnTo>
                    <a:pt x="546" y="552"/>
                  </a:lnTo>
                  <a:lnTo>
                    <a:pt x="516" y="544"/>
                  </a:lnTo>
                  <a:lnTo>
                    <a:pt x="486" y="536"/>
                  </a:lnTo>
                  <a:lnTo>
                    <a:pt x="456" y="524"/>
                  </a:lnTo>
                  <a:lnTo>
                    <a:pt x="426" y="512"/>
                  </a:lnTo>
                  <a:lnTo>
                    <a:pt x="366" y="482"/>
                  </a:lnTo>
                  <a:lnTo>
                    <a:pt x="304" y="448"/>
                  </a:lnTo>
                  <a:lnTo>
                    <a:pt x="244" y="408"/>
                  </a:lnTo>
                  <a:lnTo>
                    <a:pt x="182" y="3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0A90AFD4-77CD-4D9B-9212-B2EC271F9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25" y="4778375"/>
              <a:ext cx="1346200" cy="1441450"/>
            </a:xfrm>
            <a:custGeom>
              <a:avLst/>
              <a:gdLst>
                <a:gd name="T0" fmla="*/ 64 w 848"/>
                <a:gd name="T1" fmla="*/ 218 h 908"/>
                <a:gd name="T2" fmla="*/ 46 w 848"/>
                <a:gd name="T3" fmla="*/ 122 h 908"/>
                <a:gd name="T4" fmla="*/ 24 w 848"/>
                <a:gd name="T5" fmla="*/ 54 h 908"/>
                <a:gd name="T6" fmla="*/ 8 w 848"/>
                <a:gd name="T7" fmla="*/ 12 h 908"/>
                <a:gd name="T8" fmla="*/ 0 w 848"/>
                <a:gd name="T9" fmla="*/ 0 h 908"/>
                <a:gd name="T10" fmla="*/ 112 w 848"/>
                <a:gd name="T11" fmla="*/ 18 h 908"/>
                <a:gd name="T12" fmla="*/ 224 w 848"/>
                <a:gd name="T13" fmla="*/ 44 h 908"/>
                <a:gd name="T14" fmla="*/ 336 w 848"/>
                <a:gd name="T15" fmla="*/ 80 h 908"/>
                <a:gd name="T16" fmla="*/ 444 w 848"/>
                <a:gd name="T17" fmla="*/ 124 h 908"/>
                <a:gd name="T18" fmla="*/ 546 w 848"/>
                <a:gd name="T19" fmla="*/ 178 h 908"/>
                <a:gd name="T20" fmla="*/ 638 w 848"/>
                <a:gd name="T21" fmla="*/ 242 h 908"/>
                <a:gd name="T22" fmla="*/ 718 w 848"/>
                <a:gd name="T23" fmla="*/ 314 h 908"/>
                <a:gd name="T24" fmla="*/ 768 w 848"/>
                <a:gd name="T25" fmla="*/ 376 h 908"/>
                <a:gd name="T26" fmla="*/ 782 w 848"/>
                <a:gd name="T27" fmla="*/ 396 h 908"/>
                <a:gd name="T28" fmla="*/ 818 w 848"/>
                <a:gd name="T29" fmla="*/ 464 h 908"/>
                <a:gd name="T30" fmla="*/ 840 w 848"/>
                <a:gd name="T31" fmla="*/ 530 h 908"/>
                <a:gd name="T32" fmla="*/ 848 w 848"/>
                <a:gd name="T33" fmla="*/ 592 h 908"/>
                <a:gd name="T34" fmla="*/ 846 w 848"/>
                <a:gd name="T35" fmla="*/ 652 h 908"/>
                <a:gd name="T36" fmla="*/ 844 w 848"/>
                <a:gd name="T37" fmla="*/ 670 h 908"/>
                <a:gd name="T38" fmla="*/ 832 w 848"/>
                <a:gd name="T39" fmla="*/ 710 h 908"/>
                <a:gd name="T40" fmla="*/ 812 w 848"/>
                <a:gd name="T41" fmla="*/ 750 h 908"/>
                <a:gd name="T42" fmla="*/ 786 w 848"/>
                <a:gd name="T43" fmla="*/ 786 h 908"/>
                <a:gd name="T44" fmla="*/ 772 w 848"/>
                <a:gd name="T45" fmla="*/ 804 h 908"/>
                <a:gd name="T46" fmla="*/ 714 w 848"/>
                <a:gd name="T47" fmla="*/ 708 h 908"/>
                <a:gd name="T48" fmla="*/ 642 w 848"/>
                <a:gd name="T49" fmla="*/ 606 h 908"/>
                <a:gd name="T50" fmla="*/ 578 w 848"/>
                <a:gd name="T51" fmla="*/ 528 h 908"/>
                <a:gd name="T52" fmla="*/ 502 w 848"/>
                <a:gd name="T53" fmla="*/ 442 h 908"/>
                <a:gd name="T54" fmla="*/ 412 w 848"/>
                <a:gd name="T55" fmla="*/ 352 h 908"/>
                <a:gd name="T56" fmla="*/ 306 w 848"/>
                <a:gd name="T57" fmla="*/ 260 h 908"/>
                <a:gd name="T58" fmla="*/ 248 w 848"/>
                <a:gd name="T59" fmla="*/ 214 h 908"/>
                <a:gd name="T60" fmla="*/ 348 w 848"/>
                <a:gd name="T61" fmla="*/ 328 h 908"/>
                <a:gd name="T62" fmla="*/ 450 w 848"/>
                <a:gd name="T63" fmla="*/ 456 h 908"/>
                <a:gd name="T64" fmla="*/ 524 w 848"/>
                <a:gd name="T65" fmla="*/ 560 h 908"/>
                <a:gd name="T66" fmla="*/ 598 w 848"/>
                <a:gd name="T67" fmla="*/ 676 h 908"/>
                <a:gd name="T68" fmla="*/ 666 w 848"/>
                <a:gd name="T69" fmla="*/ 800 h 908"/>
                <a:gd name="T70" fmla="*/ 698 w 848"/>
                <a:gd name="T71" fmla="*/ 866 h 908"/>
                <a:gd name="T72" fmla="*/ 642 w 848"/>
                <a:gd name="T73" fmla="*/ 892 h 908"/>
                <a:gd name="T74" fmla="*/ 580 w 848"/>
                <a:gd name="T75" fmla="*/ 906 h 908"/>
                <a:gd name="T76" fmla="*/ 558 w 848"/>
                <a:gd name="T77" fmla="*/ 908 h 908"/>
                <a:gd name="T78" fmla="*/ 516 w 848"/>
                <a:gd name="T79" fmla="*/ 908 h 908"/>
                <a:gd name="T80" fmla="*/ 474 w 848"/>
                <a:gd name="T81" fmla="*/ 900 h 908"/>
                <a:gd name="T82" fmla="*/ 434 w 848"/>
                <a:gd name="T83" fmla="*/ 888 h 908"/>
                <a:gd name="T84" fmla="*/ 396 w 848"/>
                <a:gd name="T85" fmla="*/ 872 h 908"/>
                <a:gd name="T86" fmla="*/ 340 w 848"/>
                <a:gd name="T87" fmla="*/ 838 h 908"/>
                <a:gd name="T88" fmla="*/ 272 w 848"/>
                <a:gd name="T89" fmla="*/ 776 h 908"/>
                <a:gd name="T90" fmla="*/ 250 w 848"/>
                <a:gd name="T91" fmla="*/ 750 h 908"/>
                <a:gd name="T92" fmla="*/ 208 w 848"/>
                <a:gd name="T93" fmla="*/ 694 h 908"/>
                <a:gd name="T94" fmla="*/ 174 w 848"/>
                <a:gd name="T95" fmla="*/ 632 h 908"/>
                <a:gd name="T96" fmla="*/ 144 w 848"/>
                <a:gd name="T97" fmla="*/ 566 h 908"/>
                <a:gd name="T98" fmla="*/ 120 w 848"/>
                <a:gd name="T99" fmla="*/ 496 h 908"/>
                <a:gd name="T100" fmla="*/ 92 w 848"/>
                <a:gd name="T101" fmla="*/ 382 h 908"/>
                <a:gd name="T102" fmla="*/ 64 w 848"/>
                <a:gd name="T103" fmla="*/ 218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8" h="908">
                  <a:moveTo>
                    <a:pt x="64" y="218"/>
                  </a:moveTo>
                  <a:lnTo>
                    <a:pt x="64" y="218"/>
                  </a:lnTo>
                  <a:lnTo>
                    <a:pt x="56" y="166"/>
                  </a:lnTo>
                  <a:lnTo>
                    <a:pt x="46" y="122"/>
                  </a:lnTo>
                  <a:lnTo>
                    <a:pt x="36" y="84"/>
                  </a:lnTo>
                  <a:lnTo>
                    <a:pt x="24" y="54"/>
                  </a:lnTo>
                  <a:lnTo>
                    <a:pt x="16" y="30"/>
                  </a:lnTo>
                  <a:lnTo>
                    <a:pt x="8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56" y="8"/>
                  </a:lnTo>
                  <a:lnTo>
                    <a:pt x="112" y="18"/>
                  </a:lnTo>
                  <a:lnTo>
                    <a:pt x="168" y="30"/>
                  </a:lnTo>
                  <a:lnTo>
                    <a:pt x="224" y="44"/>
                  </a:lnTo>
                  <a:lnTo>
                    <a:pt x="280" y="62"/>
                  </a:lnTo>
                  <a:lnTo>
                    <a:pt x="336" y="80"/>
                  </a:lnTo>
                  <a:lnTo>
                    <a:pt x="390" y="102"/>
                  </a:lnTo>
                  <a:lnTo>
                    <a:pt x="444" y="124"/>
                  </a:lnTo>
                  <a:lnTo>
                    <a:pt x="496" y="150"/>
                  </a:lnTo>
                  <a:lnTo>
                    <a:pt x="546" y="178"/>
                  </a:lnTo>
                  <a:lnTo>
                    <a:pt x="594" y="208"/>
                  </a:lnTo>
                  <a:lnTo>
                    <a:pt x="638" y="242"/>
                  </a:lnTo>
                  <a:lnTo>
                    <a:pt x="680" y="276"/>
                  </a:lnTo>
                  <a:lnTo>
                    <a:pt x="718" y="314"/>
                  </a:lnTo>
                  <a:lnTo>
                    <a:pt x="752" y="354"/>
                  </a:lnTo>
                  <a:lnTo>
                    <a:pt x="768" y="376"/>
                  </a:lnTo>
                  <a:lnTo>
                    <a:pt x="782" y="396"/>
                  </a:lnTo>
                  <a:lnTo>
                    <a:pt x="782" y="396"/>
                  </a:lnTo>
                  <a:lnTo>
                    <a:pt x="802" y="430"/>
                  </a:lnTo>
                  <a:lnTo>
                    <a:pt x="818" y="464"/>
                  </a:lnTo>
                  <a:lnTo>
                    <a:pt x="830" y="498"/>
                  </a:lnTo>
                  <a:lnTo>
                    <a:pt x="840" y="530"/>
                  </a:lnTo>
                  <a:lnTo>
                    <a:pt x="846" y="562"/>
                  </a:lnTo>
                  <a:lnTo>
                    <a:pt x="848" y="592"/>
                  </a:lnTo>
                  <a:lnTo>
                    <a:pt x="848" y="622"/>
                  </a:lnTo>
                  <a:lnTo>
                    <a:pt x="846" y="652"/>
                  </a:lnTo>
                  <a:lnTo>
                    <a:pt x="846" y="652"/>
                  </a:lnTo>
                  <a:lnTo>
                    <a:pt x="844" y="670"/>
                  </a:lnTo>
                  <a:lnTo>
                    <a:pt x="838" y="690"/>
                  </a:lnTo>
                  <a:lnTo>
                    <a:pt x="832" y="710"/>
                  </a:lnTo>
                  <a:lnTo>
                    <a:pt x="822" y="730"/>
                  </a:lnTo>
                  <a:lnTo>
                    <a:pt x="812" y="750"/>
                  </a:lnTo>
                  <a:lnTo>
                    <a:pt x="800" y="768"/>
                  </a:lnTo>
                  <a:lnTo>
                    <a:pt x="786" y="786"/>
                  </a:lnTo>
                  <a:lnTo>
                    <a:pt x="772" y="804"/>
                  </a:lnTo>
                  <a:lnTo>
                    <a:pt x="772" y="804"/>
                  </a:lnTo>
                  <a:lnTo>
                    <a:pt x="748" y="762"/>
                  </a:lnTo>
                  <a:lnTo>
                    <a:pt x="714" y="708"/>
                  </a:lnTo>
                  <a:lnTo>
                    <a:pt x="668" y="642"/>
                  </a:lnTo>
                  <a:lnTo>
                    <a:pt x="642" y="606"/>
                  </a:lnTo>
                  <a:lnTo>
                    <a:pt x="612" y="568"/>
                  </a:lnTo>
                  <a:lnTo>
                    <a:pt x="578" y="528"/>
                  </a:lnTo>
                  <a:lnTo>
                    <a:pt x="542" y="486"/>
                  </a:lnTo>
                  <a:lnTo>
                    <a:pt x="502" y="442"/>
                  </a:lnTo>
                  <a:lnTo>
                    <a:pt x="458" y="398"/>
                  </a:lnTo>
                  <a:lnTo>
                    <a:pt x="412" y="352"/>
                  </a:lnTo>
                  <a:lnTo>
                    <a:pt x="360" y="306"/>
                  </a:lnTo>
                  <a:lnTo>
                    <a:pt x="306" y="260"/>
                  </a:lnTo>
                  <a:lnTo>
                    <a:pt x="248" y="214"/>
                  </a:lnTo>
                  <a:lnTo>
                    <a:pt x="248" y="214"/>
                  </a:lnTo>
                  <a:lnTo>
                    <a:pt x="296" y="266"/>
                  </a:lnTo>
                  <a:lnTo>
                    <a:pt x="348" y="328"/>
                  </a:lnTo>
                  <a:lnTo>
                    <a:pt x="414" y="410"/>
                  </a:lnTo>
                  <a:lnTo>
                    <a:pt x="450" y="456"/>
                  </a:lnTo>
                  <a:lnTo>
                    <a:pt x="486" y="506"/>
                  </a:lnTo>
                  <a:lnTo>
                    <a:pt x="524" y="560"/>
                  </a:lnTo>
                  <a:lnTo>
                    <a:pt x="560" y="616"/>
                  </a:lnTo>
                  <a:lnTo>
                    <a:pt x="598" y="676"/>
                  </a:lnTo>
                  <a:lnTo>
                    <a:pt x="634" y="738"/>
                  </a:lnTo>
                  <a:lnTo>
                    <a:pt x="666" y="800"/>
                  </a:lnTo>
                  <a:lnTo>
                    <a:pt x="698" y="866"/>
                  </a:lnTo>
                  <a:lnTo>
                    <a:pt x="698" y="866"/>
                  </a:lnTo>
                  <a:lnTo>
                    <a:pt x="670" y="880"/>
                  </a:lnTo>
                  <a:lnTo>
                    <a:pt x="642" y="892"/>
                  </a:lnTo>
                  <a:lnTo>
                    <a:pt x="610" y="902"/>
                  </a:lnTo>
                  <a:lnTo>
                    <a:pt x="580" y="906"/>
                  </a:lnTo>
                  <a:lnTo>
                    <a:pt x="580" y="906"/>
                  </a:lnTo>
                  <a:lnTo>
                    <a:pt x="558" y="908"/>
                  </a:lnTo>
                  <a:lnTo>
                    <a:pt x="536" y="908"/>
                  </a:lnTo>
                  <a:lnTo>
                    <a:pt x="516" y="908"/>
                  </a:lnTo>
                  <a:lnTo>
                    <a:pt x="496" y="904"/>
                  </a:lnTo>
                  <a:lnTo>
                    <a:pt x="474" y="900"/>
                  </a:lnTo>
                  <a:lnTo>
                    <a:pt x="454" y="894"/>
                  </a:lnTo>
                  <a:lnTo>
                    <a:pt x="434" y="888"/>
                  </a:lnTo>
                  <a:lnTo>
                    <a:pt x="414" y="880"/>
                  </a:lnTo>
                  <a:lnTo>
                    <a:pt x="396" y="872"/>
                  </a:lnTo>
                  <a:lnTo>
                    <a:pt x="376" y="862"/>
                  </a:lnTo>
                  <a:lnTo>
                    <a:pt x="340" y="838"/>
                  </a:lnTo>
                  <a:lnTo>
                    <a:pt x="306" y="808"/>
                  </a:lnTo>
                  <a:lnTo>
                    <a:pt x="272" y="776"/>
                  </a:lnTo>
                  <a:lnTo>
                    <a:pt x="272" y="776"/>
                  </a:lnTo>
                  <a:lnTo>
                    <a:pt x="250" y="750"/>
                  </a:lnTo>
                  <a:lnTo>
                    <a:pt x="228" y="722"/>
                  </a:lnTo>
                  <a:lnTo>
                    <a:pt x="208" y="694"/>
                  </a:lnTo>
                  <a:lnTo>
                    <a:pt x="190" y="664"/>
                  </a:lnTo>
                  <a:lnTo>
                    <a:pt x="174" y="632"/>
                  </a:lnTo>
                  <a:lnTo>
                    <a:pt x="158" y="600"/>
                  </a:lnTo>
                  <a:lnTo>
                    <a:pt x="144" y="566"/>
                  </a:lnTo>
                  <a:lnTo>
                    <a:pt x="132" y="532"/>
                  </a:lnTo>
                  <a:lnTo>
                    <a:pt x="120" y="496"/>
                  </a:lnTo>
                  <a:lnTo>
                    <a:pt x="110" y="460"/>
                  </a:lnTo>
                  <a:lnTo>
                    <a:pt x="92" y="382"/>
                  </a:lnTo>
                  <a:lnTo>
                    <a:pt x="76" y="302"/>
                  </a:lnTo>
                  <a:lnTo>
                    <a:pt x="64" y="218"/>
                  </a:lnTo>
                  <a:close/>
                </a:path>
              </a:pathLst>
            </a:custGeom>
            <a:solidFill>
              <a:srgbClr val="F29C6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D6958DA3-DA0D-4AA4-8614-6A486FEB1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25" y="4778375"/>
              <a:ext cx="1346200" cy="1441450"/>
            </a:xfrm>
            <a:custGeom>
              <a:avLst/>
              <a:gdLst>
                <a:gd name="T0" fmla="*/ 64 w 848"/>
                <a:gd name="T1" fmla="*/ 218 h 908"/>
                <a:gd name="T2" fmla="*/ 46 w 848"/>
                <a:gd name="T3" fmla="*/ 122 h 908"/>
                <a:gd name="T4" fmla="*/ 24 w 848"/>
                <a:gd name="T5" fmla="*/ 54 h 908"/>
                <a:gd name="T6" fmla="*/ 8 w 848"/>
                <a:gd name="T7" fmla="*/ 12 h 908"/>
                <a:gd name="T8" fmla="*/ 0 w 848"/>
                <a:gd name="T9" fmla="*/ 0 h 908"/>
                <a:gd name="T10" fmla="*/ 112 w 848"/>
                <a:gd name="T11" fmla="*/ 18 h 908"/>
                <a:gd name="T12" fmla="*/ 224 w 848"/>
                <a:gd name="T13" fmla="*/ 44 h 908"/>
                <a:gd name="T14" fmla="*/ 336 w 848"/>
                <a:gd name="T15" fmla="*/ 80 h 908"/>
                <a:gd name="T16" fmla="*/ 444 w 848"/>
                <a:gd name="T17" fmla="*/ 124 h 908"/>
                <a:gd name="T18" fmla="*/ 546 w 848"/>
                <a:gd name="T19" fmla="*/ 178 h 908"/>
                <a:gd name="T20" fmla="*/ 638 w 848"/>
                <a:gd name="T21" fmla="*/ 242 h 908"/>
                <a:gd name="T22" fmla="*/ 718 w 848"/>
                <a:gd name="T23" fmla="*/ 314 h 908"/>
                <a:gd name="T24" fmla="*/ 768 w 848"/>
                <a:gd name="T25" fmla="*/ 376 h 908"/>
                <a:gd name="T26" fmla="*/ 782 w 848"/>
                <a:gd name="T27" fmla="*/ 396 h 908"/>
                <a:gd name="T28" fmla="*/ 818 w 848"/>
                <a:gd name="T29" fmla="*/ 464 h 908"/>
                <a:gd name="T30" fmla="*/ 840 w 848"/>
                <a:gd name="T31" fmla="*/ 530 h 908"/>
                <a:gd name="T32" fmla="*/ 848 w 848"/>
                <a:gd name="T33" fmla="*/ 592 h 908"/>
                <a:gd name="T34" fmla="*/ 846 w 848"/>
                <a:gd name="T35" fmla="*/ 652 h 908"/>
                <a:gd name="T36" fmla="*/ 844 w 848"/>
                <a:gd name="T37" fmla="*/ 670 h 908"/>
                <a:gd name="T38" fmla="*/ 832 w 848"/>
                <a:gd name="T39" fmla="*/ 710 h 908"/>
                <a:gd name="T40" fmla="*/ 812 w 848"/>
                <a:gd name="T41" fmla="*/ 750 h 908"/>
                <a:gd name="T42" fmla="*/ 786 w 848"/>
                <a:gd name="T43" fmla="*/ 786 h 908"/>
                <a:gd name="T44" fmla="*/ 772 w 848"/>
                <a:gd name="T45" fmla="*/ 804 h 908"/>
                <a:gd name="T46" fmla="*/ 714 w 848"/>
                <a:gd name="T47" fmla="*/ 708 h 908"/>
                <a:gd name="T48" fmla="*/ 642 w 848"/>
                <a:gd name="T49" fmla="*/ 606 h 908"/>
                <a:gd name="T50" fmla="*/ 578 w 848"/>
                <a:gd name="T51" fmla="*/ 528 h 908"/>
                <a:gd name="T52" fmla="*/ 502 w 848"/>
                <a:gd name="T53" fmla="*/ 442 h 908"/>
                <a:gd name="T54" fmla="*/ 412 w 848"/>
                <a:gd name="T55" fmla="*/ 352 h 908"/>
                <a:gd name="T56" fmla="*/ 306 w 848"/>
                <a:gd name="T57" fmla="*/ 260 h 908"/>
                <a:gd name="T58" fmla="*/ 248 w 848"/>
                <a:gd name="T59" fmla="*/ 214 h 908"/>
                <a:gd name="T60" fmla="*/ 348 w 848"/>
                <a:gd name="T61" fmla="*/ 328 h 908"/>
                <a:gd name="T62" fmla="*/ 450 w 848"/>
                <a:gd name="T63" fmla="*/ 456 h 908"/>
                <a:gd name="T64" fmla="*/ 524 w 848"/>
                <a:gd name="T65" fmla="*/ 560 h 908"/>
                <a:gd name="T66" fmla="*/ 598 w 848"/>
                <a:gd name="T67" fmla="*/ 676 h 908"/>
                <a:gd name="T68" fmla="*/ 666 w 848"/>
                <a:gd name="T69" fmla="*/ 800 h 908"/>
                <a:gd name="T70" fmla="*/ 698 w 848"/>
                <a:gd name="T71" fmla="*/ 866 h 908"/>
                <a:gd name="T72" fmla="*/ 642 w 848"/>
                <a:gd name="T73" fmla="*/ 892 h 908"/>
                <a:gd name="T74" fmla="*/ 580 w 848"/>
                <a:gd name="T75" fmla="*/ 906 h 908"/>
                <a:gd name="T76" fmla="*/ 558 w 848"/>
                <a:gd name="T77" fmla="*/ 908 h 908"/>
                <a:gd name="T78" fmla="*/ 516 w 848"/>
                <a:gd name="T79" fmla="*/ 908 h 908"/>
                <a:gd name="T80" fmla="*/ 474 w 848"/>
                <a:gd name="T81" fmla="*/ 900 h 908"/>
                <a:gd name="T82" fmla="*/ 434 w 848"/>
                <a:gd name="T83" fmla="*/ 888 h 908"/>
                <a:gd name="T84" fmla="*/ 396 w 848"/>
                <a:gd name="T85" fmla="*/ 872 h 908"/>
                <a:gd name="T86" fmla="*/ 340 w 848"/>
                <a:gd name="T87" fmla="*/ 838 h 908"/>
                <a:gd name="T88" fmla="*/ 272 w 848"/>
                <a:gd name="T89" fmla="*/ 776 h 908"/>
                <a:gd name="T90" fmla="*/ 250 w 848"/>
                <a:gd name="T91" fmla="*/ 750 h 908"/>
                <a:gd name="T92" fmla="*/ 208 w 848"/>
                <a:gd name="T93" fmla="*/ 694 h 908"/>
                <a:gd name="T94" fmla="*/ 174 w 848"/>
                <a:gd name="T95" fmla="*/ 632 h 908"/>
                <a:gd name="T96" fmla="*/ 144 w 848"/>
                <a:gd name="T97" fmla="*/ 566 h 908"/>
                <a:gd name="T98" fmla="*/ 120 w 848"/>
                <a:gd name="T99" fmla="*/ 496 h 908"/>
                <a:gd name="T100" fmla="*/ 92 w 848"/>
                <a:gd name="T101" fmla="*/ 382 h 908"/>
                <a:gd name="T102" fmla="*/ 64 w 848"/>
                <a:gd name="T103" fmla="*/ 218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8" h="908">
                  <a:moveTo>
                    <a:pt x="64" y="218"/>
                  </a:moveTo>
                  <a:lnTo>
                    <a:pt x="64" y="218"/>
                  </a:lnTo>
                  <a:lnTo>
                    <a:pt x="56" y="166"/>
                  </a:lnTo>
                  <a:lnTo>
                    <a:pt x="46" y="122"/>
                  </a:lnTo>
                  <a:lnTo>
                    <a:pt x="36" y="84"/>
                  </a:lnTo>
                  <a:lnTo>
                    <a:pt x="24" y="54"/>
                  </a:lnTo>
                  <a:lnTo>
                    <a:pt x="16" y="30"/>
                  </a:lnTo>
                  <a:lnTo>
                    <a:pt x="8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56" y="8"/>
                  </a:lnTo>
                  <a:lnTo>
                    <a:pt x="112" y="18"/>
                  </a:lnTo>
                  <a:lnTo>
                    <a:pt x="168" y="30"/>
                  </a:lnTo>
                  <a:lnTo>
                    <a:pt x="224" y="44"/>
                  </a:lnTo>
                  <a:lnTo>
                    <a:pt x="280" y="62"/>
                  </a:lnTo>
                  <a:lnTo>
                    <a:pt x="336" y="80"/>
                  </a:lnTo>
                  <a:lnTo>
                    <a:pt x="390" y="102"/>
                  </a:lnTo>
                  <a:lnTo>
                    <a:pt x="444" y="124"/>
                  </a:lnTo>
                  <a:lnTo>
                    <a:pt x="496" y="150"/>
                  </a:lnTo>
                  <a:lnTo>
                    <a:pt x="546" y="178"/>
                  </a:lnTo>
                  <a:lnTo>
                    <a:pt x="594" y="208"/>
                  </a:lnTo>
                  <a:lnTo>
                    <a:pt x="638" y="242"/>
                  </a:lnTo>
                  <a:lnTo>
                    <a:pt x="680" y="276"/>
                  </a:lnTo>
                  <a:lnTo>
                    <a:pt x="718" y="314"/>
                  </a:lnTo>
                  <a:lnTo>
                    <a:pt x="752" y="354"/>
                  </a:lnTo>
                  <a:lnTo>
                    <a:pt x="768" y="376"/>
                  </a:lnTo>
                  <a:lnTo>
                    <a:pt x="782" y="396"/>
                  </a:lnTo>
                  <a:lnTo>
                    <a:pt x="782" y="396"/>
                  </a:lnTo>
                  <a:lnTo>
                    <a:pt x="802" y="430"/>
                  </a:lnTo>
                  <a:lnTo>
                    <a:pt x="818" y="464"/>
                  </a:lnTo>
                  <a:lnTo>
                    <a:pt x="830" y="498"/>
                  </a:lnTo>
                  <a:lnTo>
                    <a:pt x="840" y="530"/>
                  </a:lnTo>
                  <a:lnTo>
                    <a:pt x="846" y="562"/>
                  </a:lnTo>
                  <a:lnTo>
                    <a:pt x="848" y="592"/>
                  </a:lnTo>
                  <a:lnTo>
                    <a:pt x="848" y="622"/>
                  </a:lnTo>
                  <a:lnTo>
                    <a:pt x="846" y="652"/>
                  </a:lnTo>
                  <a:lnTo>
                    <a:pt x="846" y="652"/>
                  </a:lnTo>
                  <a:lnTo>
                    <a:pt x="844" y="670"/>
                  </a:lnTo>
                  <a:lnTo>
                    <a:pt x="838" y="690"/>
                  </a:lnTo>
                  <a:lnTo>
                    <a:pt x="832" y="710"/>
                  </a:lnTo>
                  <a:lnTo>
                    <a:pt x="822" y="730"/>
                  </a:lnTo>
                  <a:lnTo>
                    <a:pt x="812" y="750"/>
                  </a:lnTo>
                  <a:lnTo>
                    <a:pt x="800" y="768"/>
                  </a:lnTo>
                  <a:lnTo>
                    <a:pt x="786" y="786"/>
                  </a:lnTo>
                  <a:lnTo>
                    <a:pt x="772" y="804"/>
                  </a:lnTo>
                  <a:lnTo>
                    <a:pt x="772" y="804"/>
                  </a:lnTo>
                  <a:lnTo>
                    <a:pt x="748" y="762"/>
                  </a:lnTo>
                  <a:lnTo>
                    <a:pt x="714" y="708"/>
                  </a:lnTo>
                  <a:lnTo>
                    <a:pt x="668" y="642"/>
                  </a:lnTo>
                  <a:lnTo>
                    <a:pt x="642" y="606"/>
                  </a:lnTo>
                  <a:lnTo>
                    <a:pt x="612" y="568"/>
                  </a:lnTo>
                  <a:lnTo>
                    <a:pt x="578" y="528"/>
                  </a:lnTo>
                  <a:lnTo>
                    <a:pt x="542" y="486"/>
                  </a:lnTo>
                  <a:lnTo>
                    <a:pt x="502" y="442"/>
                  </a:lnTo>
                  <a:lnTo>
                    <a:pt x="458" y="398"/>
                  </a:lnTo>
                  <a:lnTo>
                    <a:pt x="412" y="352"/>
                  </a:lnTo>
                  <a:lnTo>
                    <a:pt x="360" y="306"/>
                  </a:lnTo>
                  <a:lnTo>
                    <a:pt x="306" y="260"/>
                  </a:lnTo>
                  <a:lnTo>
                    <a:pt x="248" y="214"/>
                  </a:lnTo>
                  <a:lnTo>
                    <a:pt x="248" y="214"/>
                  </a:lnTo>
                  <a:lnTo>
                    <a:pt x="296" y="266"/>
                  </a:lnTo>
                  <a:lnTo>
                    <a:pt x="348" y="328"/>
                  </a:lnTo>
                  <a:lnTo>
                    <a:pt x="414" y="410"/>
                  </a:lnTo>
                  <a:lnTo>
                    <a:pt x="450" y="456"/>
                  </a:lnTo>
                  <a:lnTo>
                    <a:pt x="486" y="506"/>
                  </a:lnTo>
                  <a:lnTo>
                    <a:pt x="524" y="560"/>
                  </a:lnTo>
                  <a:lnTo>
                    <a:pt x="560" y="616"/>
                  </a:lnTo>
                  <a:lnTo>
                    <a:pt x="598" y="676"/>
                  </a:lnTo>
                  <a:lnTo>
                    <a:pt x="634" y="738"/>
                  </a:lnTo>
                  <a:lnTo>
                    <a:pt x="666" y="800"/>
                  </a:lnTo>
                  <a:lnTo>
                    <a:pt x="698" y="866"/>
                  </a:lnTo>
                  <a:lnTo>
                    <a:pt x="698" y="866"/>
                  </a:lnTo>
                  <a:lnTo>
                    <a:pt x="670" y="880"/>
                  </a:lnTo>
                  <a:lnTo>
                    <a:pt x="642" y="892"/>
                  </a:lnTo>
                  <a:lnTo>
                    <a:pt x="610" y="902"/>
                  </a:lnTo>
                  <a:lnTo>
                    <a:pt x="580" y="906"/>
                  </a:lnTo>
                  <a:lnTo>
                    <a:pt x="580" y="906"/>
                  </a:lnTo>
                  <a:lnTo>
                    <a:pt x="558" y="908"/>
                  </a:lnTo>
                  <a:lnTo>
                    <a:pt x="536" y="908"/>
                  </a:lnTo>
                  <a:lnTo>
                    <a:pt x="516" y="908"/>
                  </a:lnTo>
                  <a:lnTo>
                    <a:pt x="496" y="904"/>
                  </a:lnTo>
                  <a:lnTo>
                    <a:pt x="474" y="900"/>
                  </a:lnTo>
                  <a:lnTo>
                    <a:pt x="454" y="894"/>
                  </a:lnTo>
                  <a:lnTo>
                    <a:pt x="434" y="888"/>
                  </a:lnTo>
                  <a:lnTo>
                    <a:pt x="414" y="880"/>
                  </a:lnTo>
                  <a:lnTo>
                    <a:pt x="396" y="872"/>
                  </a:lnTo>
                  <a:lnTo>
                    <a:pt x="376" y="862"/>
                  </a:lnTo>
                  <a:lnTo>
                    <a:pt x="340" y="838"/>
                  </a:lnTo>
                  <a:lnTo>
                    <a:pt x="306" y="808"/>
                  </a:lnTo>
                  <a:lnTo>
                    <a:pt x="272" y="776"/>
                  </a:lnTo>
                  <a:lnTo>
                    <a:pt x="272" y="776"/>
                  </a:lnTo>
                  <a:lnTo>
                    <a:pt x="250" y="750"/>
                  </a:lnTo>
                  <a:lnTo>
                    <a:pt x="228" y="722"/>
                  </a:lnTo>
                  <a:lnTo>
                    <a:pt x="208" y="694"/>
                  </a:lnTo>
                  <a:lnTo>
                    <a:pt x="190" y="664"/>
                  </a:lnTo>
                  <a:lnTo>
                    <a:pt x="174" y="632"/>
                  </a:lnTo>
                  <a:lnTo>
                    <a:pt x="158" y="600"/>
                  </a:lnTo>
                  <a:lnTo>
                    <a:pt x="144" y="566"/>
                  </a:lnTo>
                  <a:lnTo>
                    <a:pt x="132" y="532"/>
                  </a:lnTo>
                  <a:lnTo>
                    <a:pt x="120" y="496"/>
                  </a:lnTo>
                  <a:lnTo>
                    <a:pt x="110" y="460"/>
                  </a:lnTo>
                  <a:lnTo>
                    <a:pt x="92" y="382"/>
                  </a:lnTo>
                  <a:lnTo>
                    <a:pt x="76" y="302"/>
                  </a:lnTo>
                  <a:lnTo>
                    <a:pt x="64" y="2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4915C670-40C6-4160-98DB-F2EA56E81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6800" y="3879850"/>
              <a:ext cx="768350" cy="1292225"/>
            </a:xfrm>
            <a:custGeom>
              <a:avLst/>
              <a:gdLst>
                <a:gd name="T0" fmla="*/ 76 w 484"/>
                <a:gd name="T1" fmla="*/ 166 h 814"/>
                <a:gd name="T2" fmla="*/ 98 w 484"/>
                <a:gd name="T3" fmla="*/ 96 h 814"/>
                <a:gd name="T4" fmla="*/ 108 w 484"/>
                <a:gd name="T5" fmla="*/ 42 h 814"/>
                <a:gd name="T6" fmla="*/ 112 w 484"/>
                <a:gd name="T7" fmla="*/ 0 h 814"/>
                <a:gd name="T8" fmla="*/ 144 w 484"/>
                <a:gd name="T9" fmla="*/ 24 h 814"/>
                <a:gd name="T10" fmla="*/ 210 w 484"/>
                <a:gd name="T11" fmla="*/ 78 h 814"/>
                <a:gd name="T12" fmla="*/ 274 w 484"/>
                <a:gd name="T13" fmla="*/ 140 h 814"/>
                <a:gd name="T14" fmla="*/ 332 w 484"/>
                <a:gd name="T15" fmla="*/ 206 h 814"/>
                <a:gd name="T16" fmla="*/ 382 w 484"/>
                <a:gd name="T17" fmla="*/ 274 h 814"/>
                <a:gd name="T18" fmla="*/ 426 w 484"/>
                <a:gd name="T19" fmla="*/ 348 h 814"/>
                <a:gd name="T20" fmla="*/ 458 w 484"/>
                <a:gd name="T21" fmla="*/ 422 h 814"/>
                <a:gd name="T22" fmla="*/ 478 w 484"/>
                <a:gd name="T23" fmla="*/ 500 h 814"/>
                <a:gd name="T24" fmla="*/ 482 w 484"/>
                <a:gd name="T25" fmla="*/ 538 h 814"/>
                <a:gd name="T26" fmla="*/ 482 w 484"/>
                <a:gd name="T27" fmla="*/ 596 h 814"/>
                <a:gd name="T28" fmla="*/ 472 w 484"/>
                <a:gd name="T29" fmla="*/ 646 h 814"/>
                <a:gd name="T30" fmla="*/ 456 w 484"/>
                <a:gd name="T31" fmla="*/ 690 h 814"/>
                <a:gd name="T32" fmla="*/ 434 w 484"/>
                <a:gd name="T33" fmla="*/ 728 h 814"/>
                <a:gd name="T34" fmla="*/ 424 w 484"/>
                <a:gd name="T35" fmla="*/ 740 h 814"/>
                <a:gd name="T36" fmla="*/ 402 w 484"/>
                <a:gd name="T37" fmla="*/ 762 h 814"/>
                <a:gd name="T38" fmla="*/ 362 w 484"/>
                <a:gd name="T39" fmla="*/ 788 h 814"/>
                <a:gd name="T40" fmla="*/ 330 w 484"/>
                <a:gd name="T41" fmla="*/ 802 h 814"/>
                <a:gd name="T42" fmla="*/ 326 w 484"/>
                <a:gd name="T43" fmla="*/ 718 h 814"/>
                <a:gd name="T44" fmla="*/ 310 w 484"/>
                <a:gd name="T45" fmla="*/ 590 h 814"/>
                <a:gd name="T46" fmla="*/ 282 w 484"/>
                <a:gd name="T47" fmla="*/ 468 h 814"/>
                <a:gd name="T48" fmla="*/ 256 w 484"/>
                <a:gd name="T49" fmla="*/ 376 h 814"/>
                <a:gd name="T50" fmla="*/ 220 w 484"/>
                <a:gd name="T51" fmla="*/ 280 h 814"/>
                <a:gd name="T52" fmla="*/ 198 w 484"/>
                <a:gd name="T53" fmla="*/ 228 h 814"/>
                <a:gd name="T54" fmla="*/ 222 w 484"/>
                <a:gd name="T55" fmla="*/ 338 h 814"/>
                <a:gd name="T56" fmla="*/ 250 w 484"/>
                <a:gd name="T57" fmla="*/ 504 h 814"/>
                <a:gd name="T58" fmla="*/ 258 w 484"/>
                <a:gd name="T59" fmla="*/ 604 h 814"/>
                <a:gd name="T60" fmla="*/ 264 w 484"/>
                <a:gd name="T61" fmla="*/ 708 h 814"/>
                <a:gd name="T62" fmla="*/ 260 w 484"/>
                <a:gd name="T63" fmla="*/ 814 h 814"/>
                <a:gd name="T64" fmla="*/ 236 w 484"/>
                <a:gd name="T65" fmla="*/ 814 h 814"/>
                <a:gd name="T66" fmla="*/ 190 w 484"/>
                <a:gd name="T67" fmla="*/ 808 h 814"/>
                <a:gd name="T68" fmla="*/ 168 w 484"/>
                <a:gd name="T69" fmla="*/ 800 h 814"/>
                <a:gd name="T70" fmla="*/ 114 w 484"/>
                <a:gd name="T71" fmla="*/ 768 h 814"/>
                <a:gd name="T72" fmla="*/ 70 w 484"/>
                <a:gd name="T73" fmla="*/ 724 h 814"/>
                <a:gd name="T74" fmla="*/ 36 w 484"/>
                <a:gd name="T75" fmla="*/ 668 h 814"/>
                <a:gd name="T76" fmla="*/ 12 w 484"/>
                <a:gd name="T77" fmla="*/ 604 h 814"/>
                <a:gd name="T78" fmla="*/ 8 w 484"/>
                <a:gd name="T79" fmla="*/ 580 h 814"/>
                <a:gd name="T80" fmla="*/ 0 w 484"/>
                <a:gd name="T81" fmla="*/ 528 h 814"/>
                <a:gd name="T82" fmla="*/ 0 w 484"/>
                <a:gd name="T83" fmla="*/ 476 h 814"/>
                <a:gd name="T84" fmla="*/ 8 w 484"/>
                <a:gd name="T85" fmla="*/ 394 h 814"/>
                <a:gd name="T86" fmla="*/ 36 w 484"/>
                <a:gd name="T87" fmla="*/ 282 h 814"/>
                <a:gd name="T88" fmla="*/ 76 w 484"/>
                <a:gd name="T89" fmla="*/ 166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4" h="814">
                  <a:moveTo>
                    <a:pt x="76" y="166"/>
                  </a:moveTo>
                  <a:lnTo>
                    <a:pt x="76" y="166"/>
                  </a:lnTo>
                  <a:lnTo>
                    <a:pt x="88" y="128"/>
                  </a:lnTo>
                  <a:lnTo>
                    <a:pt x="98" y="96"/>
                  </a:lnTo>
                  <a:lnTo>
                    <a:pt x="104" y="66"/>
                  </a:lnTo>
                  <a:lnTo>
                    <a:pt x="108" y="42"/>
                  </a:lnTo>
                  <a:lnTo>
                    <a:pt x="112" y="1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44" y="24"/>
                  </a:lnTo>
                  <a:lnTo>
                    <a:pt x="178" y="50"/>
                  </a:lnTo>
                  <a:lnTo>
                    <a:pt x="210" y="78"/>
                  </a:lnTo>
                  <a:lnTo>
                    <a:pt x="242" y="108"/>
                  </a:lnTo>
                  <a:lnTo>
                    <a:pt x="274" y="140"/>
                  </a:lnTo>
                  <a:lnTo>
                    <a:pt x="302" y="172"/>
                  </a:lnTo>
                  <a:lnTo>
                    <a:pt x="332" y="206"/>
                  </a:lnTo>
                  <a:lnTo>
                    <a:pt x="358" y="240"/>
                  </a:lnTo>
                  <a:lnTo>
                    <a:pt x="382" y="274"/>
                  </a:lnTo>
                  <a:lnTo>
                    <a:pt x="406" y="310"/>
                  </a:lnTo>
                  <a:lnTo>
                    <a:pt x="426" y="348"/>
                  </a:lnTo>
                  <a:lnTo>
                    <a:pt x="444" y="384"/>
                  </a:lnTo>
                  <a:lnTo>
                    <a:pt x="458" y="422"/>
                  </a:lnTo>
                  <a:lnTo>
                    <a:pt x="470" y="460"/>
                  </a:lnTo>
                  <a:lnTo>
                    <a:pt x="478" y="500"/>
                  </a:lnTo>
                  <a:lnTo>
                    <a:pt x="482" y="538"/>
                  </a:lnTo>
                  <a:lnTo>
                    <a:pt x="482" y="538"/>
                  </a:lnTo>
                  <a:lnTo>
                    <a:pt x="484" y="568"/>
                  </a:lnTo>
                  <a:lnTo>
                    <a:pt x="482" y="596"/>
                  </a:lnTo>
                  <a:lnTo>
                    <a:pt x="478" y="622"/>
                  </a:lnTo>
                  <a:lnTo>
                    <a:pt x="472" y="646"/>
                  </a:lnTo>
                  <a:lnTo>
                    <a:pt x="466" y="668"/>
                  </a:lnTo>
                  <a:lnTo>
                    <a:pt x="456" y="690"/>
                  </a:lnTo>
                  <a:lnTo>
                    <a:pt x="446" y="710"/>
                  </a:lnTo>
                  <a:lnTo>
                    <a:pt x="434" y="728"/>
                  </a:lnTo>
                  <a:lnTo>
                    <a:pt x="434" y="728"/>
                  </a:lnTo>
                  <a:lnTo>
                    <a:pt x="424" y="740"/>
                  </a:lnTo>
                  <a:lnTo>
                    <a:pt x="414" y="750"/>
                  </a:lnTo>
                  <a:lnTo>
                    <a:pt x="402" y="762"/>
                  </a:lnTo>
                  <a:lnTo>
                    <a:pt x="390" y="770"/>
                  </a:lnTo>
                  <a:lnTo>
                    <a:pt x="362" y="788"/>
                  </a:lnTo>
                  <a:lnTo>
                    <a:pt x="330" y="802"/>
                  </a:lnTo>
                  <a:lnTo>
                    <a:pt x="330" y="802"/>
                  </a:lnTo>
                  <a:lnTo>
                    <a:pt x="330" y="766"/>
                  </a:lnTo>
                  <a:lnTo>
                    <a:pt x="326" y="718"/>
                  </a:lnTo>
                  <a:lnTo>
                    <a:pt x="320" y="658"/>
                  </a:lnTo>
                  <a:lnTo>
                    <a:pt x="310" y="590"/>
                  </a:lnTo>
                  <a:lnTo>
                    <a:pt x="294" y="510"/>
                  </a:lnTo>
                  <a:lnTo>
                    <a:pt x="282" y="468"/>
                  </a:lnTo>
                  <a:lnTo>
                    <a:pt x="270" y="424"/>
                  </a:lnTo>
                  <a:lnTo>
                    <a:pt x="256" y="376"/>
                  </a:lnTo>
                  <a:lnTo>
                    <a:pt x="238" y="328"/>
                  </a:lnTo>
                  <a:lnTo>
                    <a:pt x="220" y="280"/>
                  </a:lnTo>
                  <a:lnTo>
                    <a:pt x="198" y="228"/>
                  </a:lnTo>
                  <a:lnTo>
                    <a:pt x="198" y="228"/>
                  </a:lnTo>
                  <a:lnTo>
                    <a:pt x="210" y="280"/>
                  </a:lnTo>
                  <a:lnTo>
                    <a:pt x="222" y="338"/>
                  </a:lnTo>
                  <a:lnTo>
                    <a:pt x="236" y="414"/>
                  </a:lnTo>
                  <a:lnTo>
                    <a:pt x="250" y="504"/>
                  </a:lnTo>
                  <a:lnTo>
                    <a:pt x="254" y="552"/>
                  </a:lnTo>
                  <a:lnTo>
                    <a:pt x="258" y="604"/>
                  </a:lnTo>
                  <a:lnTo>
                    <a:pt x="262" y="656"/>
                  </a:lnTo>
                  <a:lnTo>
                    <a:pt x="264" y="708"/>
                  </a:lnTo>
                  <a:lnTo>
                    <a:pt x="262" y="762"/>
                  </a:lnTo>
                  <a:lnTo>
                    <a:pt x="260" y="814"/>
                  </a:lnTo>
                  <a:lnTo>
                    <a:pt x="260" y="814"/>
                  </a:lnTo>
                  <a:lnTo>
                    <a:pt x="236" y="814"/>
                  </a:lnTo>
                  <a:lnTo>
                    <a:pt x="214" y="812"/>
                  </a:lnTo>
                  <a:lnTo>
                    <a:pt x="190" y="808"/>
                  </a:lnTo>
                  <a:lnTo>
                    <a:pt x="168" y="800"/>
                  </a:lnTo>
                  <a:lnTo>
                    <a:pt x="168" y="800"/>
                  </a:lnTo>
                  <a:lnTo>
                    <a:pt x="140" y="786"/>
                  </a:lnTo>
                  <a:lnTo>
                    <a:pt x="114" y="768"/>
                  </a:lnTo>
                  <a:lnTo>
                    <a:pt x="90" y="748"/>
                  </a:lnTo>
                  <a:lnTo>
                    <a:pt x="70" y="724"/>
                  </a:lnTo>
                  <a:lnTo>
                    <a:pt x="52" y="698"/>
                  </a:lnTo>
                  <a:lnTo>
                    <a:pt x="36" y="668"/>
                  </a:lnTo>
                  <a:lnTo>
                    <a:pt x="24" y="638"/>
                  </a:lnTo>
                  <a:lnTo>
                    <a:pt x="12" y="604"/>
                  </a:lnTo>
                  <a:lnTo>
                    <a:pt x="12" y="604"/>
                  </a:lnTo>
                  <a:lnTo>
                    <a:pt x="8" y="580"/>
                  </a:lnTo>
                  <a:lnTo>
                    <a:pt x="4" y="554"/>
                  </a:lnTo>
                  <a:lnTo>
                    <a:pt x="0" y="528"/>
                  </a:lnTo>
                  <a:lnTo>
                    <a:pt x="0" y="502"/>
                  </a:lnTo>
                  <a:lnTo>
                    <a:pt x="0" y="476"/>
                  </a:lnTo>
                  <a:lnTo>
                    <a:pt x="2" y="448"/>
                  </a:lnTo>
                  <a:lnTo>
                    <a:pt x="8" y="394"/>
                  </a:lnTo>
                  <a:lnTo>
                    <a:pt x="20" y="340"/>
                  </a:lnTo>
                  <a:lnTo>
                    <a:pt x="36" y="282"/>
                  </a:lnTo>
                  <a:lnTo>
                    <a:pt x="54" y="224"/>
                  </a:lnTo>
                  <a:lnTo>
                    <a:pt x="76" y="166"/>
                  </a:lnTo>
                  <a:close/>
                </a:path>
              </a:pathLst>
            </a:custGeom>
            <a:solidFill>
              <a:srgbClr val="E9554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10244B53-C7C8-4F0E-8234-BB65B2025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6800" y="3879850"/>
              <a:ext cx="768350" cy="1292225"/>
            </a:xfrm>
            <a:custGeom>
              <a:avLst/>
              <a:gdLst>
                <a:gd name="T0" fmla="*/ 76 w 484"/>
                <a:gd name="T1" fmla="*/ 166 h 814"/>
                <a:gd name="T2" fmla="*/ 98 w 484"/>
                <a:gd name="T3" fmla="*/ 96 h 814"/>
                <a:gd name="T4" fmla="*/ 108 w 484"/>
                <a:gd name="T5" fmla="*/ 42 h 814"/>
                <a:gd name="T6" fmla="*/ 112 w 484"/>
                <a:gd name="T7" fmla="*/ 0 h 814"/>
                <a:gd name="T8" fmla="*/ 144 w 484"/>
                <a:gd name="T9" fmla="*/ 24 h 814"/>
                <a:gd name="T10" fmla="*/ 210 w 484"/>
                <a:gd name="T11" fmla="*/ 78 h 814"/>
                <a:gd name="T12" fmla="*/ 274 w 484"/>
                <a:gd name="T13" fmla="*/ 140 h 814"/>
                <a:gd name="T14" fmla="*/ 332 w 484"/>
                <a:gd name="T15" fmla="*/ 206 h 814"/>
                <a:gd name="T16" fmla="*/ 382 w 484"/>
                <a:gd name="T17" fmla="*/ 274 h 814"/>
                <a:gd name="T18" fmla="*/ 426 w 484"/>
                <a:gd name="T19" fmla="*/ 348 h 814"/>
                <a:gd name="T20" fmla="*/ 458 w 484"/>
                <a:gd name="T21" fmla="*/ 422 h 814"/>
                <a:gd name="T22" fmla="*/ 478 w 484"/>
                <a:gd name="T23" fmla="*/ 500 h 814"/>
                <a:gd name="T24" fmla="*/ 482 w 484"/>
                <a:gd name="T25" fmla="*/ 538 h 814"/>
                <a:gd name="T26" fmla="*/ 482 w 484"/>
                <a:gd name="T27" fmla="*/ 596 h 814"/>
                <a:gd name="T28" fmla="*/ 472 w 484"/>
                <a:gd name="T29" fmla="*/ 646 h 814"/>
                <a:gd name="T30" fmla="*/ 456 w 484"/>
                <a:gd name="T31" fmla="*/ 690 h 814"/>
                <a:gd name="T32" fmla="*/ 434 w 484"/>
                <a:gd name="T33" fmla="*/ 728 h 814"/>
                <a:gd name="T34" fmla="*/ 424 w 484"/>
                <a:gd name="T35" fmla="*/ 740 h 814"/>
                <a:gd name="T36" fmla="*/ 402 w 484"/>
                <a:gd name="T37" fmla="*/ 762 h 814"/>
                <a:gd name="T38" fmla="*/ 362 w 484"/>
                <a:gd name="T39" fmla="*/ 788 h 814"/>
                <a:gd name="T40" fmla="*/ 330 w 484"/>
                <a:gd name="T41" fmla="*/ 802 h 814"/>
                <a:gd name="T42" fmla="*/ 326 w 484"/>
                <a:gd name="T43" fmla="*/ 718 h 814"/>
                <a:gd name="T44" fmla="*/ 310 w 484"/>
                <a:gd name="T45" fmla="*/ 590 h 814"/>
                <a:gd name="T46" fmla="*/ 282 w 484"/>
                <a:gd name="T47" fmla="*/ 468 h 814"/>
                <a:gd name="T48" fmla="*/ 256 w 484"/>
                <a:gd name="T49" fmla="*/ 376 h 814"/>
                <a:gd name="T50" fmla="*/ 220 w 484"/>
                <a:gd name="T51" fmla="*/ 280 h 814"/>
                <a:gd name="T52" fmla="*/ 198 w 484"/>
                <a:gd name="T53" fmla="*/ 228 h 814"/>
                <a:gd name="T54" fmla="*/ 222 w 484"/>
                <a:gd name="T55" fmla="*/ 338 h 814"/>
                <a:gd name="T56" fmla="*/ 250 w 484"/>
                <a:gd name="T57" fmla="*/ 504 h 814"/>
                <a:gd name="T58" fmla="*/ 258 w 484"/>
                <a:gd name="T59" fmla="*/ 604 h 814"/>
                <a:gd name="T60" fmla="*/ 264 w 484"/>
                <a:gd name="T61" fmla="*/ 708 h 814"/>
                <a:gd name="T62" fmla="*/ 260 w 484"/>
                <a:gd name="T63" fmla="*/ 814 h 814"/>
                <a:gd name="T64" fmla="*/ 236 w 484"/>
                <a:gd name="T65" fmla="*/ 814 h 814"/>
                <a:gd name="T66" fmla="*/ 190 w 484"/>
                <a:gd name="T67" fmla="*/ 808 h 814"/>
                <a:gd name="T68" fmla="*/ 168 w 484"/>
                <a:gd name="T69" fmla="*/ 800 h 814"/>
                <a:gd name="T70" fmla="*/ 114 w 484"/>
                <a:gd name="T71" fmla="*/ 768 h 814"/>
                <a:gd name="T72" fmla="*/ 70 w 484"/>
                <a:gd name="T73" fmla="*/ 724 h 814"/>
                <a:gd name="T74" fmla="*/ 36 w 484"/>
                <a:gd name="T75" fmla="*/ 668 h 814"/>
                <a:gd name="T76" fmla="*/ 12 w 484"/>
                <a:gd name="T77" fmla="*/ 604 h 814"/>
                <a:gd name="T78" fmla="*/ 8 w 484"/>
                <a:gd name="T79" fmla="*/ 580 h 814"/>
                <a:gd name="T80" fmla="*/ 0 w 484"/>
                <a:gd name="T81" fmla="*/ 528 h 814"/>
                <a:gd name="T82" fmla="*/ 0 w 484"/>
                <a:gd name="T83" fmla="*/ 476 h 814"/>
                <a:gd name="T84" fmla="*/ 8 w 484"/>
                <a:gd name="T85" fmla="*/ 394 h 814"/>
                <a:gd name="T86" fmla="*/ 36 w 484"/>
                <a:gd name="T87" fmla="*/ 282 h 814"/>
                <a:gd name="T88" fmla="*/ 76 w 484"/>
                <a:gd name="T89" fmla="*/ 166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4" h="814">
                  <a:moveTo>
                    <a:pt x="76" y="166"/>
                  </a:moveTo>
                  <a:lnTo>
                    <a:pt x="76" y="166"/>
                  </a:lnTo>
                  <a:lnTo>
                    <a:pt x="88" y="128"/>
                  </a:lnTo>
                  <a:lnTo>
                    <a:pt x="98" y="96"/>
                  </a:lnTo>
                  <a:lnTo>
                    <a:pt x="104" y="66"/>
                  </a:lnTo>
                  <a:lnTo>
                    <a:pt x="108" y="42"/>
                  </a:lnTo>
                  <a:lnTo>
                    <a:pt x="112" y="1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44" y="24"/>
                  </a:lnTo>
                  <a:lnTo>
                    <a:pt x="178" y="50"/>
                  </a:lnTo>
                  <a:lnTo>
                    <a:pt x="210" y="78"/>
                  </a:lnTo>
                  <a:lnTo>
                    <a:pt x="242" y="108"/>
                  </a:lnTo>
                  <a:lnTo>
                    <a:pt x="274" y="140"/>
                  </a:lnTo>
                  <a:lnTo>
                    <a:pt x="302" y="172"/>
                  </a:lnTo>
                  <a:lnTo>
                    <a:pt x="332" y="206"/>
                  </a:lnTo>
                  <a:lnTo>
                    <a:pt x="358" y="240"/>
                  </a:lnTo>
                  <a:lnTo>
                    <a:pt x="382" y="274"/>
                  </a:lnTo>
                  <a:lnTo>
                    <a:pt x="406" y="310"/>
                  </a:lnTo>
                  <a:lnTo>
                    <a:pt x="426" y="348"/>
                  </a:lnTo>
                  <a:lnTo>
                    <a:pt x="444" y="384"/>
                  </a:lnTo>
                  <a:lnTo>
                    <a:pt x="458" y="422"/>
                  </a:lnTo>
                  <a:lnTo>
                    <a:pt x="470" y="460"/>
                  </a:lnTo>
                  <a:lnTo>
                    <a:pt x="478" y="500"/>
                  </a:lnTo>
                  <a:lnTo>
                    <a:pt x="482" y="538"/>
                  </a:lnTo>
                  <a:lnTo>
                    <a:pt x="482" y="538"/>
                  </a:lnTo>
                  <a:lnTo>
                    <a:pt x="484" y="568"/>
                  </a:lnTo>
                  <a:lnTo>
                    <a:pt x="482" y="596"/>
                  </a:lnTo>
                  <a:lnTo>
                    <a:pt x="478" y="622"/>
                  </a:lnTo>
                  <a:lnTo>
                    <a:pt x="472" y="646"/>
                  </a:lnTo>
                  <a:lnTo>
                    <a:pt x="466" y="668"/>
                  </a:lnTo>
                  <a:lnTo>
                    <a:pt x="456" y="690"/>
                  </a:lnTo>
                  <a:lnTo>
                    <a:pt x="446" y="710"/>
                  </a:lnTo>
                  <a:lnTo>
                    <a:pt x="434" y="728"/>
                  </a:lnTo>
                  <a:lnTo>
                    <a:pt x="434" y="728"/>
                  </a:lnTo>
                  <a:lnTo>
                    <a:pt x="424" y="740"/>
                  </a:lnTo>
                  <a:lnTo>
                    <a:pt x="414" y="750"/>
                  </a:lnTo>
                  <a:lnTo>
                    <a:pt x="402" y="762"/>
                  </a:lnTo>
                  <a:lnTo>
                    <a:pt x="390" y="770"/>
                  </a:lnTo>
                  <a:lnTo>
                    <a:pt x="362" y="788"/>
                  </a:lnTo>
                  <a:lnTo>
                    <a:pt x="330" y="802"/>
                  </a:lnTo>
                  <a:lnTo>
                    <a:pt x="330" y="802"/>
                  </a:lnTo>
                  <a:lnTo>
                    <a:pt x="330" y="766"/>
                  </a:lnTo>
                  <a:lnTo>
                    <a:pt x="326" y="718"/>
                  </a:lnTo>
                  <a:lnTo>
                    <a:pt x="320" y="658"/>
                  </a:lnTo>
                  <a:lnTo>
                    <a:pt x="310" y="590"/>
                  </a:lnTo>
                  <a:lnTo>
                    <a:pt x="294" y="510"/>
                  </a:lnTo>
                  <a:lnTo>
                    <a:pt x="282" y="468"/>
                  </a:lnTo>
                  <a:lnTo>
                    <a:pt x="270" y="424"/>
                  </a:lnTo>
                  <a:lnTo>
                    <a:pt x="256" y="376"/>
                  </a:lnTo>
                  <a:lnTo>
                    <a:pt x="238" y="328"/>
                  </a:lnTo>
                  <a:lnTo>
                    <a:pt x="220" y="280"/>
                  </a:lnTo>
                  <a:lnTo>
                    <a:pt x="198" y="228"/>
                  </a:lnTo>
                  <a:lnTo>
                    <a:pt x="198" y="228"/>
                  </a:lnTo>
                  <a:lnTo>
                    <a:pt x="210" y="280"/>
                  </a:lnTo>
                  <a:lnTo>
                    <a:pt x="222" y="338"/>
                  </a:lnTo>
                  <a:lnTo>
                    <a:pt x="236" y="414"/>
                  </a:lnTo>
                  <a:lnTo>
                    <a:pt x="250" y="504"/>
                  </a:lnTo>
                  <a:lnTo>
                    <a:pt x="254" y="552"/>
                  </a:lnTo>
                  <a:lnTo>
                    <a:pt x="258" y="604"/>
                  </a:lnTo>
                  <a:lnTo>
                    <a:pt x="262" y="656"/>
                  </a:lnTo>
                  <a:lnTo>
                    <a:pt x="264" y="708"/>
                  </a:lnTo>
                  <a:lnTo>
                    <a:pt x="262" y="762"/>
                  </a:lnTo>
                  <a:lnTo>
                    <a:pt x="260" y="814"/>
                  </a:lnTo>
                  <a:lnTo>
                    <a:pt x="260" y="814"/>
                  </a:lnTo>
                  <a:lnTo>
                    <a:pt x="236" y="814"/>
                  </a:lnTo>
                  <a:lnTo>
                    <a:pt x="214" y="812"/>
                  </a:lnTo>
                  <a:lnTo>
                    <a:pt x="190" y="808"/>
                  </a:lnTo>
                  <a:lnTo>
                    <a:pt x="168" y="800"/>
                  </a:lnTo>
                  <a:lnTo>
                    <a:pt x="168" y="800"/>
                  </a:lnTo>
                  <a:lnTo>
                    <a:pt x="140" y="786"/>
                  </a:lnTo>
                  <a:lnTo>
                    <a:pt x="114" y="768"/>
                  </a:lnTo>
                  <a:lnTo>
                    <a:pt x="90" y="748"/>
                  </a:lnTo>
                  <a:lnTo>
                    <a:pt x="70" y="724"/>
                  </a:lnTo>
                  <a:lnTo>
                    <a:pt x="52" y="698"/>
                  </a:lnTo>
                  <a:lnTo>
                    <a:pt x="36" y="668"/>
                  </a:lnTo>
                  <a:lnTo>
                    <a:pt x="24" y="638"/>
                  </a:lnTo>
                  <a:lnTo>
                    <a:pt x="12" y="604"/>
                  </a:lnTo>
                  <a:lnTo>
                    <a:pt x="12" y="604"/>
                  </a:lnTo>
                  <a:lnTo>
                    <a:pt x="8" y="580"/>
                  </a:lnTo>
                  <a:lnTo>
                    <a:pt x="4" y="554"/>
                  </a:lnTo>
                  <a:lnTo>
                    <a:pt x="0" y="528"/>
                  </a:lnTo>
                  <a:lnTo>
                    <a:pt x="0" y="502"/>
                  </a:lnTo>
                  <a:lnTo>
                    <a:pt x="0" y="476"/>
                  </a:lnTo>
                  <a:lnTo>
                    <a:pt x="2" y="448"/>
                  </a:lnTo>
                  <a:lnTo>
                    <a:pt x="8" y="394"/>
                  </a:lnTo>
                  <a:lnTo>
                    <a:pt x="20" y="340"/>
                  </a:lnTo>
                  <a:lnTo>
                    <a:pt x="36" y="282"/>
                  </a:lnTo>
                  <a:lnTo>
                    <a:pt x="54" y="224"/>
                  </a:lnTo>
                  <a:lnTo>
                    <a:pt x="76" y="1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E05533BB-F35A-45E3-890A-A4DAD5094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6825" y="3616325"/>
              <a:ext cx="885825" cy="1089025"/>
            </a:xfrm>
            <a:custGeom>
              <a:avLst/>
              <a:gdLst>
                <a:gd name="T0" fmla="*/ 28 w 558"/>
                <a:gd name="T1" fmla="*/ 160 h 686"/>
                <a:gd name="T2" fmla="*/ 22 w 558"/>
                <a:gd name="T3" fmla="*/ 88 h 686"/>
                <a:gd name="T4" fmla="*/ 12 w 558"/>
                <a:gd name="T5" fmla="*/ 38 h 686"/>
                <a:gd name="T6" fmla="*/ 0 w 558"/>
                <a:gd name="T7" fmla="*/ 0 h 686"/>
                <a:gd name="T8" fmla="*/ 38 w 558"/>
                <a:gd name="T9" fmla="*/ 8 h 686"/>
                <a:gd name="T10" fmla="*/ 116 w 558"/>
                <a:gd name="T11" fmla="*/ 34 h 686"/>
                <a:gd name="T12" fmla="*/ 194 w 558"/>
                <a:gd name="T13" fmla="*/ 64 h 686"/>
                <a:gd name="T14" fmla="*/ 268 w 558"/>
                <a:gd name="T15" fmla="*/ 100 h 686"/>
                <a:gd name="T16" fmla="*/ 340 w 558"/>
                <a:gd name="T17" fmla="*/ 142 h 686"/>
                <a:gd name="T18" fmla="*/ 404 w 558"/>
                <a:gd name="T19" fmla="*/ 192 h 686"/>
                <a:gd name="T20" fmla="*/ 460 w 558"/>
                <a:gd name="T21" fmla="*/ 246 h 686"/>
                <a:gd name="T22" fmla="*/ 506 w 558"/>
                <a:gd name="T23" fmla="*/ 306 h 686"/>
                <a:gd name="T24" fmla="*/ 526 w 558"/>
                <a:gd name="T25" fmla="*/ 338 h 686"/>
                <a:gd name="T26" fmla="*/ 546 w 558"/>
                <a:gd name="T27" fmla="*/ 390 h 686"/>
                <a:gd name="T28" fmla="*/ 556 w 558"/>
                <a:gd name="T29" fmla="*/ 438 h 686"/>
                <a:gd name="T30" fmla="*/ 558 w 558"/>
                <a:gd name="T31" fmla="*/ 482 h 686"/>
                <a:gd name="T32" fmla="*/ 552 w 558"/>
                <a:gd name="T33" fmla="*/ 524 h 686"/>
                <a:gd name="T34" fmla="*/ 548 w 558"/>
                <a:gd name="T35" fmla="*/ 538 h 686"/>
                <a:gd name="T36" fmla="*/ 536 w 558"/>
                <a:gd name="T37" fmla="*/ 564 h 686"/>
                <a:gd name="T38" fmla="*/ 510 w 558"/>
                <a:gd name="T39" fmla="*/ 604 h 686"/>
                <a:gd name="T40" fmla="*/ 486 w 558"/>
                <a:gd name="T41" fmla="*/ 626 h 686"/>
                <a:gd name="T42" fmla="*/ 454 w 558"/>
                <a:gd name="T43" fmla="*/ 554 h 686"/>
                <a:gd name="T44" fmla="*/ 390 w 558"/>
                <a:gd name="T45" fmla="*/ 448 h 686"/>
                <a:gd name="T46" fmla="*/ 322 w 558"/>
                <a:gd name="T47" fmla="*/ 350 h 686"/>
                <a:gd name="T48" fmla="*/ 264 w 558"/>
                <a:gd name="T49" fmla="*/ 280 h 686"/>
                <a:gd name="T50" fmla="*/ 198 w 558"/>
                <a:gd name="T51" fmla="*/ 206 h 686"/>
                <a:gd name="T52" fmla="*/ 160 w 558"/>
                <a:gd name="T53" fmla="*/ 170 h 686"/>
                <a:gd name="T54" fmla="*/ 222 w 558"/>
                <a:gd name="T55" fmla="*/ 258 h 686"/>
                <a:gd name="T56" fmla="*/ 306 w 558"/>
                <a:gd name="T57" fmla="*/ 394 h 686"/>
                <a:gd name="T58" fmla="*/ 352 w 558"/>
                <a:gd name="T59" fmla="*/ 478 h 686"/>
                <a:gd name="T60" fmla="*/ 394 w 558"/>
                <a:gd name="T61" fmla="*/ 570 h 686"/>
                <a:gd name="T62" fmla="*/ 430 w 558"/>
                <a:gd name="T63" fmla="*/ 664 h 686"/>
                <a:gd name="T64" fmla="*/ 410 w 558"/>
                <a:gd name="T65" fmla="*/ 674 h 686"/>
                <a:gd name="T66" fmla="*/ 366 w 558"/>
                <a:gd name="T67" fmla="*/ 684 h 686"/>
                <a:gd name="T68" fmla="*/ 344 w 558"/>
                <a:gd name="T69" fmla="*/ 686 h 686"/>
                <a:gd name="T70" fmla="*/ 284 w 558"/>
                <a:gd name="T71" fmla="*/ 678 h 686"/>
                <a:gd name="T72" fmla="*/ 228 w 558"/>
                <a:gd name="T73" fmla="*/ 654 h 686"/>
                <a:gd name="T74" fmla="*/ 178 w 558"/>
                <a:gd name="T75" fmla="*/ 618 h 686"/>
                <a:gd name="T76" fmla="*/ 134 w 558"/>
                <a:gd name="T77" fmla="*/ 570 h 686"/>
                <a:gd name="T78" fmla="*/ 120 w 558"/>
                <a:gd name="T79" fmla="*/ 550 h 686"/>
                <a:gd name="T80" fmla="*/ 96 w 558"/>
                <a:gd name="T81" fmla="*/ 506 h 686"/>
                <a:gd name="T82" fmla="*/ 76 w 558"/>
                <a:gd name="T83" fmla="*/ 460 h 686"/>
                <a:gd name="T84" fmla="*/ 54 w 558"/>
                <a:gd name="T85" fmla="*/ 386 h 686"/>
                <a:gd name="T86" fmla="*/ 36 w 558"/>
                <a:gd name="T87" fmla="*/ 278 h 686"/>
                <a:gd name="T88" fmla="*/ 28 w 558"/>
                <a:gd name="T89" fmla="*/ 16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8" h="686">
                  <a:moveTo>
                    <a:pt x="28" y="160"/>
                  </a:moveTo>
                  <a:lnTo>
                    <a:pt x="28" y="160"/>
                  </a:lnTo>
                  <a:lnTo>
                    <a:pt x="26" y="122"/>
                  </a:lnTo>
                  <a:lnTo>
                    <a:pt x="22" y="88"/>
                  </a:lnTo>
                  <a:lnTo>
                    <a:pt x="18" y="62"/>
                  </a:lnTo>
                  <a:lnTo>
                    <a:pt x="12" y="38"/>
                  </a:lnTo>
                  <a:lnTo>
                    <a:pt x="4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8" y="8"/>
                  </a:lnTo>
                  <a:lnTo>
                    <a:pt x="76" y="20"/>
                  </a:lnTo>
                  <a:lnTo>
                    <a:pt x="116" y="34"/>
                  </a:lnTo>
                  <a:lnTo>
                    <a:pt x="154" y="48"/>
                  </a:lnTo>
                  <a:lnTo>
                    <a:pt x="194" y="64"/>
                  </a:lnTo>
                  <a:lnTo>
                    <a:pt x="232" y="82"/>
                  </a:lnTo>
                  <a:lnTo>
                    <a:pt x="268" y="100"/>
                  </a:lnTo>
                  <a:lnTo>
                    <a:pt x="304" y="120"/>
                  </a:lnTo>
                  <a:lnTo>
                    <a:pt x="340" y="142"/>
                  </a:lnTo>
                  <a:lnTo>
                    <a:pt x="374" y="166"/>
                  </a:lnTo>
                  <a:lnTo>
                    <a:pt x="404" y="192"/>
                  </a:lnTo>
                  <a:lnTo>
                    <a:pt x="434" y="218"/>
                  </a:lnTo>
                  <a:lnTo>
                    <a:pt x="460" y="246"/>
                  </a:lnTo>
                  <a:lnTo>
                    <a:pt x="486" y="276"/>
                  </a:lnTo>
                  <a:lnTo>
                    <a:pt x="506" y="306"/>
                  </a:lnTo>
                  <a:lnTo>
                    <a:pt x="526" y="338"/>
                  </a:lnTo>
                  <a:lnTo>
                    <a:pt x="526" y="338"/>
                  </a:lnTo>
                  <a:lnTo>
                    <a:pt x="536" y="364"/>
                  </a:lnTo>
                  <a:lnTo>
                    <a:pt x="546" y="390"/>
                  </a:lnTo>
                  <a:lnTo>
                    <a:pt x="552" y="414"/>
                  </a:lnTo>
                  <a:lnTo>
                    <a:pt x="556" y="438"/>
                  </a:lnTo>
                  <a:lnTo>
                    <a:pt x="558" y="460"/>
                  </a:lnTo>
                  <a:lnTo>
                    <a:pt x="558" y="482"/>
                  </a:lnTo>
                  <a:lnTo>
                    <a:pt x="556" y="504"/>
                  </a:lnTo>
                  <a:lnTo>
                    <a:pt x="552" y="524"/>
                  </a:lnTo>
                  <a:lnTo>
                    <a:pt x="552" y="524"/>
                  </a:lnTo>
                  <a:lnTo>
                    <a:pt x="548" y="538"/>
                  </a:lnTo>
                  <a:lnTo>
                    <a:pt x="542" y="552"/>
                  </a:lnTo>
                  <a:lnTo>
                    <a:pt x="536" y="564"/>
                  </a:lnTo>
                  <a:lnTo>
                    <a:pt x="528" y="578"/>
                  </a:lnTo>
                  <a:lnTo>
                    <a:pt x="510" y="604"/>
                  </a:lnTo>
                  <a:lnTo>
                    <a:pt x="486" y="626"/>
                  </a:lnTo>
                  <a:lnTo>
                    <a:pt x="486" y="626"/>
                  </a:lnTo>
                  <a:lnTo>
                    <a:pt x="474" y="596"/>
                  </a:lnTo>
                  <a:lnTo>
                    <a:pt x="454" y="554"/>
                  </a:lnTo>
                  <a:lnTo>
                    <a:pt x="426" y="504"/>
                  </a:lnTo>
                  <a:lnTo>
                    <a:pt x="390" y="448"/>
                  </a:lnTo>
                  <a:lnTo>
                    <a:pt x="348" y="384"/>
                  </a:lnTo>
                  <a:lnTo>
                    <a:pt x="322" y="350"/>
                  </a:lnTo>
                  <a:lnTo>
                    <a:pt x="294" y="316"/>
                  </a:lnTo>
                  <a:lnTo>
                    <a:pt x="264" y="280"/>
                  </a:lnTo>
                  <a:lnTo>
                    <a:pt x="232" y="244"/>
                  </a:lnTo>
                  <a:lnTo>
                    <a:pt x="198" y="206"/>
                  </a:lnTo>
                  <a:lnTo>
                    <a:pt x="160" y="170"/>
                  </a:lnTo>
                  <a:lnTo>
                    <a:pt x="160" y="170"/>
                  </a:lnTo>
                  <a:lnTo>
                    <a:pt x="190" y="210"/>
                  </a:lnTo>
                  <a:lnTo>
                    <a:pt x="222" y="258"/>
                  </a:lnTo>
                  <a:lnTo>
                    <a:pt x="262" y="320"/>
                  </a:lnTo>
                  <a:lnTo>
                    <a:pt x="306" y="394"/>
                  </a:lnTo>
                  <a:lnTo>
                    <a:pt x="330" y="436"/>
                  </a:lnTo>
                  <a:lnTo>
                    <a:pt x="352" y="478"/>
                  </a:lnTo>
                  <a:lnTo>
                    <a:pt x="374" y="524"/>
                  </a:lnTo>
                  <a:lnTo>
                    <a:pt x="394" y="570"/>
                  </a:lnTo>
                  <a:lnTo>
                    <a:pt x="412" y="616"/>
                  </a:lnTo>
                  <a:lnTo>
                    <a:pt x="430" y="664"/>
                  </a:lnTo>
                  <a:lnTo>
                    <a:pt x="430" y="664"/>
                  </a:lnTo>
                  <a:lnTo>
                    <a:pt x="410" y="674"/>
                  </a:lnTo>
                  <a:lnTo>
                    <a:pt x="388" y="680"/>
                  </a:lnTo>
                  <a:lnTo>
                    <a:pt x="366" y="684"/>
                  </a:lnTo>
                  <a:lnTo>
                    <a:pt x="344" y="686"/>
                  </a:lnTo>
                  <a:lnTo>
                    <a:pt x="344" y="686"/>
                  </a:lnTo>
                  <a:lnTo>
                    <a:pt x="312" y="684"/>
                  </a:lnTo>
                  <a:lnTo>
                    <a:pt x="284" y="678"/>
                  </a:lnTo>
                  <a:lnTo>
                    <a:pt x="256" y="668"/>
                  </a:lnTo>
                  <a:lnTo>
                    <a:pt x="228" y="654"/>
                  </a:lnTo>
                  <a:lnTo>
                    <a:pt x="202" y="638"/>
                  </a:lnTo>
                  <a:lnTo>
                    <a:pt x="178" y="618"/>
                  </a:lnTo>
                  <a:lnTo>
                    <a:pt x="156" y="596"/>
                  </a:lnTo>
                  <a:lnTo>
                    <a:pt x="134" y="570"/>
                  </a:lnTo>
                  <a:lnTo>
                    <a:pt x="134" y="570"/>
                  </a:lnTo>
                  <a:lnTo>
                    <a:pt x="120" y="550"/>
                  </a:lnTo>
                  <a:lnTo>
                    <a:pt x="108" y="528"/>
                  </a:lnTo>
                  <a:lnTo>
                    <a:pt x="96" y="506"/>
                  </a:lnTo>
                  <a:lnTo>
                    <a:pt x="86" y="484"/>
                  </a:lnTo>
                  <a:lnTo>
                    <a:pt x="76" y="460"/>
                  </a:lnTo>
                  <a:lnTo>
                    <a:pt x="68" y="436"/>
                  </a:lnTo>
                  <a:lnTo>
                    <a:pt x="54" y="386"/>
                  </a:lnTo>
                  <a:lnTo>
                    <a:pt x="44" y="334"/>
                  </a:lnTo>
                  <a:lnTo>
                    <a:pt x="36" y="278"/>
                  </a:lnTo>
                  <a:lnTo>
                    <a:pt x="32" y="220"/>
                  </a:lnTo>
                  <a:lnTo>
                    <a:pt x="28" y="160"/>
                  </a:lnTo>
                  <a:close/>
                </a:path>
              </a:pathLst>
            </a:custGeom>
            <a:solidFill>
              <a:srgbClr val="FBD26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EADB944C-D321-46C1-BD7E-F905997C9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6825" y="3616325"/>
              <a:ext cx="885825" cy="1089025"/>
            </a:xfrm>
            <a:custGeom>
              <a:avLst/>
              <a:gdLst>
                <a:gd name="T0" fmla="*/ 28 w 558"/>
                <a:gd name="T1" fmla="*/ 160 h 686"/>
                <a:gd name="T2" fmla="*/ 22 w 558"/>
                <a:gd name="T3" fmla="*/ 88 h 686"/>
                <a:gd name="T4" fmla="*/ 12 w 558"/>
                <a:gd name="T5" fmla="*/ 38 h 686"/>
                <a:gd name="T6" fmla="*/ 0 w 558"/>
                <a:gd name="T7" fmla="*/ 0 h 686"/>
                <a:gd name="T8" fmla="*/ 38 w 558"/>
                <a:gd name="T9" fmla="*/ 8 h 686"/>
                <a:gd name="T10" fmla="*/ 116 w 558"/>
                <a:gd name="T11" fmla="*/ 34 h 686"/>
                <a:gd name="T12" fmla="*/ 194 w 558"/>
                <a:gd name="T13" fmla="*/ 64 h 686"/>
                <a:gd name="T14" fmla="*/ 268 w 558"/>
                <a:gd name="T15" fmla="*/ 100 h 686"/>
                <a:gd name="T16" fmla="*/ 340 w 558"/>
                <a:gd name="T17" fmla="*/ 142 h 686"/>
                <a:gd name="T18" fmla="*/ 404 w 558"/>
                <a:gd name="T19" fmla="*/ 192 h 686"/>
                <a:gd name="T20" fmla="*/ 460 w 558"/>
                <a:gd name="T21" fmla="*/ 246 h 686"/>
                <a:gd name="T22" fmla="*/ 506 w 558"/>
                <a:gd name="T23" fmla="*/ 306 h 686"/>
                <a:gd name="T24" fmla="*/ 526 w 558"/>
                <a:gd name="T25" fmla="*/ 338 h 686"/>
                <a:gd name="T26" fmla="*/ 546 w 558"/>
                <a:gd name="T27" fmla="*/ 390 h 686"/>
                <a:gd name="T28" fmla="*/ 556 w 558"/>
                <a:gd name="T29" fmla="*/ 438 h 686"/>
                <a:gd name="T30" fmla="*/ 558 w 558"/>
                <a:gd name="T31" fmla="*/ 482 h 686"/>
                <a:gd name="T32" fmla="*/ 552 w 558"/>
                <a:gd name="T33" fmla="*/ 524 h 686"/>
                <a:gd name="T34" fmla="*/ 548 w 558"/>
                <a:gd name="T35" fmla="*/ 538 h 686"/>
                <a:gd name="T36" fmla="*/ 536 w 558"/>
                <a:gd name="T37" fmla="*/ 564 h 686"/>
                <a:gd name="T38" fmla="*/ 510 w 558"/>
                <a:gd name="T39" fmla="*/ 604 h 686"/>
                <a:gd name="T40" fmla="*/ 486 w 558"/>
                <a:gd name="T41" fmla="*/ 626 h 686"/>
                <a:gd name="T42" fmla="*/ 454 w 558"/>
                <a:gd name="T43" fmla="*/ 554 h 686"/>
                <a:gd name="T44" fmla="*/ 390 w 558"/>
                <a:gd name="T45" fmla="*/ 448 h 686"/>
                <a:gd name="T46" fmla="*/ 322 w 558"/>
                <a:gd name="T47" fmla="*/ 350 h 686"/>
                <a:gd name="T48" fmla="*/ 264 w 558"/>
                <a:gd name="T49" fmla="*/ 280 h 686"/>
                <a:gd name="T50" fmla="*/ 198 w 558"/>
                <a:gd name="T51" fmla="*/ 206 h 686"/>
                <a:gd name="T52" fmla="*/ 160 w 558"/>
                <a:gd name="T53" fmla="*/ 170 h 686"/>
                <a:gd name="T54" fmla="*/ 222 w 558"/>
                <a:gd name="T55" fmla="*/ 258 h 686"/>
                <a:gd name="T56" fmla="*/ 306 w 558"/>
                <a:gd name="T57" fmla="*/ 394 h 686"/>
                <a:gd name="T58" fmla="*/ 352 w 558"/>
                <a:gd name="T59" fmla="*/ 478 h 686"/>
                <a:gd name="T60" fmla="*/ 394 w 558"/>
                <a:gd name="T61" fmla="*/ 570 h 686"/>
                <a:gd name="T62" fmla="*/ 430 w 558"/>
                <a:gd name="T63" fmla="*/ 664 h 686"/>
                <a:gd name="T64" fmla="*/ 410 w 558"/>
                <a:gd name="T65" fmla="*/ 674 h 686"/>
                <a:gd name="T66" fmla="*/ 366 w 558"/>
                <a:gd name="T67" fmla="*/ 684 h 686"/>
                <a:gd name="T68" fmla="*/ 344 w 558"/>
                <a:gd name="T69" fmla="*/ 686 h 686"/>
                <a:gd name="T70" fmla="*/ 284 w 558"/>
                <a:gd name="T71" fmla="*/ 678 h 686"/>
                <a:gd name="T72" fmla="*/ 228 w 558"/>
                <a:gd name="T73" fmla="*/ 654 h 686"/>
                <a:gd name="T74" fmla="*/ 178 w 558"/>
                <a:gd name="T75" fmla="*/ 618 h 686"/>
                <a:gd name="T76" fmla="*/ 134 w 558"/>
                <a:gd name="T77" fmla="*/ 570 h 686"/>
                <a:gd name="T78" fmla="*/ 120 w 558"/>
                <a:gd name="T79" fmla="*/ 550 h 686"/>
                <a:gd name="T80" fmla="*/ 96 w 558"/>
                <a:gd name="T81" fmla="*/ 506 h 686"/>
                <a:gd name="T82" fmla="*/ 76 w 558"/>
                <a:gd name="T83" fmla="*/ 460 h 686"/>
                <a:gd name="T84" fmla="*/ 54 w 558"/>
                <a:gd name="T85" fmla="*/ 386 h 686"/>
                <a:gd name="T86" fmla="*/ 36 w 558"/>
                <a:gd name="T87" fmla="*/ 278 h 686"/>
                <a:gd name="T88" fmla="*/ 28 w 558"/>
                <a:gd name="T89" fmla="*/ 16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8" h="686">
                  <a:moveTo>
                    <a:pt x="28" y="160"/>
                  </a:moveTo>
                  <a:lnTo>
                    <a:pt x="28" y="160"/>
                  </a:lnTo>
                  <a:lnTo>
                    <a:pt x="26" y="122"/>
                  </a:lnTo>
                  <a:lnTo>
                    <a:pt x="22" y="88"/>
                  </a:lnTo>
                  <a:lnTo>
                    <a:pt x="18" y="62"/>
                  </a:lnTo>
                  <a:lnTo>
                    <a:pt x="12" y="38"/>
                  </a:lnTo>
                  <a:lnTo>
                    <a:pt x="4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8" y="8"/>
                  </a:lnTo>
                  <a:lnTo>
                    <a:pt x="76" y="20"/>
                  </a:lnTo>
                  <a:lnTo>
                    <a:pt x="116" y="34"/>
                  </a:lnTo>
                  <a:lnTo>
                    <a:pt x="154" y="48"/>
                  </a:lnTo>
                  <a:lnTo>
                    <a:pt x="194" y="64"/>
                  </a:lnTo>
                  <a:lnTo>
                    <a:pt x="232" y="82"/>
                  </a:lnTo>
                  <a:lnTo>
                    <a:pt x="268" y="100"/>
                  </a:lnTo>
                  <a:lnTo>
                    <a:pt x="304" y="120"/>
                  </a:lnTo>
                  <a:lnTo>
                    <a:pt x="340" y="142"/>
                  </a:lnTo>
                  <a:lnTo>
                    <a:pt x="374" y="166"/>
                  </a:lnTo>
                  <a:lnTo>
                    <a:pt x="404" y="192"/>
                  </a:lnTo>
                  <a:lnTo>
                    <a:pt x="434" y="218"/>
                  </a:lnTo>
                  <a:lnTo>
                    <a:pt x="460" y="246"/>
                  </a:lnTo>
                  <a:lnTo>
                    <a:pt x="486" y="276"/>
                  </a:lnTo>
                  <a:lnTo>
                    <a:pt x="506" y="306"/>
                  </a:lnTo>
                  <a:lnTo>
                    <a:pt x="526" y="338"/>
                  </a:lnTo>
                  <a:lnTo>
                    <a:pt x="526" y="338"/>
                  </a:lnTo>
                  <a:lnTo>
                    <a:pt x="536" y="364"/>
                  </a:lnTo>
                  <a:lnTo>
                    <a:pt x="546" y="390"/>
                  </a:lnTo>
                  <a:lnTo>
                    <a:pt x="552" y="414"/>
                  </a:lnTo>
                  <a:lnTo>
                    <a:pt x="556" y="438"/>
                  </a:lnTo>
                  <a:lnTo>
                    <a:pt x="558" y="460"/>
                  </a:lnTo>
                  <a:lnTo>
                    <a:pt x="558" y="482"/>
                  </a:lnTo>
                  <a:lnTo>
                    <a:pt x="556" y="504"/>
                  </a:lnTo>
                  <a:lnTo>
                    <a:pt x="552" y="524"/>
                  </a:lnTo>
                  <a:lnTo>
                    <a:pt x="552" y="524"/>
                  </a:lnTo>
                  <a:lnTo>
                    <a:pt x="548" y="538"/>
                  </a:lnTo>
                  <a:lnTo>
                    <a:pt x="542" y="552"/>
                  </a:lnTo>
                  <a:lnTo>
                    <a:pt x="536" y="564"/>
                  </a:lnTo>
                  <a:lnTo>
                    <a:pt x="528" y="578"/>
                  </a:lnTo>
                  <a:lnTo>
                    <a:pt x="510" y="604"/>
                  </a:lnTo>
                  <a:lnTo>
                    <a:pt x="486" y="626"/>
                  </a:lnTo>
                  <a:lnTo>
                    <a:pt x="486" y="626"/>
                  </a:lnTo>
                  <a:lnTo>
                    <a:pt x="474" y="596"/>
                  </a:lnTo>
                  <a:lnTo>
                    <a:pt x="454" y="554"/>
                  </a:lnTo>
                  <a:lnTo>
                    <a:pt x="426" y="504"/>
                  </a:lnTo>
                  <a:lnTo>
                    <a:pt x="390" y="448"/>
                  </a:lnTo>
                  <a:lnTo>
                    <a:pt x="348" y="384"/>
                  </a:lnTo>
                  <a:lnTo>
                    <a:pt x="322" y="350"/>
                  </a:lnTo>
                  <a:lnTo>
                    <a:pt x="294" y="316"/>
                  </a:lnTo>
                  <a:lnTo>
                    <a:pt x="264" y="280"/>
                  </a:lnTo>
                  <a:lnTo>
                    <a:pt x="232" y="244"/>
                  </a:lnTo>
                  <a:lnTo>
                    <a:pt x="198" y="206"/>
                  </a:lnTo>
                  <a:lnTo>
                    <a:pt x="160" y="170"/>
                  </a:lnTo>
                  <a:lnTo>
                    <a:pt x="160" y="170"/>
                  </a:lnTo>
                  <a:lnTo>
                    <a:pt x="190" y="210"/>
                  </a:lnTo>
                  <a:lnTo>
                    <a:pt x="222" y="258"/>
                  </a:lnTo>
                  <a:lnTo>
                    <a:pt x="262" y="320"/>
                  </a:lnTo>
                  <a:lnTo>
                    <a:pt x="306" y="394"/>
                  </a:lnTo>
                  <a:lnTo>
                    <a:pt x="330" y="436"/>
                  </a:lnTo>
                  <a:lnTo>
                    <a:pt x="352" y="478"/>
                  </a:lnTo>
                  <a:lnTo>
                    <a:pt x="374" y="524"/>
                  </a:lnTo>
                  <a:lnTo>
                    <a:pt x="394" y="570"/>
                  </a:lnTo>
                  <a:lnTo>
                    <a:pt x="412" y="616"/>
                  </a:lnTo>
                  <a:lnTo>
                    <a:pt x="430" y="664"/>
                  </a:lnTo>
                  <a:lnTo>
                    <a:pt x="430" y="664"/>
                  </a:lnTo>
                  <a:lnTo>
                    <a:pt x="410" y="674"/>
                  </a:lnTo>
                  <a:lnTo>
                    <a:pt x="388" y="680"/>
                  </a:lnTo>
                  <a:lnTo>
                    <a:pt x="366" y="684"/>
                  </a:lnTo>
                  <a:lnTo>
                    <a:pt x="344" y="686"/>
                  </a:lnTo>
                  <a:lnTo>
                    <a:pt x="344" y="686"/>
                  </a:lnTo>
                  <a:lnTo>
                    <a:pt x="312" y="684"/>
                  </a:lnTo>
                  <a:lnTo>
                    <a:pt x="284" y="678"/>
                  </a:lnTo>
                  <a:lnTo>
                    <a:pt x="256" y="668"/>
                  </a:lnTo>
                  <a:lnTo>
                    <a:pt x="228" y="654"/>
                  </a:lnTo>
                  <a:lnTo>
                    <a:pt x="202" y="638"/>
                  </a:lnTo>
                  <a:lnTo>
                    <a:pt x="178" y="618"/>
                  </a:lnTo>
                  <a:lnTo>
                    <a:pt x="156" y="596"/>
                  </a:lnTo>
                  <a:lnTo>
                    <a:pt x="134" y="570"/>
                  </a:lnTo>
                  <a:lnTo>
                    <a:pt x="134" y="570"/>
                  </a:lnTo>
                  <a:lnTo>
                    <a:pt x="120" y="550"/>
                  </a:lnTo>
                  <a:lnTo>
                    <a:pt x="108" y="528"/>
                  </a:lnTo>
                  <a:lnTo>
                    <a:pt x="96" y="506"/>
                  </a:lnTo>
                  <a:lnTo>
                    <a:pt x="86" y="484"/>
                  </a:lnTo>
                  <a:lnTo>
                    <a:pt x="76" y="460"/>
                  </a:lnTo>
                  <a:lnTo>
                    <a:pt x="68" y="436"/>
                  </a:lnTo>
                  <a:lnTo>
                    <a:pt x="54" y="386"/>
                  </a:lnTo>
                  <a:lnTo>
                    <a:pt x="44" y="334"/>
                  </a:lnTo>
                  <a:lnTo>
                    <a:pt x="36" y="278"/>
                  </a:lnTo>
                  <a:lnTo>
                    <a:pt x="32" y="220"/>
                  </a:lnTo>
                  <a:lnTo>
                    <a:pt x="28" y="1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C9178FCA-C04C-4B9A-9593-DB8544527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225" y="5502275"/>
              <a:ext cx="1289050" cy="790575"/>
            </a:xfrm>
            <a:custGeom>
              <a:avLst/>
              <a:gdLst>
                <a:gd name="T0" fmla="*/ 128 w 812"/>
                <a:gd name="T1" fmla="*/ 220 h 498"/>
                <a:gd name="T2" fmla="*/ 78 w 812"/>
                <a:gd name="T3" fmla="*/ 166 h 498"/>
                <a:gd name="T4" fmla="*/ 38 w 812"/>
                <a:gd name="T5" fmla="*/ 132 h 498"/>
                <a:gd name="T6" fmla="*/ 0 w 812"/>
                <a:gd name="T7" fmla="*/ 108 h 498"/>
                <a:gd name="T8" fmla="*/ 38 w 812"/>
                <a:gd name="T9" fmla="*/ 90 h 498"/>
                <a:gd name="T10" fmla="*/ 118 w 812"/>
                <a:gd name="T11" fmla="*/ 60 h 498"/>
                <a:gd name="T12" fmla="*/ 202 w 812"/>
                <a:gd name="T13" fmla="*/ 34 h 498"/>
                <a:gd name="T14" fmla="*/ 286 w 812"/>
                <a:gd name="T15" fmla="*/ 14 h 498"/>
                <a:gd name="T16" fmla="*/ 372 w 812"/>
                <a:gd name="T17" fmla="*/ 4 h 498"/>
                <a:gd name="T18" fmla="*/ 456 w 812"/>
                <a:gd name="T19" fmla="*/ 0 h 498"/>
                <a:gd name="T20" fmla="*/ 538 w 812"/>
                <a:gd name="T21" fmla="*/ 8 h 498"/>
                <a:gd name="T22" fmla="*/ 616 w 812"/>
                <a:gd name="T23" fmla="*/ 28 h 498"/>
                <a:gd name="T24" fmla="*/ 652 w 812"/>
                <a:gd name="T25" fmla="*/ 44 h 498"/>
                <a:gd name="T26" fmla="*/ 700 w 812"/>
                <a:gd name="T27" fmla="*/ 72 h 498"/>
                <a:gd name="T28" fmla="*/ 740 w 812"/>
                <a:gd name="T29" fmla="*/ 104 h 498"/>
                <a:gd name="T30" fmla="*/ 772 w 812"/>
                <a:gd name="T31" fmla="*/ 140 h 498"/>
                <a:gd name="T32" fmla="*/ 794 w 812"/>
                <a:gd name="T33" fmla="*/ 178 h 498"/>
                <a:gd name="T34" fmla="*/ 800 w 812"/>
                <a:gd name="T35" fmla="*/ 190 h 498"/>
                <a:gd name="T36" fmla="*/ 808 w 812"/>
                <a:gd name="T37" fmla="*/ 220 h 498"/>
                <a:gd name="T38" fmla="*/ 812 w 812"/>
                <a:gd name="T39" fmla="*/ 270 h 498"/>
                <a:gd name="T40" fmla="*/ 808 w 812"/>
                <a:gd name="T41" fmla="*/ 304 h 498"/>
                <a:gd name="T42" fmla="*/ 732 w 812"/>
                <a:gd name="T43" fmla="*/ 266 h 498"/>
                <a:gd name="T44" fmla="*/ 612 w 812"/>
                <a:gd name="T45" fmla="*/ 220 h 498"/>
                <a:gd name="T46" fmla="*/ 492 w 812"/>
                <a:gd name="T47" fmla="*/ 184 h 498"/>
                <a:gd name="T48" fmla="*/ 400 w 812"/>
                <a:gd name="T49" fmla="*/ 164 h 498"/>
                <a:gd name="T50" fmla="*/ 298 w 812"/>
                <a:gd name="T51" fmla="*/ 148 h 498"/>
                <a:gd name="T52" fmla="*/ 242 w 812"/>
                <a:gd name="T53" fmla="*/ 142 h 498"/>
                <a:gd name="T54" fmla="*/ 352 w 812"/>
                <a:gd name="T55" fmla="*/ 174 h 498"/>
                <a:gd name="T56" fmla="*/ 508 w 812"/>
                <a:gd name="T57" fmla="*/ 232 h 498"/>
                <a:gd name="T58" fmla="*/ 600 w 812"/>
                <a:gd name="T59" fmla="*/ 270 h 498"/>
                <a:gd name="T60" fmla="*/ 694 w 812"/>
                <a:gd name="T61" fmla="*/ 318 h 498"/>
                <a:gd name="T62" fmla="*/ 786 w 812"/>
                <a:gd name="T63" fmla="*/ 372 h 498"/>
                <a:gd name="T64" fmla="*/ 774 w 812"/>
                <a:gd name="T65" fmla="*/ 392 h 498"/>
                <a:gd name="T66" fmla="*/ 746 w 812"/>
                <a:gd name="T67" fmla="*/ 430 h 498"/>
                <a:gd name="T68" fmla="*/ 728 w 812"/>
                <a:gd name="T69" fmla="*/ 446 h 498"/>
                <a:gd name="T70" fmla="*/ 674 w 812"/>
                <a:gd name="T71" fmla="*/ 478 h 498"/>
                <a:gd name="T72" fmla="*/ 614 w 812"/>
                <a:gd name="T73" fmla="*/ 494 h 498"/>
                <a:gd name="T74" fmla="*/ 550 w 812"/>
                <a:gd name="T75" fmla="*/ 498 h 498"/>
                <a:gd name="T76" fmla="*/ 482 w 812"/>
                <a:gd name="T77" fmla="*/ 486 h 498"/>
                <a:gd name="T78" fmla="*/ 458 w 812"/>
                <a:gd name="T79" fmla="*/ 480 h 498"/>
                <a:gd name="T80" fmla="*/ 410 w 812"/>
                <a:gd name="T81" fmla="*/ 460 h 498"/>
                <a:gd name="T82" fmla="*/ 364 w 812"/>
                <a:gd name="T83" fmla="*/ 436 h 498"/>
                <a:gd name="T84" fmla="*/ 296 w 812"/>
                <a:gd name="T85" fmla="*/ 390 h 498"/>
                <a:gd name="T86" fmla="*/ 212 w 812"/>
                <a:gd name="T87" fmla="*/ 312 h 498"/>
                <a:gd name="T88" fmla="*/ 128 w 812"/>
                <a:gd name="T89" fmla="*/ 22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12" h="498">
                  <a:moveTo>
                    <a:pt x="128" y="220"/>
                  </a:moveTo>
                  <a:lnTo>
                    <a:pt x="128" y="220"/>
                  </a:lnTo>
                  <a:lnTo>
                    <a:pt x="102" y="190"/>
                  </a:lnTo>
                  <a:lnTo>
                    <a:pt x="78" y="166"/>
                  </a:lnTo>
                  <a:lnTo>
                    <a:pt x="56" y="146"/>
                  </a:lnTo>
                  <a:lnTo>
                    <a:pt x="38" y="132"/>
                  </a:lnTo>
                  <a:lnTo>
                    <a:pt x="10" y="11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38" y="90"/>
                  </a:lnTo>
                  <a:lnTo>
                    <a:pt x="78" y="74"/>
                  </a:lnTo>
                  <a:lnTo>
                    <a:pt x="118" y="60"/>
                  </a:lnTo>
                  <a:lnTo>
                    <a:pt x="160" y="46"/>
                  </a:lnTo>
                  <a:lnTo>
                    <a:pt x="202" y="34"/>
                  </a:lnTo>
                  <a:lnTo>
                    <a:pt x="244" y="24"/>
                  </a:lnTo>
                  <a:lnTo>
                    <a:pt x="286" y="14"/>
                  </a:lnTo>
                  <a:lnTo>
                    <a:pt x="330" y="8"/>
                  </a:lnTo>
                  <a:lnTo>
                    <a:pt x="372" y="4"/>
                  </a:lnTo>
                  <a:lnTo>
                    <a:pt x="414" y="0"/>
                  </a:lnTo>
                  <a:lnTo>
                    <a:pt x="456" y="0"/>
                  </a:lnTo>
                  <a:lnTo>
                    <a:pt x="498" y="4"/>
                  </a:lnTo>
                  <a:lnTo>
                    <a:pt x="538" y="8"/>
                  </a:lnTo>
                  <a:lnTo>
                    <a:pt x="578" y="18"/>
                  </a:lnTo>
                  <a:lnTo>
                    <a:pt x="616" y="28"/>
                  </a:lnTo>
                  <a:lnTo>
                    <a:pt x="652" y="44"/>
                  </a:lnTo>
                  <a:lnTo>
                    <a:pt x="652" y="44"/>
                  </a:lnTo>
                  <a:lnTo>
                    <a:pt x="678" y="56"/>
                  </a:lnTo>
                  <a:lnTo>
                    <a:pt x="700" y="72"/>
                  </a:lnTo>
                  <a:lnTo>
                    <a:pt x="722" y="86"/>
                  </a:lnTo>
                  <a:lnTo>
                    <a:pt x="740" y="104"/>
                  </a:lnTo>
                  <a:lnTo>
                    <a:pt x="756" y="122"/>
                  </a:lnTo>
                  <a:lnTo>
                    <a:pt x="772" y="140"/>
                  </a:lnTo>
                  <a:lnTo>
                    <a:pt x="784" y="158"/>
                  </a:lnTo>
                  <a:lnTo>
                    <a:pt x="794" y="178"/>
                  </a:lnTo>
                  <a:lnTo>
                    <a:pt x="794" y="178"/>
                  </a:lnTo>
                  <a:lnTo>
                    <a:pt x="800" y="190"/>
                  </a:lnTo>
                  <a:lnTo>
                    <a:pt x="804" y="206"/>
                  </a:lnTo>
                  <a:lnTo>
                    <a:pt x="808" y="220"/>
                  </a:lnTo>
                  <a:lnTo>
                    <a:pt x="810" y="236"/>
                  </a:lnTo>
                  <a:lnTo>
                    <a:pt x="812" y="270"/>
                  </a:lnTo>
                  <a:lnTo>
                    <a:pt x="808" y="304"/>
                  </a:lnTo>
                  <a:lnTo>
                    <a:pt x="808" y="304"/>
                  </a:lnTo>
                  <a:lnTo>
                    <a:pt x="776" y="288"/>
                  </a:lnTo>
                  <a:lnTo>
                    <a:pt x="732" y="266"/>
                  </a:lnTo>
                  <a:lnTo>
                    <a:pt x="678" y="244"/>
                  </a:lnTo>
                  <a:lnTo>
                    <a:pt x="612" y="220"/>
                  </a:lnTo>
                  <a:lnTo>
                    <a:pt x="536" y="196"/>
                  </a:lnTo>
                  <a:lnTo>
                    <a:pt x="492" y="184"/>
                  </a:lnTo>
                  <a:lnTo>
                    <a:pt x="448" y="174"/>
                  </a:lnTo>
                  <a:lnTo>
                    <a:pt x="400" y="164"/>
                  </a:lnTo>
                  <a:lnTo>
                    <a:pt x="350" y="156"/>
                  </a:lnTo>
                  <a:lnTo>
                    <a:pt x="298" y="148"/>
                  </a:lnTo>
                  <a:lnTo>
                    <a:pt x="242" y="142"/>
                  </a:lnTo>
                  <a:lnTo>
                    <a:pt x="242" y="142"/>
                  </a:lnTo>
                  <a:lnTo>
                    <a:pt x="294" y="156"/>
                  </a:lnTo>
                  <a:lnTo>
                    <a:pt x="352" y="174"/>
                  </a:lnTo>
                  <a:lnTo>
                    <a:pt x="424" y="200"/>
                  </a:lnTo>
                  <a:lnTo>
                    <a:pt x="508" y="232"/>
                  </a:lnTo>
                  <a:lnTo>
                    <a:pt x="554" y="250"/>
                  </a:lnTo>
                  <a:lnTo>
                    <a:pt x="600" y="270"/>
                  </a:lnTo>
                  <a:lnTo>
                    <a:pt x="648" y="292"/>
                  </a:lnTo>
                  <a:lnTo>
                    <a:pt x="694" y="318"/>
                  </a:lnTo>
                  <a:lnTo>
                    <a:pt x="740" y="344"/>
                  </a:lnTo>
                  <a:lnTo>
                    <a:pt x="786" y="372"/>
                  </a:lnTo>
                  <a:lnTo>
                    <a:pt x="786" y="372"/>
                  </a:lnTo>
                  <a:lnTo>
                    <a:pt x="774" y="392"/>
                  </a:lnTo>
                  <a:lnTo>
                    <a:pt x="762" y="412"/>
                  </a:lnTo>
                  <a:lnTo>
                    <a:pt x="746" y="430"/>
                  </a:lnTo>
                  <a:lnTo>
                    <a:pt x="728" y="446"/>
                  </a:lnTo>
                  <a:lnTo>
                    <a:pt x="728" y="446"/>
                  </a:lnTo>
                  <a:lnTo>
                    <a:pt x="702" y="464"/>
                  </a:lnTo>
                  <a:lnTo>
                    <a:pt x="674" y="478"/>
                  </a:lnTo>
                  <a:lnTo>
                    <a:pt x="644" y="488"/>
                  </a:lnTo>
                  <a:lnTo>
                    <a:pt x="614" y="494"/>
                  </a:lnTo>
                  <a:lnTo>
                    <a:pt x="582" y="498"/>
                  </a:lnTo>
                  <a:lnTo>
                    <a:pt x="550" y="498"/>
                  </a:lnTo>
                  <a:lnTo>
                    <a:pt x="516" y="494"/>
                  </a:lnTo>
                  <a:lnTo>
                    <a:pt x="482" y="486"/>
                  </a:lnTo>
                  <a:lnTo>
                    <a:pt x="482" y="486"/>
                  </a:lnTo>
                  <a:lnTo>
                    <a:pt x="458" y="480"/>
                  </a:lnTo>
                  <a:lnTo>
                    <a:pt x="434" y="470"/>
                  </a:lnTo>
                  <a:lnTo>
                    <a:pt x="410" y="460"/>
                  </a:lnTo>
                  <a:lnTo>
                    <a:pt x="386" y="448"/>
                  </a:lnTo>
                  <a:lnTo>
                    <a:pt x="364" y="436"/>
                  </a:lnTo>
                  <a:lnTo>
                    <a:pt x="340" y="422"/>
                  </a:lnTo>
                  <a:lnTo>
                    <a:pt x="296" y="390"/>
                  </a:lnTo>
                  <a:lnTo>
                    <a:pt x="254" y="352"/>
                  </a:lnTo>
                  <a:lnTo>
                    <a:pt x="212" y="312"/>
                  </a:lnTo>
                  <a:lnTo>
                    <a:pt x="170" y="266"/>
                  </a:lnTo>
                  <a:lnTo>
                    <a:pt x="128" y="220"/>
                  </a:lnTo>
                  <a:close/>
                </a:path>
              </a:pathLst>
            </a:custGeom>
            <a:solidFill>
              <a:srgbClr val="53A9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900" dirty="0"/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EC677107-861D-4983-AB3E-E3947D7A0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225" y="5502275"/>
              <a:ext cx="1289050" cy="790575"/>
            </a:xfrm>
            <a:custGeom>
              <a:avLst/>
              <a:gdLst>
                <a:gd name="T0" fmla="*/ 128 w 812"/>
                <a:gd name="T1" fmla="*/ 220 h 498"/>
                <a:gd name="T2" fmla="*/ 78 w 812"/>
                <a:gd name="T3" fmla="*/ 166 h 498"/>
                <a:gd name="T4" fmla="*/ 38 w 812"/>
                <a:gd name="T5" fmla="*/ 132 h 498"/>
                <a:gd name="T6" fmla="*/ 0 w 812"/>
                <a:gd name="T7" fmla="*/ 108 h 498"/>
                <a:gd name="T8" fmla="*/ 38 w 812"/>
                <a:gd name="T9" fmla="*/ 90 h 498"/>
                <a:gd name="T10" fmla="*/ 118 w 812"/>
                <a:gd name="T11" fmla="*/ 60 h 498"/>
                <a:gd name="T12" fmla="*/ 202 w 812"/>
                <a:gd name="T13" fmla="*/ 34 h 498"/>
                <a:gd name="T14" fmla="*/ 286 w 812"/>
                <a:gd name="T15" fmla="*/ 14 h 498"/>
                <a:gd name="T16" fmla="*/ 372 w 812"/>
                <a:gd name="T17" fmla="*/ 4 h 498"/>
                <a:gd name="T18" fmla="*/ 456 w 812"/>
                <a:gd name="T19" fmla="*/ 0 h 498"/>
                <a:gd name="T20" fmla="*/ 538 w 812"/>
                <a:gd name="T21" fmla="*/ 8 h 498"/>
                <a:gd name="T22" fmla="*/ 616 w 812"/>
                <a:gd name="T23" fmla="*/ 28 h 498"/>
                <a:gd name="T24" fmla="*/ 652 w 812"/>
                <a:gd name="T25" fmla="*/ 44 h 498"/>
                <a:gd name="T26" fmla="*/ 700 w 812"/>
                <a:gd name="T27" fmla="*/ 72 h 498"/>
                <a:gd name="T28" fmla="*/ 740 w 812"/>
                <a:gd name="T29" fmla="*/ 104 h 498"/>
                <a:gd name="T30" fmla="*/ 772 w 812"/>
                <a:gd name="T31" fmla="*/ 140 h 498"/>
                <a:gd name="T32" fmla="*/ 794 w 812"/>
                <a:gd name="T33" fmla="*/ 178 h 498"/>
                <a:gd name="T34" fmla="*/ 800 w 812"/>
                <a:gd name="T35" fmla="*/ 190 h 498"/>
                <a:gd name="T36" fmla="*/ 808 w 812"/>
                <a:gd name="T37" fmla="*/ 220 h 498"/>
                <a:gd name="T38" fmla="*/ 812 w 812"/>
                <a:gd name="T39" fmla="*/ 270 h 498"/>
                <a:gd name="T40" fmla="*/ 808 w 812"/>
                <a:gd name="T41" fmla="*/ 304 h 498"/>
                <a:gd name="T42" fmla="*/ 732 w 812"/>
                <a:gd name="T43" fmla="*/ 266 h 498"/>
                <a:gd name="T44" fmla="*/ 612 w 812"/>
                <a:gd name="T45" fmla="*/ 220 h 498"/>
                <a:gd name="T46" fmla="*/ 492 w 812"/>
                <a:gd name="T47" fmla="*/ 184 h 498"/>
                <a:gd name="T48" fmla="*/ 400 w 812"/>
                <a:gd name="T49" fmla="*/ 164 h 498"/>
                <a:gd name="T50" fmla="*/ 298 w 812"/>
                <a:gd name="T51" fmla="*/ 148 h 498"/>
                <a:gd name="T52" fmla="*/ 242 w 812"/>
                <a:gd name="T53" fmla="*/ 142 h 498"/>
                <a:gd name="T54" fmla="*/ 352 w 812"/>
                <a:gd name="T55" fmla="*/ 174 h 498"/>
                <a:gd name="T56" fmla="*/ 508 w 812"/>
                <a:gd name="T57" fmla="*/ 232 h 498"/>
                <a:gd name="T58" fmla="*/ 600 w 812"/>
                <a:gd name="T59" fmla="*/ 270 h 498"/>
                <a:gd name="T60" fmla="*/ 694 w 812"/>
                <a:gd name="T61" fmla="*/ 318 h 498"/>
                <a:gd name="T62" fmla="*/ 786 w 812"/>
                <a:gd name="T63" fmla="*/ 372 h 498"/>
                <a:gd name="T64" fmla="*/ 774 w 812"/>
                <a:gd name="T65" fmla="*/ 392 h 498"/>
                <a:gd name="T66" fmla="*/ 746 w 812"/>
                <a:gd name="T67" fmla="*/ 430 h 498"/>
                <a:gd name="T68" fmla="*/ 728 w 812"/>
                <a:gd name="T69" fmla="*/ 446 h 498"/>
                <a:gd name="T70" fmla="*/ 674 w 812"/>
                <a:gd name="T71" fmla="*/ 478 h 498"/>
                <a:gd name="T72" fmla="*/ 614 w 812"/>
                <a:gd name="T73" fmla="*/ 494 h 498"/>
                <a:gd name="T74" fmla="*/ 550 w 812"/>
                <a:gd name="T75" fmla="*/ 498 h 498"/>
                <a:gd name="T76" fmla="*/ 482 w 812"/>
                <a:gd name="T77" fmla="*/ 486 h 498"/>
                <a:gd name="T78" fmla="*/ 458 w 812"/>
                <a:gd name="T79" fmla="*/ 480 h 498"/>
                <a:gd name="T80" fmla="*/ 410 w 812"/>
                <a:gd name="T81" fmla="*/ 460 h 498"/>
                <a:gd name="T82" fmla="*/ 364 w 812"/>
                <a:gd name="T83" fmla="*/ 436 h 498"/>
                <a:gd name="T84" fmla="*/ 296 w 812"/>
                <a:gd name="T85" fmla="*/ 390 h 498"/>
                <a:gd name="T86" fmla="*/ 212 w 812"/>
                <a:gd name="T87" fmla="*/ 312 h 498"/>
                <a:gd name="T88" fmla="*/ 128 w 812"/>
                <a:gd name="T89" fmla="*/ 22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12" h="498">
                  <a:moveTo>
                    <a:pt x="128" y="220"/>
                  </a:moveTo>
                  <a:lnTo>
                    <a:pt x="128" y="220"/>
                  </a:lnTo>
                  <a:lnTo>
                    <a:pt x="102" y="190"/>
                  </a:lnTo>
                  <a:lnTo>
                    <a:pt x="78" y="166"/>
                  </a:lnTo>
                  <a:lnTo>
                    <a:pt x="56" y="146"/>
                  </a:lnTo>
                  <a:lnTo>
                    <a:pt x="38" y="132"/>
                  </a:lnTo>
                  <a:lnTo>
                    <a:pt x="10" y="11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38" y="90"/>
                  </a:lnTo>
                  <a:lnTo>
                    <a:pt x="78" y="74"/>
                  </a:lnTo>
                  <a:lnTo>
                    <a:pt x="118" y="60"/>
                  </a:lnTo>
                  <a:lnTo>
                    <a:pt x="160" y="46"/>
                  </a:lnTo>
                  <a:lnTo>
                    <a:pt x="202" y="34"/>
                  </a:lnTo>
                  <a:lnTo>
                    <a:pt x="244" y="24"/>
                  </a:lnTo>
                  <a:lnTo>
                    <a:pt x="286" y="14"/>
                  </a:lnTo>
                  <a:lnTo>
                    <a:pt x="330" y="8"/>
                  </a:lnTo>
                  <a:lnTo>
                    <a:pt x="372" y="4"/>
                  </a:lnTo>
                  <a:lnTo>
                    <a:pt x="414" y="0"/>
                  </a:lnTo>
                  <a:lnTo>
                    <a:pt x="456" y="0"/>
                  </a:lnTo>
                  <a:lnTo>
                    <a:pt x="498" y="4"/>
                  </a:lnTo>
                  <a:lnTo>
                    <a:pt x="538" y="8"/>
                  </a:lnTo>
                  <a:lnTo>
                    <a:pt x="578" y="18"/>
                  </a:lnTo>
                  <a:lnTo>
                    <a:pt x="616" y="28"/>
                  </a:lnTo>
                  <a:lnTo>
                    <a:pt x="652" y="44"/>
                  </a:lnTo>
                  <a:lnTo>
                    <a:pt x="652" y="44"/>
                  </a:lnTo>
                  <a:lnTo>
                    <a:pt x="678" y="56"/>
                  </a:lnTo>
                  <a:lnTo>
                    <a:pt x="700" y="72"/>
                  </a:lnTo>
                  <a:lnTo>
                    <a:pt x="722" y="86"/>
                  </a:lnTo>
                  <a:lnTo>
                    <a:pt x="740" y="104"/>
                  </a:lnTo>
                  <a:lnTo>
                    <a:pt x="756" y="122"/>
                  </a:lnTo>
                  <a:lnTo>
                    <a:pt x="772" y="140"/>
                  </a:lnTo>
                  <a:lnTo>
                    <a:pt x="784" y="158"/>
                  </a:lnTo>
                  <a:lnTo>
                    <a:pt x="794" y="178"/>
                  </a:lnTo>
                  <a:lnTo>
                    <a:pt x="794" y="178"/>
                  </a:lnTo>
                  <a:lnTo>
                    <a:pt x="800" y="190"/>
                  </a:lnTo>
                  <a:lnTo>
                    <a:pt x="804" y="206"/>
                  </a:lnTo>
                  <a:lnTo>
                    <a:pt x="808" y="220"/>
                  </a:lnTo>
                  <a:lnTo>
                    <a:pt x="810" y="236"/>
                  </a:lnTo>
                  <a:lnTo>
                    <a:pt x="812" y="270"/>
                  </a:lnTo>
                  <a:lnTo>
                    <a:pt x="808" y="304"/>
                  </a:lnTo>
                  <a:lnTo>
                    <a:pt x="808" y="304"/>
                  </a:lnTo>
                  <a:lnTo>
                    <a:pt x="776" y="288"/>
                  </a:lnTo>
                  <a:lnTo>
                    <a:pt x="732" y="266"/>
                  </a:lnTo>
                  <a:lnTo>
                    <a:pt x="678" y="244"/>
                  </a:lnTo>
                  <a:lnTo>
                    <a:pt x="612" y="220"/>
                  </a:lnTo>
                  <a:lnTo>
                    <a:pt x="536" y="196"/>
                  </a:lnTo>
                  <a:lnTo>
                    <a:pt x="492" y="184"/>
                  </a:lnTo>
                  <a:lnTo>
                    <a:pt x="448" y="174"/>
                  </a:lnTo>
                  <a:lnTo>
                    <a:pt x="400" y="164"/>
                  </a:lnTo>
                  <a:lnTo>
                    <a:pt x="350" y="156"/>
                  </a:lnTo>
                  <a:lnTo>
                    <a:pt x="298" y="148"/>
                  </a:lnTo>
                  <a:lnTo>
                    <a:pt x="242" y="142"/>
                  </a:lnTo>
                  <a:lnTo>
                    <a:pt x="242" y="142"/>
                  </a:lnTo>
                  <a:lnTo>
                    <a:pt x="294" y="156"/>
                  </a:lnTo>
                  <a:lnTo>
                    <a:pt x="352" y="174"/>
                  </a:lnTo>
                  <a:lnTo>
                    <a:pt x="424" y="200"/>
                  </a:lnTo>
                  <a:lnTo>
                    <a:pt x="508" y="232"/>
                  </a:lnTo>
                  <a:lnTo>
                    <a:pt x="554" y="250"/>
                  </a:lnTo>
                  <a:lnTo>
                    <a:pt x="600" y="270"/>
                  </a:lnTo>
                  <a:lnTo>
                    <a:pt x="648" y="292"/>
                  </a:lnTo>
                  <a:lnTo>
                    <a:pt x="694" y="318"/>
                  </a:lnTo>
                  <a:lnTo>
                    <a:pt x="740" y="344"/>
                  </a:lnTo>
                  <a:lnTo>
                    <a:pt x="786" y="372"/>
                  </a:lnTo>
                  <a:lnTo>
                    <a:pt x="786" y="372"/>
                  </a:lnTo>
                  <a:lnTo>
                    <a:pt x="774" y="392"/>
                  </a:lnTo>
                  <a:lnTo>
                    <a:pt x="762" y="412"/>
                  </a:lnTo>
                  <a:lnTo>
                    <a:pt x="746" y="430"/>
                  </a:lnTo>
                  <a:lnTo>
                    <a:pt x="728" y="446"/>
                  </a:lnTo>
                  <a:lnTo>
                    <a:pt x="728" y="446"/>
                  </a:lnTo>
                  <a:lnTo>
                    <a:pt x="702" y="464"/>
                  </a:lnTo>
                  <a:lnTo>
                    <a:pt x="674" y="478"/>
                  </a:lnTo>
                  <a:lnTo>
                    <a:pt x="644" y="488"/>
                  </a:lnTo>
                  <a:lnTo>
                    <a:pt x="614" y="494"/>
                  </a:lnTo>
                  <a:lnTo>
                    <a:pt x="582" y="498"/>
                  </a:lnTo>
                  <a:lnTo>
                    <a:pt x="550" y="498"/>
                  </a:lnTo>
                  <a:lnTo>
                    <a:pt x="516" y="494"/>
                  </a:lnTo>
                  <a:lnTo>
                    <a:pt x="482" y="486"/>
                  </a:lnTo>
                  <a:lnTo>
                    <a:pt x="482" y="486"/>
                  </a:lnTo>
                  <a:lnTo>
                    <a:pt x="458" y="480"/>
                  </a:lnTo>
                  <a:lnTo>
                    <a:pt x="434" y="470"/>
                  </a:lnTo>
                  <a:lnTo>
                    <a:pt x="410" y="460"/>
                  </a:lnTo>
                  <a:lnTo>
                    <a:pt x="386" y="448"/>
                  </a:lnTo>
                  <a:lnTo>
                    <a:pt x="364" y="436"/>
                  </a:lnTo>
                  <a:lnTo>
                    <a:pt x="340" y="422"/>
                  </a:lnTo>
                  <a:lnTo>
                    <a:pt x="296" y="390"/>
                  </a:lnTo>
                  <a:lnTo>
                    <a:pt x="254" y="352"/>
                  </a:lnTo>
                  <a:lnTo>
                    <a:pt x="212" y="312"/>
                  </a:lnTo>
                  <a:lnTo>
                    <a:pt x="170" y="266"/>
                  </a:lnTo>
                  <a:lnTo>
                    <a:pt x="128" y="2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8D8DDAC8-8902-478C-A5F7-4F11AC8F4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1650" y="4797425"/>
              <a:ext cx="755650" cy="552450"/>
            </a:xfrm>
            <a:custGeom>
              <a:avLst/>
              <a:gdLst>
                <a:gd name="T0" fmla="*/ 60 w 476"/>
                <a:gd name="T1" fmla="*/ 100 h 348"/>
                <a:gd name="T2" fmla="*/ 38 w 476"/>
                <a:gd name="T3" fmla="*/ 60 h 348"/>
                <a:gd name="T4" fmla="*/ 6 w 476"/>
                <a:gd name="T5" fmla="*/ 16 h 348"/>
                <a:gd name="T6" fmla="*/ 0 w 476"/>
                <a:gd name="T7" fmla="*/ 12 h 348"/>
                <a:gd name="T8" fmla="*/ 108 w 476"/>
                <a:gd name="T9" fmla="*/ 0 h 348"/>
                <a:gd name="T10" fmla="*/ 190 w 476"/>
                <a:gd name="T11" fmla="*/ 2 h 348"/>
                <a:gd name="T12" fmla="*/ 244 w 476"/>
                <a:gd name="T13" fmla="*/ 8 h 348"/>
                <a:gd name="T14" fmla="*/ 296 w 476"/>
                <a:gd name="T15" fmla="*/ 20 h 348"/>
                <a:gd name="T16" fmla="*/ 344 w 476"/>
                <a:gd name="T17" fmla="*/ 38 h 348"/>
                <a:gd name="T18" fmla="*/ 388 w 476"/>
                <a:gd name="T19" fmla="*/ 62 h 348"/>
                <a:gd name="T20" fmla="*/ 408 w 476"/>
                <a:gd name="T21" fmla="*/ 78 h 348"/>
                <a:gd name="T22" fmla="*/ 434 w 476"/>
                <a:gd name="T23" fmla="*/ 102 h 348"/>
                <a:gd name="T24" fmla="*/ 454 w 476"/>
                <a:gd name="T25" fmla="*/ 128 h 348"/>
                <a:gd name="T26" fmla="*/ 466 w 476"/>
                <a:gd name="T27" fmla="*/ 156 h 348"/>
                <a:gd name="T28" fmla="*/ 474 w 476"/>
                <a:gd name="T29" fmla="*/ 182 h 348"/>
                <a:gd name="T30" fmla="*/ 474 w 476"/>
                <a:gd name="T31" fmla="*/ 222 h 348"/>
                <a:gd name="T32" fmla="*/ 462 w 476"/>
                <a:gd name="T33" fmla="*/ 262 h 348"/>
                <a:gd name="T34" fmla="*/ 446 w 476"/>
                <a:gd name="T35" fmla="*/ 246 h 348"/>
                <a:gd name="T36" fmla="*/ 392 w 476"/>
                <a:gd name="T37" fmla="*/ 204 h 348"/>
                <a:gd name="T38" fmla="*/ 314 w 476"/>
                <a:gd name="T39" fmla="*/ 152 h 348"/>
                <a:gd name="T40" fmla="*/ 206 w 476"/>
                <a:gd name="T41" fmla="*/ 98 h 348"/>
                <a:gd name="T42" fmla="*/ 142 w 476"/>
                <a:gd name="T43" fmla="*/ 72 h 348"/>
                <a:gd name="T44" fmla="*/ 204 w 476"/>
                <a:gd name="T45" fmla="*/ 110 h 348"/>
                <a:gd name="T46" fmla="*/ 292 w 476"/>
                <a:gd name="T47" fmla="*/ 170 h 348"/>
                <a:gd name="T48" fmla="*/ 390 w 476"/>
                <a:gd name="T49" fmla="*/ 252 h 348"/>
                <a:gd name="T50" fmla="*/ 438 w 476"/>
                <a:gd name="T51" fmla="*/ 300 h 348"/>
                <a:gd name="T52" fmla="*/ 428 w 476"/>
                <a:gd name="T53" fmla="*/ 310 h 348"/>
                <a:gd name="T54" fmla="*/ 404 w 476"/>
                <a:gd name="T55" fmla="*/ 328 h 348"/>
                <a:gd name="T56" fmla="*/ 390 w 476"/>
                <a:gd name="T57" fmla="*/ 336 h 348"/>
                <a:gd name="T58" fmla="*/ 352 w 476"/>
                <a:gd name="T59" fmla="*/ 346 h 348"/>
                <a:gd name="T60" fmla="*/ 314 w 476"/>
                <a:gd name="T61" fmla="*/ 348 h 348"/>
                <a:gd name="T62" fmla="*/ 274 w 476"/>
                <a:gd name="T63" fmla="*/ 338 h 348"/>
                <a:gd name="T64" fmla="*/ 234 w 476"/>
                <a:gd name="T65" fmla="*/ 322 h 348"/>
                <a:gd name="T66" fmla="*/ 206 w 476"/>
                <a:gd name="T67" fmla="*/ 304 h 348"/>
                <a:gd name="T68" fmla="*/ 158 w 476"/>
                <a:gd name="T69" fmla="*/ 258 h 348"/>
                <a:gd name="T70" fmla="*/ 116 w 476"/>
                <a:gd name="T71" fmla="*/ 202 h 348"/>
                <a:gd name="T72" fmla="*/ 78 w 476"/>
                <a:gd name="T73" fmla="*/ 13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6" h="348">
                  <a:moveTo>
                    <a:pt x="60" y="100"/>
                  </a:moveTo>
                  <a:lnTo>
                    <a:pt x="60" y="100"/>
                  </a:lnTo>
                  <a:lnTo>
                    <a:pt x="48" y="78"/>
                  </a:lnTo>
                  <a:lnTo>
                    <a:pt x="38" y="60"/>
                  </a:lnTo>
                  <a:lnTo>
                    <a:pt x="18" y="32"/>
                  </a:lnTo>
                  <a:lnTo>
                    <a:pt x="6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52" y="4"/>
                  </a:lnTo>
                  <a:lnTo>
                    <a:pt x="108" y="0"/>
                  </a:lnTo>
                  <a:lnTo>
                    <a:pt x="162" y="0"/>
                  </a:lnTo>
                  <a:lnTo>
                    <a:pt x="190" y="2"/>
                  </a:lnTo>
                  <a:lnTo>
                    <a:pt x="218" y="4"/>
                  </a:lnTo>
                  <a:lnTo>
                    <a:pt x="244" y="8"/>
                  </a:lnTo>
                  <a:lnTo>
                    <a:pt x="270" y="14"/>
                  </a:lnTo>
                  <a:lnTo>
                    <a:pt x="296" y="20"/>
                  </a:lnTo>
                  <a:lnTo>
                    <a:pt x="322" y="28"/>
                  </a:lnTo>
                  <a:lnTo>
                    <a:pt x="344" y="38"/>
                  </a:lnTo>
                  <a:lnTo>
                    <a:pt x="368" y="50"/>
                  </a:lnTo>
                  <a:lnTo>
                    <a:pt x="388" y="62"/>
                  </a:lnTo>
                  <a:lnTo>
                    <a:pt x="408" y="78"/>
                  </a:lnTo>
                  <a:lnTo>
                    <a:pt x="408" y="78"/>
                  </a:lnTo>
                  <a:lnTo>
                    <a:pt x="422" y="90"/>
                  </a:lnTo>
                  <a:lnTo>
                    <a:pt x="434" y="102"/>
                  </a:lnTo>
                  <a:lnTo>
                    <a:pt x="444" y="116"/>
                  </a:lnTo>
                  <a:lnTo>
                    <a:pt x="454" y="128"/>
                  </a:lnTo>
                  <a:lnTo>
                    <a:pt x="460" y="142"/>
                  </a:lnTo>
                  <a:lnTo>
                    <a:pt x="466" y="156"/>
                  </a:lnTo>
                  <a:lnTo>
                    <a:pt x="474" y="182"/>
                  </a:lnTo>
                  <a:lnTo>
                    <a:pt x="474" y="182"/>
                  </a:lnTo>
                  <a:lnTo>
                    <a:pt x="476" y="202"/>
                  </a:lnTo>
                  <a:lnTo>
                    <a:pt x="474" y="222"/>
                  </a:lnTo>
                  <a:lnTo>
                    <a:pt x="470" y="242"/>
                  </a:lnTo>
                  <a:lnTo>
                    <a:pt x="462" y="262"/>
                  </a:lnTo>
                  <a:lnTo>
                    <a:pt x="462" y="262"/>
                  </a:lnTo>
                  <a:lnTo>
                    <a:pt x="446" y="246"/>
                  </a:lnTo>
                  <a:lnTo>
                    <a:pt x="422" y="226"/>
                  </a:lnTo>
                  <a:lnTo>
                    <a:pt x="392" y="204"/>
                  </a:lnTo>
                  <a:lnTo>
                    <a:pt x="356" y="178"/>
                  </a:lnTo>
                  <a:lnTo>
                    <a:pt x="314" y="152"/>
                  </a:lnTo>
                  <a:lnTo>
                    <a:pt x="264" y="124"/>
                  </a:lnTo>
                  <a:lnTo>
                    <a:pt x="206" y="98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72" y="88"/>
                  </a:lnTo>
                  <a:lnTo>
                    <a:pt x="204" y="110"/>
                  </a:lnTo>
                  <a:lnTo>
                    <a:pt x="244" y="136"/>
                  </a:lnTo>
                  <a:lnTo>
                    <a:pt x="292" y="170"/>
                  </a:lnTo>
                  <a:lnTo>
                    <a:pt x="340" y="208"/>
                  </a:lnTo>
                  <a:lnTo>
                    <a:pt x="390" y="252"/>
                  </a:lnTo>
                  <a:lnTo>
                    <a:pt x="414" y="276"/>
                  </a:lnTo>
                  <a:lnTo>
                    <a:pt x="438" y="300"/>
                  </a:lnTo>
                  <a:lnTo>
                    <a:pt x="438" y="300"/>
                  </a:lnTo>
                  <a:lnTo>
                    <a:pt x="428" y="310"/>
                  </a:lnTo>
                  <a:lnTo>
                    <a:pt x="416" y="320"/>
                  </a:lnTo>
                  <a:lnTo>
                    <a:pt x="404" y="328"/>
                  </a:lnTo>
                  <a:lnTo>
                    <a:pt x="390" y="336"/>
                  </a:lnTo>
                  <a:lnTo>
                    <a:pt x="390" y="336"/>
                  </a:lnTo>
                  <a:lnTo>
                    <a:pt x="372" y="342"/>
                  </a:lnTo>
                  <a:lnTo>
                    <a:pt x="352" y="346"/>
                  </a:lnTo>
                  <a:lnTo>
                    <a:pt x="332" y="348"/>
                  </a:lnTo>
                  <a:lnTo>
                    <a:pt x="314" y="348"/>
                  </a:lnTo>
                  <a:lnTo>
                    <a:pt x="294" y="344"/>
                  </a:lnTo>
                  <a:lnTo>
                    <a:pt x="274" y="338"/>
                  </a:lnTo>
                  <a:lnTo>
                    <a:pt x="254" y="332"/>
                  </a:lnTo>
                  <a:lnTo>
                    <a:pt x="234" y="322"/>
                  </a:lnTo>
                  <a:lnTo>
                    <a:pt x="234" y="322"/>
                  </a:lnTo>
                  <a:lnTo>
                    <a:pt x="206" y="304"/>
                  </a:lnTo>
                  <a:lnTo>
                    <a:pt x="182" y="282"/>
                  </a:lnTo>
                  <a:lnTo>
                    <a:pt x="158" y="258"/>
                  </a:lnTo>
                  <a:lnTo>
                    <a:pt x="136" y="232"/>
                  </a:lnTo>
                  <a:lnTo>
                    <a:pt x="116" y="202"/>
                  </a:lnTo>
                  <a:lnTo>
                    <a:pt x="96" y="170"/>
                  </a:lnTo>
                  <a:lnTo>
                    <a:pt x="78" y="136"/>
                  </a:lnTo>
                  <a:lnTo>
                    <a:pt x="60" y="100"/>
                  </a:lnTo>
                  <a:close/>
                </a:path>
              </a:pathLst>
            </a:custGeom>
            <a:solidFill>
              <a:srgbClr val="F29C6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51" name="Freeform 33">
              <a:extLst>
                <a:ext uri="{FF2B5EF4-FFF2-40B4-BE49-F238E27FC236}">
                  <a16:creationId xmlns:a16="http://schemas.microsoft.com/office/drawing/2014/main" id="{DE0FD5B7-CBF1-4A60-BF1E-5F5DC5931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1650" y="4797425"/>
              <a:ext cx="755650" cy="552450"/>
            </a:xfrm>
            <a:custGeom>
              <a:avLst/>
              <a:gdLst>
                <a:gd name="T0" fmla="*/ 60 w 476"/>
                <a:gd name="T1" fmla="*/ 100 h 348"/>
                <a:gd name="T2" fmla="*/ 38 w 476"/>
                <a:gd name="T3" fmla="*/ 60 h 348"/>
                <a:gd name="T4" fmla="*/ 6 w 476"/>
                <a:gd name="T5" fmla="*/ 16 h 348"/>
                <a:gd name="T6" fmla="*/ 0 w 476"/>
                <a:gd name="T7" fmla="*/ 12 h 348"/>
                <a:gd name="T8" fmla="*/ 108 w 476"/>
                <a:gd name="T9" fmla="*/ 0 h 348"/>
                <a:gd name="T10" fmla="*/ 190 w 476"/>
                <a:gd name="T11" fmla="*/ 2 h 348"/>
                <a:gd name="T12" fmla="*/ 244 w 476"/>
                <a:gd name="T13" fmla="*/ 8 h 348"/>
                <a:gd name="T14" fmla="*/ 296 w 476"/>
                <a:gd name="T15" fmla="*/ 20 h 348"/>
                <a:gd name="T16" fmla="*/ 344 w 476"/>
                <a:gd name="T17" fmla="*/ 38 h 348"/>
                <a:gd name="T18" fmla="*/ 388 w 476"/>
                <a:gd name="T19" fmla="*/ 62 h 348"/>
                <a:gd name="T20" fmla="*/ 408 w 476"/>
                <a:gd name="T21" fmla="*/ 78 h 348"/>
                <a:gd name="T22" fmla="*/ 434 w 476"/>
                <a:gd name="T23" fmla="*/ 102 h 348"/>
                <a:gd name="T24" fmla="*/ 454 w 476"/>
                <a:gd name="T25" fmla="*/ 128 h 348"/>
                <a:gd name="T26" fmla="*/ 466 w 476"/>
                <a:gd name="T27" fmla="*/ 156 h 348"/>
                <a:gd name="T28" fmla="*/ 474 w 476"/>
                <a:gd name="T29" fmla="*/ 182 h 348"/>
                <a:gd name="T30" fmla="*/ 474 w 476"/>
                <a:gd name="T31" fmla="*/ 222 h 348"/>
                <a:gd name="T32" fmla="*/ 462 w 476"/>
                <a:gd name="T33" fmla="*/ 262 h 348"/>
                <a:gd name="T34" fmla="*/ 446 w 476"/>
                <a:gd name="T35" fmla="*/ 246 h 348"/>
                <a:gd name="T36" fmla="*/ 392 w 476"/>
                <a:gd name="T37" fmla="*/ 204 h 348"/>
                <a:gd name="T38" fmla="*/ 314 w 476"/>
                <a:gd name="T39" fmla="*/ 152 h 348"/>
                <a:gd name="T40" fmla="*/ 206 w 476"/>
                <a:gd name="T41" fmla="*/ 98 h 348"/>
                <a:gd name="T42" fmla="*/ 142 w 476"/>
                <a:gd name="T43" fmla="*/ 72 h 348"/>
                <a:gd name="T44" fmla="*/ 204 w 476"/>
                <a:gd name="T45" fmla="*/ 110 h 348"/>
                <a:gd name="T46" fmla="*/ 292 w 476"/>
                <a:gd name="T47" fmla="*/ 170 h 348"/>
                <a:gd name="T48" fmla="*/ 390 w 476"/>
                <a:gd name="T49" fmla="*/ 252 h 348"/>
                <a:gd name="T50" fmla="*/ 438 w 476"/>
                <a:gd name="T51" fmla="*/ 300 h 348"/>
                <a:gd name="T52" fmla="*/ 428 w 476"/>
                <a:gd name="T53" fmla="*/ 310 h 348"/>
                <a:gd name="T54" fmla="*/ 404 w 476"/>
                <a:gd name="T55" fmla="*/ 328 h 348"/>
                <a:gd name="T56" fmla="*/ 390 w 476"/>
                <a:gd name="T57" fmla="*/ 336 h 348"/>
                <a:gd name="T58" fmla="*/ 352 w 476"/>
                <a:gd name="T59" fmla="*/ 346 h 348"/>
                <a:gd name="T60" fmla="*/ 314 w 476"/>
                <a:gd name="T61" fmla="*/ 348 h 348"/>
                <a:gd name="T62" fmla="*/ 274 w 476"/>
                <a:gd name="T63" fmla="*/ 338 h 348"/>
                <a:gd name="T64" fmla="*/ 234 w 476"/>
                <a:gd name="T65" fmla="*/ 322 h 348"/>
                <a:gd name="T66" fmla="*/ 206 w 476"/>
                <a:gd name="T67" fmla="*/ 304 h 348"/>
                <a:gd name="T68" fmla="*/ 158 w 476"/>
                <a:gd name="T69" fmla="*/ 258 h 348"/>
                <a:gd name="T70" fmla="*/ 116 w 476"/>
                <a:gd name="T71" fmla="*/ 202 h 348"/>
                <a:gd name="T72" fmla="*/ 78 w 476"/>
                <a:gd name="T73" fmla="*/ 13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6" h="348">
                  <a:moveTo>
                    <a:pt x="60" y="100"/>
                  </a:moveTo>
                  <a:lnTo>
                    <a:pt x="60" y="100"/>
                  </a:lnTo>
                  <a:lnTo>
                    <a:pt x="48" y="78"/>
                  </a:lnTo>
                  <a:lnTo>
                    <a:pt x="38" y="60"/>
                  </a:lnTo>
                  <a:lnTo>
                    <a:pt x="18" y="32"/>
                  </a:lnTo>
                  <a:lnTo>
                    <a:pt x="6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52" y="4"/>
                  </a:lnTo>
                  <a:lnTo>
                    <a:pt x="108" y="0"/>
                  </a:lnTo>
                  <a:lnTo>
                    <a:pt x="162" y="0"/>
                  </a:lnTo>
                  <a:lnTo>
                    <a:pt x="190" y="2"/>
                  </a:lnTo>
                  <a:lnTo>
                    <a:pt x="218" y="4"/>
                  </a:lnTo>
                  <a:lnTo>
                    <a:pt x="244" y="8"/>
                  </a:lnTo>
                  <a:lnTo>
                    <a:pt x="270" y="14"/>
                  </a:lnTo>
                  <a:lnTo>
                    <a:pt x="296" y="20"/>
                  </a:lnTo>
                  <a:lnTo>
                    <a:pt x="322" y="28"/>
                  </a:lnTo>
                  <a:lnTo>
                    <a:pt x="344" y="38"/>
                  </a:lnTo>
                  <a:lnTo>
                    <a:pt x="368" y="50"/>
                  </a:lnTo>
                  <a:lnTo>
                    <a:pt x="388" y="62"/>
                  </a:lnTo>
                  <a:lnTo>
                    <a:pt x="408" y="78"/>
                  </a:lnTo>
                  <a:lnTo>
                    <a:pt x="408" y="78"/>
                  </a:lnTo>
                  <a:lnTo>
                    <a:pt x="422" y="90"/>
                  </a:lnTo>
                  <a:lnTo>
                    <a:pt x="434" y="102"/>
                  </a:lnTo>
                  <a:lnTo>
                    <a:pt x="444" y="116"/>
                  </a:lnTo>
                  <a:lnTo>
                    <a:pt x="454" y="128"/>
                  </a:lnTo>
                  <a:lnTo>
                    <a:pt x="460" y="142"/>
                  </a:lnTo>
                  <a:lnTo>
                    <a:pt x="466" y="156"/>
                  </a:lnTo>
                  <a:lnTo>
                    <a:pt x="474" y="182"/>
                  </a:lnTo>
                  <a:lnTo>
                    <a:pt x="474" y="182"/>
                  </a:lnTo>
                  <a:lnTo>
                    <a:pt x="476" y="202"/>
                  </a:lnTo>
                  <a:lnTo>
                    <a:pt x="474" y="222"/>
                  </a:lnTo>
                  <a:lnTo>
                    <a:pt x="470" y="242"/>
                  </a:lnTo>
                  <a:lnTo>
                    <a:pt x="462" y="262"/>
                  </a:lnTo>
                  <a:lnTo>
                    <a:pt x="462" y="262"/>
                  </a:lnTo>
                  <a:lnTo>
                    <a:pt x="446" y="246"/>
                  </a:lnTo>
                  <a:lnTo>
                    <a:pt x="422" y="226"/>
                  </a:lnTo>
                  <a:lnTo>
                    <a:pt x="392" y="204"/>
                  </a:lnTo>
                  <a:lnTo>
                    <a:pt x="356" y="178"/>
                  </a:lnTo>
                  <a:lnTo>
                    <a:pt x="314" y="152"/>
                  </a:lnTo>
                  <a:lnTo>
                    <a:pt x="264" y="124"/>
                  </a:lnTo>
                  <a:lnTo>
                    <a:pt x="206" y="98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72" y="88"/>
                  </a:lnTo>
                  <a:lnTo>
                    <a:pt x="204" y="110"/>
                  </a:lnTo>
                  <a:lnTo>
                    <a:pt x="244" y="136"/>
                  </a:lnTo>
                  <a:lnTo>
                    <a:pt x="292" y="170"/>
                  </a:lnTo>
                  <a:lnTo>
                    <a:pt x="340" y="208"/>
                  </a:lnTo>
                  <a:lnTo>
                    <a:pt x="390" y="252"/>
                  </a:lnTo>
                  <a:lnTo>
                    <a:pt x="414" y="276"/>
                  </a:lnTo>
                  <a:lnTo>
                    <a:pt x="438" y="300"/>
                  </a:lnTo>
                  <a:lnTo>
                    <a:pt x="438" y="300"/>
                  </a:lnTo>
                  <a:lnTo>
                    <a:pt x="428" y="310"/>
                  </a:lnTo>
                  <a:lnTo>
                    <a:pt x="416" y="320"/>
                  </a:lnTo>
                  <a:lnTo>
                    <a:pt x="404" y="328"/>
                  </a:lnTo>
                  <a:lnTo>
                    <a:pt x="390" y="336"/>
                  </a:lnTo>
                  <a:lnTo>
                    <a:pt x="390" y="336"/>
                  </a:lnTo>
                  <a:lnTo>
                    <a:pt x="372" y="342"/>
                  </a:lnTo>
                  <a:lnTo>
                    <a:pt x="352" y="346"/>
                  </a:lnTo>
                  <a:lnTo>
                    <a:pt x="332" y="348"/>
                  </a:lnTo>
                  <a:lnTo>
                    <a:pt x="314" y="348"/>
                  </a:lnTo>
                  <a:lnTo>
                    <a:pt x="294" y="344"/>
                  </a:lnTo>
                  <a:lnTo>
                    <a:pt x="274" y="338"/>
                  </a:lnTo>
                  <a:lnTo>
                    <a:pt x="254" y="332"/>
                  </a:lnTo>
                  <a:lnTo>
                    <a:pt x="234" y="322"/>
                  </a:lnTo>
                  <a:lnTo>
                    <a:pt x="234" y="322"/>
                  </a:lnTo>
                  <a:lnTo>
                    <a:pt x="206" y="304"/>
                  </a:lnTo>
                  <a:lnTo>
                    <a:pt x="182" y="282"/>
                  </a:lnTo>
                  <a:lnTo>
                    <a:pt x="158" y="258"/>
                  </a:lnTo>
                  <a:lnTo>
                    <a:pt x="136" y="232"/>
                  </a:lnTo>
                  <a:lnTo>
                    <a:pt x="116" y="202"/>
                  </a:lnTo>
                  <a:lnTo>
                    <a:pt x="96" y="170"/>
                  </a:lnTo>
                  <a:lnTo>
                    <a:pt x="78" y="136"/>
                  </a:lnTo>
                  <a:lnTo>
                    <a:pt x="60" y="1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52" name="Freeform 34">
              <a:extLst>
                <a:ext uri="{FF2B5EF4-FFF2-40B4-BE49-F238E27FC236}">
                  <a16:creationId xmlns:a16="http://schemas.microsoft.com/office/drawing/2014/main" id="{D431EC18-4F4B-42B8-A65B-060FA1A2E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2125" y="6273800"/>
              <a:ext cx="758825" cy="542925"/>
            </a:xfrm>
            <a:custGeom>
              <a:avLst/>
              <a:gdLst>
                <a:gd name="T0" fmla="*/ 62 w 478"/>
                <a:gd name="T1" fmla="*/ 104 h 342"/>
                <a:gd name="T2" fmla="*/ 38 w 478"/>
                <a:gd name="T3" fmla="*/ 64 h 342"/>
                <a:gd name="T4" fmla="*/ 4 w 478"/>
                <a:gd name="T5" fmla="*/ 22 h 342"/>
                <a:gd name="T6" fmla="*/ 0 w 478"/>
                <a:gd name="T7" fmla="*/ 18 h 342"/>
                <a:gd name="T8" fmla="*/ 106 w 478"/>
                <a:gd name="T9" fmla="*/ 2 h 342"/>
                <a:gd name="T10" fmla="*/ 188 w 478"/>
                <a:gd name="T11" fmla="*/ 2 h 342"/>
                <a:gd name="T12" fmla="*/ 242 w 478"/>
                <a:gd name="T13" fmla="*/ 8 h 342"/>
                <a:gd name="T14" fmla="*/ 294 w 478"/>
                <a:gd name="T15" fmla="*/ 18 h 342"/>
                <a:gd name="T16" fmla="*/ 342 w 478"/>
                <a:gd name="T17" fmla="*/ 34 h 342"/>
                <a:gd name="T18" fmla="*/ 388 w 478"/>
                <a:gd name="T19" fmla="*/ 58 h 342"/>
                <a:gd name="T20" fmla="*/ 408 w 478"/>
                <a:gd name="T21" fmla="*/ 72 h 342"/>
                <a:gd name="T22" fmla="*/ 434 w 478"/>
                <a:gd name="T23" fmla="*/ 96 h 342"/>
                <a:gd name="T24" fmla="*/ 454 w 478"/>
                <a:gd name="T25" fmla="*/ 122 h 342"/>
                <a:gd name="T26" fmla="*/ 466 w 478"/>
                <a:gd name="T27" fmla="*/ 148 h 342"/>
                <a:gd name="T28" fmla="*/ 474 w 478"/>
                <a:gd name="T29" fmla="*/ 174 h 342"/>
                <a:gd name="T30" fmla="*/ 476 w 478"/>
                <a:gd name="T31" fmla="*/ 214 h 342"/>
                <a:gd name="T32" fmla="*/ 466 w 478"/>
                <a:gd name="T33" fmla="*/ 254 h 342"/>
                <a:gd name="T34" fmla="*/ 448 w 478"/>
                <a:gd name="T35" fmla="*/ 238 h 342"/>
                <a:gd name="T36" fmla="*/ 394 w 478"/>
                <a:gd name="T37" fmla="*/ 198 h 342"/>
                <a:gd name="T38" fmla="*/ 314 w 478"/>
                <a:gd name="T39" fmla="*/ 148 h 342"/>
                <a:gd name="T40" fmla="*/ 206 w 478"/>
                <a:gd name="T41" fmla="*/ 98 h 342"/>
                <a:gd name="T42" fmla="*/ 142 w 478"/>
                <a:gd name="T43" fmla="*/ 74 h 342"/>
                <a:gd name="T44" fmla="*/ 204 w 478"/>
                <a:gd name="T45" fmla="*/ 108 h 342"/>
                <a:gd name="T46" fmla="*/ 294 w 478"/>
                <a:gd name="T47" fmla="*/ 166 h 342"/>
                <a:gd name="T48" fmla="*/ 394 w 478"/>
                <a:gd name="T49" fmla="*/ 246 h 342"/>
                <a:gd name="T50" fmla="*/ 442 w 478"/>
                <a:gd name="T51" fmla="*/ 292 h 342"/>
                <a:gd name="T52" fmla="*/ 432 w 478"/>
                <a:gd name="T53" fmla="*/ 302 h 342"/>
                <a:gd name="T54" fmla="*/ 410 w 478"/>
                <a:gd name="T55" fmla="*/ 322 h 342"/>
                <a:gd name="T56" fmla="*/ 396 w 478"/>
                <a:gd name="T57" fmla="*/ 328 h 342"/>
                <a:gd name="T58" fmla="*/ 358 w 478"/>
                <a:gd name="T59" fmla="*/ 340 h 342"/>
                <a:gd name="T60" fmla="*/ 320 w 478"/>
                <a:gd name="T61" fmla="*/ 342 h 342"/>
                <a:gd name="T62" fmla="*/ 280 w 478"/>
                <a:gd name="T63" fmla="*/ 336 h 342"/>
                <a:gd name="T64" fmla="*/ 240 w 478"/>
                <a:gd name="T65" fmla="*/ 318 h 342"/>
                <a:gd name="T66" fmla="*/ 212 w 478"/>
                <a:gd name="T67" fmla="*/ 302 h 342"/>
                <a:gd name="T68" fmla="*/ 162 w 478"/>
                <a:gd name="T69" fmla="*/ 258 h 342"/>
                <a:gd name="T70" fmla="*/ 120 w 478"/>
                <a:gd name="T71" fmla="*/ 204 h 342"/>
                <a:gd name="T72" fmla="*/ 80 w 478"/>
                <a:gd name="T73" fmla="*/ 14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8" h="342">
                  <a:moveTo>
                    <a:pt x="62" y="104"/>
                  </a:moveTo>
                  <a:lnTo>
                    <a:pt x="62" y="104"/>
                  </a:lnTo>
                  <a:lnTo>
                    <a:pt x="50" y="82"/>
                  </a:lnTo>
                  <a:lnTo>
                    <a:pt x="38" y="64"/>
                  </a:lnTo>
                  <a:lnTo>
                    <a:pt x="18" y="38"/>
                  </a:lnTo>
                  <a:lnTo>
                    <a:pt x="4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52" y="8"/>
                  </a:lnTo>
                  <a:lnTo>
                    <a:pt x="106" y="2"/>
                  </a:lnTo>
                  <a:lnTo>
                    <a:pt x="160" y="0"/>
                  </a:lnTo>
                  <a:lnTo>
                    <a:pt x="188" y="2"/>
                  </a:lnTo>
                  <a:lnTo>
                    <a:pt x="216" y="4"/>
                  </a:lnTo>
                  <a:lnTo>
                    <a:pt x="242" y="8"/>
                  </a:lnTo>
                  <a:lnTo>
                    <a:pt x="268" y="12"/>
                  </a:lnTo>
                  <a:lnTo>
                    <a:pt x="294" y="18"/>
                  </a:lnTo>
                  <a:lnTo>
                    <a:pt x="320" y="26"/>
                  </a:lnTo>
                  <a:lnTo>
                    <a:pt x="342" y="34"/>
                  </a:lnTo>
                  <a:lnTo>
                    <a:pt x="366" y="46"/>
                  </a:lnTo>
                  <a:lnTo>
                    <a:pt x="388" y="58"/>
                  </a:lnTo>
                  <a:lnTo>
                    <a:pt x="408" y="72"/>
                  </a:lnTo>
                  <a:lnTo>
                    <a:pt x="408" y="72"/>
                  </a:lnTo>
                  <a:lnTo>
                    <a:pt x="422" y="84"/>
                  </a:lnTo>
                  <a:lnTo>
                    <a:pt x="434" y="96"/>
                  </a:lnTo>
                  <a:lnTo>
                    <a:pt x="444" y="108"/>
                  </a:lnTo>
                  <a:lnTo>
                    <a:pt x="454" y="122"/>
                  </a:lnTo>
                  <a:lnTo>
                    <a:pt x="460" y="134"/>
                  </a:lnTo>
                  <a:lnTo>
                    <a:pt x="466" y="148"/>
                  </a:lnTo>
                  <a:lnTo>
                    <a:pt x="474" y="174"/>
                  </a:lnTo>
                  <a:lnTo>
                    <a:pt x="474" y="174"/>
                  </a:lnTo>
                  <a:lnTo>
                    <a:pt x="478" y="194"/>
                  </a:lnTo>
                  <a:lnTo>
                    <a:pt x="476" y="214"/>
                  </a:lnTo>
                  <a:lnTo>
                    <a:pt x="472" y="234"/>
                  </a:lnTo>
                  <a:lnTo>
                    <a:pt x="466" y="254"/>
                  </a:lnTo>
                  <a:lnTo>
                    <a:pt x="466" y="254"/>
                  </a:lnTo>
                  <a:lnTo>
                    <a:pt x="448" y="238"/>
                  </a:lnTo>
                  <a:lnTo>
                    <a:pt x="424" y="220"/>
                  </a:lnTo>
                  <a:lnTo>
                    <a:pt x="394" y="198"/>
                  </a:lnTo>
                  <a:lnTo>
                    <a:pt x="358" y="174"/>
                  </a:lnTo>
                  <a:lnTo>
                    <a:pt x="314" y="148"/>
                  </a:lnTo>
                  <a:lnTo>
                    <a:pt x="264" y="122"/>
                  </a:lnTo>
                  <a:lnTo>
                    <a:pt x="206" y="98"/>
                  </a:lnTo>
                  <a:lnTo>
                    <a:pt x="142" y="74"/>
                  </a:lnTo>
                  <a:lnTo>
                    <a:pt x="142" y="74"/>
                  </a:lnTo>
                  <a:lnTo>
                    <a:pt x="172" y="90"/>
                  </a:lnTo>
                  <a:lnTo>
                    <a:pt x="204" y="108"/>
                  </a:lnTo>
                  <a:lnTo>
                    <a:pt x="246" y="134"/>
                  </a:lnTo>
                  <a:lnTo>
                    <a:pt x="294" y="166"/>
                  </a:lnTo>
                  <a:lnTo>
                    <a:pt x="344" y="204"/>
                  </a:lnTo>
                  <a:lnTo>
                    <a:pt x="394" y="246"/>
                  </a:lnTo>
                  <a:lnTo>
                    <a:pt x="418" y="268"/>
                  </a:lnTo>
                  <a:lnTo>
                    <a:pt x="442" y="292"/>
                  </a:lnTo>
                  <a:lnTo>
                    <a:pt x="442" y="292"/>
                  </a:lnTo>
                  <a:lnTo>
                    <a:pt x="432" y="302"/>
                  </a:lnTo>
                  <a:lnTo>
                    <a:pt x="422" y="312"/>
                  </a:lnTo>
                  <a:lnTo>
                    <a:pt x="410" y="322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78" y="336"/>
                  </a:lnTo>
                  <a:lnTo>
                    <a:pt x="358" y="340"/>
                  </a:lnTo>
                  <a:lnTo>
                    <a:pt x="340" y="342"/>
                  </a:lnTo>
                  <a:lnTo>
                    <a:pt x="320" y="342"/>
                  </a:lnTo>
                  <a:lnTo>
                    <a:pt x="300" y="340"/>
                  </a:lnTo>
                  <a:lnTo>
                    <a:pt x="280" y="336"/>
                  </a:lnTo>
                  <a:lnTo>
                    <a:pt x="260" y="328"/>
                  </a:lnTo>
                  <a:lnTo>
                    <a:pt x="240" y="318"/>
                  </a:lnTo>
                  <a:lnTo>
                    <a:pt x="240" y="318"/>
                  </a:lnTo>
                  <a:lnTo>
                    <a:pt x="212" y="302"/>
                  </a:lnTo>
                  <a:lnTo>
                    <a:pt x="186" y="282"/>
                  </a:lnTo>
                  <a:lnTo>
                    <a:pt x="162" y="258"/>
                  </a:lnTo>
                  <a:lnTo>
                    <a:pt x="140" y="232"/>
                  </a:lnTo>
                  <a:lnTo>
                    <a:pt x="120" y="204"/>
                  </a:lnTo>
                  <a:lnTo>
                    <a:pt x="100" y="172"/>
                  </a:lnTo>
                  <a:lnTo>
                    <a:pt x="80" y="140"/>
                  </a:lnTo>
                  <a:lnTo>
                    <a:pt x="62" y="104"/>
                  </a:lnTo>
                  <a:close/>
                </a:path>
              </a:pathLst>
            </a:custGeom>
            <a:solidFill>
              <a:srgbClr val="E9554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AD3D9A16-167C-4A88-8692-9E0CB3D15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2125" y="6273800"/>
              <a:ext cx="758825" cy="542925"/>
            </a:xfrm>
            <a:custGeom>
              <a:avLst/>
              <a:gdLst>
                <a:gd name="T0" fmla="*/ 62 w 478"/>
                <a:gd name="T1" fmla="*/ 104 h 342"/>
                <a:gd name="T2" fmla="*/ 38 w 478"/>
                <a:gd name="T3" fmla="*/ 64 h 342"/>
                <a:gd name="T4" fmla="*/ 4 w 478"/>
                <a:gd name="T5" fmla="*/ 22 h 342"/>
                <a:gd name="T6" fmla="*/ 0 w 478"/>
                <a:gd name="T7" fmla="*/ 18 h 342"/>
                <a:gd name="T8" fmla="*/ 106 w 478"/>
                <a:gd name="T9" fmla="*/ 2 h 342"/>
                <a:gd name="T10" fmla="*/ 188 w 478"/>
                <a:gd name="T11" fmla="*/ 2 h 342"/>
                <a:gd name="T12" fmla="*/ 242 w 478"/>
                <a:gd name="T13" fmla="*/ 8 h 342"/>
                <a:gd name="T14" fmla="*/ 294 w 478"/>
                <a:gd name="T15" fmla="*/ 18 h 342"/>
                <a:gd name="T16" fmla="*/ 342 w 478"/>
                <a:gd name="T17" fmla="*/ 34 h 342"/>
                <a:gd name="T18" fmla="*/ 388 w 478"/>
                <a:gd name="T19" fmla="*/ 58 h 342"/>
                <a:gd name="T20" fmla="*/ 408 w 478"/>
                <a:gd name="T21" fmla="*/ 72 h 342"/>
                <a:gd name="T22" fmla="*/ 434 w 478"/>
                <a:gd name="T23" fmla="*/ 96 h 342"/>
                <a:gd name="T24" fmla="*/ 454 w 478"/>
                <a:gd name="T25" fmla="*/ 122 h 342"/>
                <a:gd name="T26" fmla="*/ 466 w 478"/>
                <a:gd name="T27" fmla="*/ 148 h 342"/>
                <a:gd name="T28" fmla="*/ 474 w 478"/>
                <a:gd name="T29" fmla="*/ 174 h 342"/>
                <a:gd name="T30" fmla="*/ 476 w 478"/>
                <a:gd name="T31" fmla="*/ 214 h 342"/>
                <a:gd name="T32" fmla="*/ 466 w 478"/>
                <a:gd name="T33" fmla="*/ 254 h 342"/>
                <a:gd name="T34" fmla="*/ 448 w 478"/>
                <a:gd name="T35" fmla="*/ 238 h 342"/>
                <a:gd name="T36" fmla="*/ 394 w 478"/>
                <a:gd name="T37" fmla="*/ 198 h 342"/>
                <a:gd name="T38" fmla="*/ 314 w 478"/>
                <a:gd name="T39" fmla="*/ 148 h 342"/>
                <a:gd name="T40" fmla="*/ 206 w 478"/>
                <a:gd name="T41" fmla="*/ 98 h 342"/>
                <a:gd name="T42" fmla="*/ 142 w 478"/>
                <a:gd name="T43" fmla="*/ 74 h 342"/>
                <a:gd name="T44" fmla="*/ 204 w 478"/>
                <a:gd name="T45" fmla="*/ 108 h 342"/>
                <a:gd name="T46" fmla="*/ 294 w 478"/>
                <a:gd name="T47" fmla="*/ 166 h 342"/>
                <a:gd name="T48" fmla="*/ 394 w 478"/>
                <a:gd name="T49" fmla="*/ 246 h 342"/>
                <a:gd name="T50" fmla="*/ 442 w 478"/>
                <a:gd name="T51" fmla="*/ 292 h 342"/>
                <a:gd name="T52" fmla="*/ 432 w 478"/>
                <a:gd name="T53" fmla="*/ 302 h 342"/>
                <a:gd name="T54" fmla="*/ 410 w 478"/>
                <a:gd name="T55" fmla="*/ 322 h 342"/>
                <a:gd name="T56" fmla="*/ 396 w 478"/>
                <a:gd name="T57" fmla="*/ 328 h 342"/>
                <a:gd name="T58" fmla="*/ 358 w 478"/>
                <a:gd name="T59" fmla="*/ 340 h 342"/>
                <a:gd name="T60" fmla="*/ 320 w 478"/>
                <a:gd name="T61" fmla="*/ 342 h 342"/>
                <a:gd name="T62" fmla="*/ 280 w 478"/>
                <a:gd name="T63" fmla="*/ 336 h 342"/>
                <a:gd name="T64" fmla="*/ 240 w 478"/>
                <a:gd name="T65" fmla="*/ 318 h 342"/>
                <a:gd name="T66" fmla="*/ 212 w 478"/>
                <a:gd name="T67" fmla="*/ 302 h 342"/>
                <a:gd name="T68" fmla="*/ 162 w 478"/>
                <a:gd name="T69" fmla="*/ 258 h 342"/>
                <a:gd name="T70" fmla="*/ 120 w 478"/>
                <a:gd name="T71" fmla="*/ 204 h 342"/>
                <a:gd name="T72" fmla="*/ 80 w 478"/>
                <a:gd name="T73" fmla="*/ 14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8" h="342">
                  <a:moveTo>
                    <a:pt x="62" y="104"/>
                  </a:moveTo>
                  <a:lnTo>
                    <a:pt x="62" y="104"/>
                  </a:lnTo>
                  <a:lnTo>
                    <a:pt x="50" y="82"/>
                  </a:lnTo>
                  <a:lnTo>
                    <a:pt x="38" y="64"/>
                  </a:lnTo>
                  <a:lnTo>
                    <a:pt x="18" y="38"/>
                  </a:lnTo>
                  <a:lnTo>
                    <a:pt x="4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52" y="8"/>
                  </a:lnTo>
                  <a:lnTo>
                    <a:pt x="106" y="2"/>
                  </a:lnTo>
                  <a:lnTo>
                    <a:pt x="160" y="0"/>
                  </a:lnTo>
                  <a:lnTo>
                    <a:pt x="188" y="2"/>
                  </a:lnTo>
                  <a:lnTo>
                    <a:pt x="216" y="4"/>
                  </a:lnTo>
                  <a:lnTo>
                    <a:pt x="242" y="8"/>
                  </a:lnTo>
                  <a:lnTo>
                    <a:pt x="268" y="12"/>
                  </a:lnTo>
                  <a:lnTo>
                    <a:pt x="294" y="18"/>
                  </a:lnTo>
                  <a:lnTo>
                    <a:pt x="320" y="26"/>
                  </a:lnTo>
                  <a:lnTo>
                    <a:pt x="342" y="34"/>
                  </a:lnTo>
                  <a:lnTo>
                    <a:pt x="366" y="46"/>
                  </a:lnTo>
                  <a:lnTo>
                    <a:pt x="388" y="58"/>
                  </a:lnTo>
                  <a:lnTo>
                    <a:pt x="408" y="72"/>
                  </a:lnTo>
                  <a:lnTo>
                    <a:pt x="408" y="72"/>
                  </a:lnTo>
                  <a:lnTo>
                    <a:pt x="422" y="84"/>
                  </a:lnTo>
                  <a:lnTo>
                    <a:pt x="434" y="96"/>
                  </a:lnTo>
                  <a:lnTo>
                    <a:pt x="444" y="108"/>
                  </a:lnTo>
                  <a:lnTo>
                    <a:pt x="454" y="122"/>
                  </a:lnTo>
                  <a:lnTo>
                    <a:pt x="460" y="134"/>
                  </a:lnTo>
                  <a:lnTo>
                    <a:pt x="466" y="148"/>
                  </a:lnTo>
                  <a:lnTo>
                    <a:pt x="474" y="174"/>
                  </a:lnTo>
                  <a:lnTo>
                    <a:pt x="474" y="174"/>
                  </a:lnTo>
                  <a:lnTo>
                    <a:pt x="478" y="194"/>
                  </a:lnTo>
                  <a:lnTo>
                    <a:pt x="476" y="214"/>
                  </a:lnTo>
                  <a:lnTo>
                    <a:pt x="472" y="234"/>
                  </a:lnTo>
                  <a:lnTo>
                    <a:pt x="466" y="254"/>
                  </a:lnTo>
                  <a:lnTo>
                    <a:pt x="466" y="254"/>
                  </a:lnTo>
                  <a:lnTo>
                    <a:pt x="448" y="238"/>
                  </a:lnTo>
                  <a:lnTo>
                    <a:pt x="424" y="220"/>
                  </a:lnTo>
                  <a:lnTo>
                    <a:pt x="394" y="198"/>
                  </a:lnTo>
                  <a:lnTo>
                    <a:pt x="358" y="174"/>
                  </a:lnTo>
                  <a:lnTo>
                    <a:pt x="314" y="148"/>
                  </a:lnTo>
                  <a:lnTo>
                    <a:pt x="264" y="122"/>
                  </a:lnTo>
                  <a:lnTo>
                    <a:pt x="206" y="98"/>
                  </a:lnTo>
                  <a:lnTo>
                    <a:pt x="142" y="74"/>
                  </a:lnTo>
                  <a:lnTo>
                    <a:pt x="142" y="74"/>
                  </a:lnTo>
                  <a:lnTo>
                    <a:pt x="172" y="90"/>
                  </a:lnTo>
                  <a:lnTo>
                    <a:pt x="204" y="108"/>
                  </a:lnTo>
                  <a:lnTo>
                    <a:pt x="246" y="134"/>
                  </a:lnTo>
                  <a:lnTo>
                    <a:pt x="294" y="166"/>
                  </a:lnTo>
                  <a:lnTo>
                    <a:pt x="344" y="204"/>
                  </a:lnTo>
                  <a:lnTo>
                    <a:pt x="394" y="246"/>
                  </a:lnTo>
                  <a:lnTo>
                    <a:pt x="418" y="268"/>
                  </a:lnTo>
                  <a:lnTo>
                    <a:pt x="442" y="292"/>
                  </a:lnTo>
                  <a:lnTo>
                    <a:pt x="442" y="292"/>
                  </a:lnTo>
                  <a:lnTo>
                    <a:pt x="432" y="302"/>
                  </a:lnTo>
                  <a:lnTo>
                    <a:pt x="422" y="312"/>
                  </a:lnTo>
                  <a:lnTo>
                    <a:pt x="410" y="322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78" y="336"/>
                  </a:lnTo>
                  <a:lnTo>
                    <a:pt x="358" y="340"/>
                  </a:lnTo>
                  <a:lnTo>
                    <a:pt x="340" y="342"/>
                  </a:lnTo>
                  <a:lnTo>
                    <a:pt x="320" y="342"/>
                  </a:lnTo>
                  <a:lnTo>
                    <a:pt x="300" y="340"/>
                  </a:lnTo>
                  <a:lnTo>
                    <a:pt x="280" y="336"/>
                  </a:lnTo>
                  <a:lnTo>
                    <a:pt x="260" y="328"/>
                  </a:lnTo>
                  <a:lnTo>
                    <a:pt x="240" y="318"/>
                  </a:lnTo>
                  <a:lnTo>
                    <a:pt x="240" y="318"/>
                  </a:lnTo>
                  <a:lnTo>
                    <a:pt x="212" y="302"/>
                  </a:lnTo>
                  <a:lnTo>
                    <a:pt x="186" y="282"/>
                  </a:lnTo>
                  <a:lnTo>
                    <a:pt x="162" y="258"/>
                  </a:lnTo>
                  <a:lnTo>
                    <a:pt x="140" y="232"/>
                  </a:lnTo>
                  <a:lnTo>
                    <a:pt x="120" y="204"/>
                  </a:lnTo>
                  <a:lnTo>
                    <a:pt x="100" y="172"/>
                  </a:lnTo>
                  <a:lnTo>
                    <a:pt x="80" y="140"/>
                  </a:lnTo>
                  <a:lnTo>
                    <a:pt x="62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54" name="Freeform 36">
              <a:extLst>
                <a:ext uri="{FF2B5EF4-FFF2-40B4-BE49-F238E27FC236}">
                  <a16:creationId xmlns:a16="http://schemas.microsoft.com/office/drawing/2014/main" id="{C34D88A8-E7A4-4C01-B730-6AF7D263E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4325" y="7210425"/>
              <a:ext cx="708025" cy="593725"/>
            </a:xfrm>
            <a:custGeom>
              <a:avLst/>
              <a:gdLst>
                <a:gd name="T0" fmla="*/ 104 w 446"/>
                <a:gd name="T1" fmla="*/ 352 h 374"/>
                <a:gd name="T2" fmla="*/ 58 w 446"/>
                <a:gd name="T3" fmla="*/ 358 h 374"/>
                <a:gd name="T4" fmla="*/ 6 w 446"/>
                <a:gd name="T5" fmla="*/ 372 h 374"/>
                <a:gd name="T6" fmla="*/ 0 w 446"/>
                <a:gd name="T7" fmla="*/ 374 h 374"/>
                <a:gd name="T8" fmla="*/ 30 w 446"/>
                <a:gd name="T9" fmla="*/ 270 h 374"/>
                <a:gd name="T10" fmla="*/ 62 w 446"/>
                <a:gd name="T11" fmla="*/ 196 h 374"/>
                <a:gd name="T12" fmla="*/ 88 w 446"/>
                <a:gd name="T13" fmla="*/ 148 h 374"/>
                <a:gd name="T14" fmla="*/ 120 w 446"/>
                <a:gd name="T15" fmla="*/ 104 h 374"/>
                <a:gd name="T16" fmla="*/ 154 w 446"/>
                <a:gd name="T17" fmla="*/ 66 h 374"/>
                <a:gd name="T18" fmla="*/ 194 w 446"/>
                <a:gd name="T19" fmla="*/ 36 h 374"/>
                <a:gd name="T20" fmla="*/ 214 w 446"/>
                <a:gd name="T21" fmla="*/ 22 h 374"/>
                <a:gd name="T22" fmla="*/ 248 w 446"/>
                <a:gd name="T23" fmla="*/ 8 h 374"/>
                <a:gd name="T24" fmla="*/ 278 w 446"/>
                <a:gd name="T25" fmla="*/ 2 h 374"/>
                <a:gd name="T26" fmla="*/ 308 w 446"/>
                <a:gd name="T27" fmla="*/ 0 h 374"/>
                <a:gd name="T28" fmla="*/ 336 w 446"/>
                <a:gd name="T29" fmla="*/ 2 h 374"/>
                <a:gd name="T30" fmla="*/ 372 w 446"/>
                <a:gd name="T31" fmla="*/ 16 h 374"/>
                <a:gd name="T32" fmla="*/ 404 w 446"/>
                <a:gd name="T33" fmla="*/ 44 h 374"/>
                <a:gd name="T34" fmla="*/ 384 w 446"/>
                <a:gd name="T35" fmla="*/ 52 h 374"/>
                <a:gd name="T36" fmla="*/ 326 w 446"/>
                <a:gd name="T37" fmla="*/ 86 h 374"/>
                <a:gd name="T38" fmla="*/ 248 w 446"/>
                <a:gd name="T39" fmla="*/ 138 h 374"/>
                <a:gd name="T40" fmla="*/ 156 w 446"/>
                <a:gd name="T41" fmla="*/ 216 h 374"/>
                <a:gd name="T42" fmla="*/ 110 w 446"/>
                <a:gd name="T43" fmla="*/ 266 h 374"/>
                <a:gd name="T44" fmla="*/ 166 w 446"/>
                <a:gd name="T45" fmla="*/ 224 h 374"/>
                <a:gd name="T46" fmla="*/ 254 w 446"/>
                <a:gd name="T47" fmla="*/ 166 h 374"/>
                <a:gd name="T48" fmla="*/ 368 w 446"/>
                <a:gd name="T49" fmla="*/ 106 h 374"/>
                <a:gd name="T50" fmla="*/ 430 w 446"/>
                <a:gd name="T51" fmla="*/ 80 h 374"/>
                <a:gd name="T52" fmla="*/ 436 w 446"/>
                <a:gd name="T53" fmla="*/ 94 h 374"/>
                <a:gd name="T54" fmla="*/ 444 w 446"/>
                <a:gd name="T55" fmla="*/ 122 h 374"/>
                <a:gd name="T56" fmla="*/ 446 w 446"/>
                <a:gd name="T57" fmla="*/ 136 h 374"/>
                <a:gd name="T58" fmla="*/ 442 w 446"/>
                <a:gd name="T59" fmla="*/ 176 h 374"/>
                <a:gd name="T60" fmla="*/ 428 w 446"/>
                <a:gd name="T61" fmla="*/ 212 h 374"/>
                <a:gd name="T62" fmla="*/ 404 w 446"/>
                <a:gd name="T63" fmla="*/ 246 h 374"/>
                <a:gd name="T64" fmla="*/ 374 w 446"/>
                <a:gd name="T65" fmla="*/ 276 h 374"/>
                <a:gd name="T66" fmla="*/ 346 w 446"/>
                <a:gd name="T67" fmla="*/ 294 h 374"/>
                <a:gd name="T68" fmla="*/ 286 w 446"/>
                <a:gd name="T69" fmla="*/ 322 h 374"/>
                <a:gd name="T70" fmla="*/ 218 w 446"/>
                <a:gd name="T71" fmla="*/ 340 h 374"/>
                <a:gd name="T72" fmla="*/ 144 w 446"/>
                <a:gd name="T73" fmla="*/ 35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6" h="374">
                  <a:moveTo>
                    <a:pt x="104" y="352"/>
                  </a:moveTo>
                  <a:lnTo>
                    <a:pt x="104" y="352"/>
                  </a:lnTo>
                  <a:lnTo>
                    <a:pt x="80" y="354"/>
                  </a:lnTo>
                  <a:lnTo>
                    <a:pt x="58" y="358"/>
                  </a:lnTo>
                  <a:lnTo>
                    <a:pt x="26" y="364"/>
                  </a:lnTo>
                  <a:lnTo>
                    <a:pt x="6" y="372"/>
                  </a:lnTo>
                  <a:lnTo>
                    <a:pt x="0" y="374"/>
                  </a:lnTo>
                  <a:lnTo>
                    <a:pt x="0" y="374"/>
                  </a:lnTo>
                  <a:lnTo>
                    <a:pt x="12" y="322"/>
                  </a:lnTo>
                  <a:lnTo>
                    <a:pt x="30" y="270"/>
                  </a:lnTo>
                  <a:lnTo>
                    <a:pt x="50" y="220"/>
                  </a:lnTo>
                  <a:lnTo>
                    <a:pt x="62" y="196"/>
                  </a:lnTo>
                  <a:lnTo>
                    <a:pt x="74" y="172"/>
                  </a:lnTo>
                  <a:lnTo>
                    <a:pt x="88" y="148"/>
                  </a:lnTo>
                  <a:lnTo>
                    <a:pt x="104" y="126"/>
                  </a:lnTo>
                  <a:lnTo>
                    <a:pt x="120" y="104"/>
                  </a:lnTo>
                  <a:lnTo>
                    <a:pt x="136" y="84"/>
                  </a:lnTo>
                  <a:lnTo>
                    <a:pt x="154" y="66"/>
                  </a:lnTo>
                  <a:lnTo>
                    <a:pt x="174" y="50"/>
                  </a:lnTo>
                  <a:lnTo>
                    <a:pt x="194" y="36"/>
                  </a:lnTo>
                  <a:lnTo>
                    <a:pt x="214" y="22"/>
                  </a:lnTo>
                  <a:lnTo>
                    <a:pt x="214" y="22"/>
                  </a:lnTo>
                  <a:lnTo>
                    <a:pt x="232" y="14"/>
                  </a:lnTo>
                  <a:lnTo>
                    <a:pt x="248" y="8"/>
                  </a:lnTo>
                  <a:lnTo>
                    <a:pt x="264" y="4"/>
                  </a:lnTo>
                  <a:lnTo>
                    <a:pt x="278" y="2"/>
                  </a:lnTo>
                  <a:lnTo>
                    <a:pt x="294" y="0"/>
                  </a:lnTo>
                  <a:lnTo>
                    <a:pt x="308" y="0"/>
                  </a:lnTo>
                  <a:lnTo>
                    <a:pt x="336" y="2"/>
                  </a:lnTo>
                  <a:lnTo>
                    <a:pt x="336" y="2"/>
                  </a:lnTo>
                  <a:lnTo>
                    <a:pt x="354" y="8"/>
                  </a:lnTo>
                  <a:lnTo>
                    <a:pt x="372" y="16"/>
                  </a:lnTo>
                  <a:lnTo>
                    <a:pt x="388" y="28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384" y="52"/>
                  </a:lnTo>
                  <a:lnTo>
                    <a:pt x="358" y="66"/>
                  </a:lnTo>
                  <a:lnTo>
                    <a:pt x="326" y="86"/>
                  </a:lnTo>
                  <a:lnTo>
                    <a:pt x="288" y="110"/>
                  </a:lnTo>
                  <a:lnTo>
                    <a:pt x="248" y="138"/>
                  </a:lnTo>
                  <a:lnTo>
                    <a:pt x="204" y="174"/>
                  </a:lnTo>
                  <a:lnTo>
                    <a:pt x="156" y="216"/>
                  </a:lnTo>
                  <a:lnTo>
                    <a:pt x="110" y="266"/>
                  </a:lnTo>
                  <a:lnTo>
                    <a:pt x="110" y="266"/>
                  </a:lnTo>
                  <a:lnTo>
                    <a:pt x="136" y="246"/>
                  </a:lnTo>
                  <a:lnTo>
                    <a:pt x="166" y="224"/>
                  </a:lnTo>
                  <a:lnTo>
                    <a:pt x="206" y="196"/>
                  </a:lnTo>
                  <a:lnTo>
                    <a:pt x="254" y="166"/>
                  </a:lnTo>
                  <a:lnTo>
                    <a:pt x="310" y="134"/>
                  </a:lnTo>
                  <a:lnTo>
                    <a:pt x="368" y="106"/>
                  </a:lnTo>
                  <a:lnTo>
                    <a:pt x="400" y="92"/>
                  </a:lnTo>
                  <a:lnTo>
                    <a:pt x="430" y="80"/>
                  </a:lnTo>
                  <a:lnTo>
                    <a:pt x="430" y="80"/>
                  </a:lnTo>
                  <a:lnTo>
                    <a:pt x="436" y="94"/>
                  </a:lnTo>
                  <a:lnTo>
                    <a:pt x="440" y="108"/>
                  </a:lnTo>
                  <a:lnTo>
                    <a:pt x="444" y="122"/>
                  </a:lnTo>
                  <a:lnTo>
                    <a:pt x="446" y="136"/>
                  </a:lnTo>
                  <a:lnTo>
                    <a:pt x="446" y="136"/>
                  </a:lnTo>
                  <a:lnTo>
                    <a:pt x="444" y="156"/>
                  </a:lnTo>
                  <a:lnTo>
                    <a:pt x="442" y="176"/>
                  </a:lnTo>
                  <a:lnTo>
                    <a:pt x="436" y="194"/>
                  </a:lnTo>
                  <a:lnTo>
                    <a:pt x="428" y="212"/>
                  </a:lnTo>
                  <a:lnTo>
                    <a:pt x="416" y="230"/>
                  </a:lnTo>
                  <a:lnTo>
                    <a:pt x="404" y="246"/>
                  </a:lnTo>
                  <a:lnTo>
                    <a:pt x="390" y="262"/>
                  </a:lnTo>
                  <a:lnTo>
                    <a:pt x="374" y="276"/>
                  </a:lnTo>
                  <a:lnTo>
                    <a:pt x="374" y="276"/>
                  </a:lnTo>
                  <a:lnTo>
                    <a:pt x="346" y="294"/>
                  </a:lnTo>
                  <a:lnTo>
                    <a:pt x="318" y="310"/>
                  </a:lnTo>
                  <a:lnTo>
                    <a:pt x="286" y="322"/>
                  </a:lnTo>
                  <a:lnTo>
                    <a:pt x="254" y="332"/>
                  </a:lnTo>
                  <a:lnTo>
                    <a:pt x="218" y="340"/>
                  </a:lnTo>
                  <a:lnTo>
                    <a:pt x="182" y="346"/>
                  </a:lnTo>
                  <a:lnTo>
                    <a:pt x="144" y="350"/>
                  </a:lnTo>
                  <a:lnTo>
                    <a:pt x="104" y="352"/>
                  </a:lnTo>
                  <a:close/>
                </a:path>
              </a:pathLst>
            </a:custGeom>
            <a:solidFill>
              <a:srgbClr val="53A9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55" name="Freeform 37">
              <a:extLst>
                <a:ext uri="{FF2B5EF4-FFF2-40B4-BE49-F238E27FC236}">
                  <a16:creationId xmlns:a16="http://schemas.microsoft.com/office/drawing/2014/main" id="{CCA62BB8-F747-4546-9CDA-A1456C434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4325" y="7210425"/>
              <a:ext cx="708025" cy="593725"/>
            </a:xfrm>
            <a:custGeom>
              <a:avLst/>
              <a:gdLst>
                <a:gd name="T0" fmla="*/ 104 w 446"/>
                <a:gd name="T1" fmla="*/ 352 h 374"/>
                <a:gd name="T2" fmla="*/ 58 w 446"/>
                <a:gd name="T3" fmla="*/ 358 h 374"/>
                <a:gd name="T4" fmla="*/ 6 w 446"/>
                <a:gd name="T5" fmla="*/ 372 h 374"/>
                <a:gd name="T6" fmla="*/ 0 w 446"/>
                <a:gd name="T7" fmla="*/ 374 h 374"/>
                <a:gd name="T8" fmla="*/ 30 w 446"/>
                <a:gd name="T9" fmla="*/ 270 h 374"/>
                <a:gd name="T10" fmla="*/ 62 w 446"/>
                <a:gd name="T11" fmla="*/ 196 h 374"/>
                <a:gd name="T12" fmla="*/ 88 w 446"/>
                <a:gd name="T13" fmla="*/ 148 h 374"/>
                <a:gd name="T14" fmla="*/ 120 w 446"/>
                <a:gd name="T15" fmla="*/ 104 h 374"/>
                <a:gd name="T16" fmla="*/ 154 w 446"/>
                <a:gd name="T17" fmla="*/ 66 h 374"/>
                <a:gd name="T18" fmla="*/ 194 w 446"/>
                <a:gd name="T19" fmla="*/ 36 h 374"/>
                <a:gd name="T20" fmla="*/ 214 w 446"/>
                <a:gd name="T21" fmla="*/ 22 h 374"/>
                <a:gd name="T22" fmla="*/ 248 w 446"/>
                <a:gd name="T23" fmla="*/ 8 h 374"/>
                <a:gd name="T24" fmla="*/ 278 w 446"/>
                <a:gd name="T25" fmla="*/ 2 h 374"/>
                <a:gd name="T26" fmla="*/ 308 w 446"/>
                <a:gd name="T27" fmla="*/ 0 h 374"/>
                <a:gd name="T28" fmla="*/ 336 w 446"/>
                <a:gd name="T29" fmla="*/ 2 h 374"/>
                <a:gd name="T30" fmla="*/ 372 w 446"/>
                <a:gd name="T31" fmla="*/ 16 h 374"/>
                <a:gd name="T32" fmla="*/ 404 w 446"/>
                <a:gd name="T33" fmla="*/ 44 h 374"/>
                <a:gd name="T34" fmla="*/ 384 w 446"/>
                <a:gd name="T35" fmla="*/ 52 h 374"/>
                <a:gd name="T36" fmla="*/ 326 w 446"/>
                <a:gd name="T37" fmla="*/ 86 h 374"/>
                <a:gd name="T38" fmla="*/ 248 w 446"/>
                <a:gd name="T39" fmla="*/ 138 h 374"/>
                <a:gd name="T40" fmla="*/ 156 w 446"/>
                <a:gd name="T41" fmla="*/ 216 h 374"/>
                <a:gd name="T42" fmla="*/ 110 w 446"/>
                <a:gd name="T43" fmla="*/ 266 h 374"/>
                <a:gd name="T44" fmla="*/ 166 w 446"/>
                <a:gd name="T45" fmla="*/ 224 h 374"/>
                <a:gd name="T46" fmla="*/ 254 w 446"/>
                <a:gd name="T47" fmla="*/ 166 h 374"/>
                <a:gd name="T48" fmla="*/ 368 w 446"/>
                <a:gd name="T49" fmla="*/ 106 h 374"/>
                <a:gd name="T50" fmla="*/ 430 w 446"/>
                <a:gd name="T51" fmla="*/ 80 h 374"/>
                <a:gd name="T52" fmla="*/ 436 w 446"/>
                <a:gd name="T53" fmla="*/ 94 h 374"/>
                <a:gd name="T54" fmla="*/ 444 w 446"/>
                <a:gd name="T55" fmla="*/ 122 h 374"/>
                <a:gd name="T56" fmla="*/ 446 w 446"/>
                <a:gd name="T57" fmla="*/ 136 h 374"/>
                <a:gd name="T58" fmla="*/ 442 w 446"/>
                <a:gd name="T59" fmla="*/ 176 h 374"/>
                <a:gd name="T60" fmla="*/ 428 w 446"/>
                <a:gd name="T61" fmla="*/ 212 h 374"/>
                <a:gd name="T62" fmla="*/ 404 w 446"/>
                <a:gd name="T63" fmla="*/ 246 h 374"/>
                <a:gd name="T64" fmla="*/ 374 w 446"/>
                <a:gd name="T65" fmla="*/ 276 h 374"/>
                <a:gd name="T66" fmla="*/ 346 w 446"/>
                <a:gd name="T67" fmla="*/ 294 h 374"/>
                <a:gd name="T68" fmla="*/ 286 w 446"/>
                <a:gd name="T69" fmla="*/ 322 h 374"/>
                <a:gd name="T70" fmla="*/ 218 w 446"/>
                <a:gd name="T71" fmla="*/ 340 h 374"/>
                <a:gd name="T72" fmla="*/ 144 w 446"/>
                <a:gd name="T73" fmla="*/ 35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6" h="374">
                  <a:moveTo>
                    <a:pt x="104" y="352"/>
                  </a:moveTo>
                  <a:lnTo>
                    <a:pt x="104" y="352"/>
                  </a:lnTo>
                  <a:lnTo>
                    <a:pt x="80" y="354"/>
                  </a:lnTo>
                  <a:lnTo>
                    <a:pt x="58" y="358"/>
                  </a:lnTo>
                  <a:lnTo>
                    <a:pt x="26" y="364"/>
                  </a:lnTo>
                  <a:lnTo>
                    <a:pt x="6" y="372"/>
                  </a:lnTo>
                  <a:lnTo>
                    <a:pt x="0" y="374"/>
                  </a:lnTo>
                  <a:lnTo>
                    <a:pt x="0" y="374"/>
                  </a:lnTo>
                  <a:lnTo>
                    <a:pt x="12" y="322"/>
                  </a:lnTo>
                  <a:lnTo>
                    <a:pt x="30" y="270"/>
                  </a:lnTo>
                  <a:lnTo>
                    <a:pt x="50" y="220"/>
                  </a:lnTo>
                  <a:lnTo>
                    <a:pt x="62" y="196"/>
                  </a:lnTo>
                  <a:lnTo>
                    <a:pt x="74" y="172"/>
                  </a:lnTo>
                  <a:lnTo>
                    <a:pt x="88" y="148"/>
                  </a:lnTo>
                  <a:lnTo>
                    <a:pt x="104" y="126"/>
                  </a:lnTo>
                  <a:lnTo>
                    <a:pt x="120" y="104"/>
                  </a:lnTo>
                  <a:lnTo>
                    <a:pt x="136" y="84"/>
                  </a:lnTo>
                  <a:lnTo>
                    <a:pt x="154" y="66"/>
                  </a:lnTo>
                  <a:lnTo>
                    <a:pt x="174" y="50"/>
                  </a:lnTo>
                  <a:lnTo>
                    <a:pt x="194" y="36"/>
                  </a:lnTo>
                  <a:lnTo>
                    <a:pt x="214" y="22"/>
                  </a:lnTo>
                  <a:lnTo>
                    <a:pt x="214" y="22"/>
                  </a:lnTo>
                  <a:lnTo>
                    <a:pt x="232" y="14"/>
                  </a:lnTo>
                  <a:lnTo>
                    <a:pt x="248" y="8"/>
                  </a:lnTo>
                  <a:lnTo>
                    <a:pt x="264" y="4"/>
                  </a:lnTo>
                  <a:lnTo>
                    <a:pt x="278" y="2"/>
                  </a:lnTo>
                  <a:lnTo>
                    <a:pt x="294" y="0"/>
                  </a:lnTo>
                  <a:lnTo>
                    <a:pt x="308" y="0"/>
                  </a:lnTo>
                  <a:lnTo>
                    <a:pt x="336" y="2"/>
                  </a:lnTo>
                  <a:lnTo>
                    <a:pt x="336" y="2"/>
                  </a:lnTo>
                  <a:lnTo>
                    <a:pt x="354" y="8"/>
                  </a:lnTo>
                  <a:lnTo>
                    <a:pt x="372" y="16"/>
                  </a:lnTo>
                  <a:lnTo>
                    <a:pt x="388" y="28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384" y="52"/>
                  </a:lnTo>
                  <a:lnTo>
                    <a:pt x="358" y="66"/>
                  </a:lnTo>
                  <a:lnTo>
                    <a:pt x="326" y="86"/>
                  </a:lnTo>
                  <a:lnTo>
                    <a:pt x="288" y="110"/>
                  </a:lnTo>
                  <a:lnTo>
                    <a:pt x="248" y="138"/>
                  </a:lnTo>
                  <a:lnTo>
                    <a:pt x="204" y="174"/>
                  </a:lnTo>
                  <a:lnTo>
                    <a:pt x="156" y="216"/>
                  </a:lnTo>
                  <a:lnTo>
                    <a:pt x="110" y="266"/>
                  </a:lnTo>
                  <a:lnTo>
                    <a:pt x="110" y="266"/>
                  </a:lnTo>
                  <a:lnTo>
                    <a:pt x="136" y="246"/>
                  </a:lnTo>
                  <a:lnTo>
                    <a:pt x="166" y="224"/>
                  </a:lnTo>
                  <a:lnTo>
                    <a:pt x="206" y="196"/>
                  </a:lnTo>
                  <a:lnTo>
                    <a:pt x="254" y="166"/>
                  </a:lnTo>
                  <a:lnTo>
                    <a:pt x="310" y="134"/>
                  </a:lnTo>
                  <a:lnTo>
                    <a:pt x="368" y="106"/>
                  </a:lnTo>
                  <a:lnTo>
                    <a:pt x="400" y="92"/>
                  </a:lnTo>
                  <a:lnTo>
                    <a:pt x="430" y="80"/>
                  </a:lnTo>
                  <a:lnTo>
                    <a:pt x="430" y="80"/>
                  </a:lnTo>
                  <a:lnTo>
                    <a:pt x="436" y="94"/>
                  </a:lnTo>
                  <a:lnTo>
                    <a:pt x="440" y="108"/>
                  </a:lnTo>
                  <a:lnTo>
                    <a:pt x="444" y="122"/>
                  </a:lnTo>
                  <a:lnTo>
                    <a:pt x="446" y="136"/>
                  </a:lnTo>
                  <a:lnTo>
                    <a:pt x="446" y="136"/>
                  </a:lnTo>
                  <a:lnTo>
                    <a:pt x="444" y="156"/>
                  </a:lnTo>
                  <a:lnTo>
                    <a:pt x="442" y="176"/>
                  </a:lnTo>
                  <a:lnTo>
                    <a:pt x="436" y="194"/>
                  </a:lnTo>
                  <a:lnTo>
                    <a:pt x="428" y="212"/>
                  </a:lnTo>
                  <a:lnTo>
                    <a:pt x="416" y="230"/>
                  </a:lnTo>
                  <a:lnTo>
                    <a:pt x="404" y="246"/>
                  </a:lnTo>
                  <a:lnTo>
                    <a:pt x="390" y="262"/>
                  </a:lnTo>
                  <a:lnTo>
                    <a:pt x="374" y="276"/>
                  </a:lnTo>
                  <a:lnTo>
                    <a:pt x="374" y="276"/>
                  </a:lnTo>
                  <a:lnTo>
                    <a:pt x="346" y="294"/>
                  </a:lnTo>
                  <a:lnTo>
                    <a:pt x="318" y="310"/>
                  </a:lnTo>
                  <a:lnTo>
                    <a:pt x="286" y="322"/>
                  </a:lnTo>
                  <a:lnTo>
                    <a:pt x="254" y="332"/>
                  </a:lnTo>
                  <a:lnTo>
                    <a:pt x="218" y="340"/>
                  </a:lnTo>
                  <a:lnTo>
                    <a:pt x="182" y="346"/>
                  </a:lnTo>
                  <a:lnTo>
                    <a:pt x="144" y="350"/>
                  </a:lnTo>
                  <a:lnTo>
                    <a:pt x="104" y="3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C34EAF1-253D-4BA7-B7E7-61968FCE026D}"/>
              </a:ext>
            </a:extLst>
          </p:cNvPr>
          <p:cNvGrpSpPr/>
          <p:nvPr/>
        </p:nvGrpSpPr>
        <p:grpSpPr>
          <a:xfrm>
            <a:off x="1103393" y="1753847"/>
            <a:ext cx="1781558" cy="1362622"/>
            <a:chOff x="1941384" y="2385115"/>
            <a:chExt cx="2375411" cy="1816828"/>
          </a:xfrm>
        </p:grpSpPr>
        <p:sp>
          <p:nvSpPr>
            <p:cNvPr id="65" name="Text Placeholder 2">
              <a:extLst>
                <a:ext uri="{FF2B5EF4-FFF2-40B4-BE49-F238E27FC236}">
                  <a16:creationId xmlns:a16="http://schemas.microsoft.com/office/drawing/2014/main" id="{5C7BABB9-3FF7-4B07-AEBB-007EDED4177F}"/>
                </a:ext>
              </a:extLst>
            </p:cNvPr>
            <p:cNvSpPr txBox="1">
              <a:spLocks/>
            </p:cNvSpPr>
            <p:nvPr/>
          </p:nvSpPr>
          <p:spPr>
            <a:xfrm>
              <a:off x="1941384" y="2385115"/>
              <a:ext cx="2375411" cy="405765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rgbClr val="E9554E"/>
                  </a:solidFill>
                  <a:latin typeface="Nexa Bold" panose="02000000000000000000" pitchFamily="50" charset="0"/>
                </a:rPr>
                <a:t>Database &amp; UI Design</a:t>
              </a:r>
              <a:endParaRPr lang="id-ID" sz="1400" dirty="0">
                <a:solidFill>
                  <a:srgbClr val="E9554E"/>
                </a:solidFill>
                <a:latin typeface="Nexa Bold" panose="02000000000000000000" pitchFamily="50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EFA21DC-2661-437B-A0BA-FDB50020A34D}"/>
                </a:ext>
              </a:extLst>
            </p:cNvPr>
            <p:cNvSpPr/>
            <p:nvPr/>
          </p:nvSpPr>
          <p:spPr>
            <a:xfrm>
              <a:off x="1941384" y="2764029"/>
              <a:ext cx="2064356" cy="14379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Aye Moe Phyu</a:t>
              </a:r>
            </a:p>
            <a:p>
              <a:pPr>
                <a:lnSpc>
                  <a:spcPct val="120000"/>
                </a:lnSpc>
              </a:pP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Kaung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Khant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Kyaw</a:t>
              </a:r>
            </a:p>
            <a:p>
              <a:pPr>
                <a:lnSpc>
                  <a:spcPct val="120000"/>
                </a:lnSpc>
              </a:pP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Ngik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Guo Ming</a:t>
              </a:r>
            </a:p>
            <a:p>
              <a:pPr>
                <a:lnSpc>
                  <a:spcPct val="120000"/>
                </a:lnSpc>
              </a:pP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Suwetaa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Ramesh</a:t>
              </a:r>
            </a:p>
            <a:p>
              <a:pPr>
                <a:lnSpc>
                  <a:spcPct val="120000"/>
                </a:lnSpc>
              </a:pP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Tang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Qianwenjing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Wang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Xuezhi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 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24164A8-01D1-43C7-A004-E1E7C270014E}"/>
              </a:ext>
            </a:extLst>
          </p:cNvPr>
          <p:cNvGrpSpPr/>
          <p:nvPr/>
        </p:nvGrpSpPr>
        <p:grpSpPr>
          <a:xfrm>
            <a:off x="4040350" y="1753847"/>
            <a:ext cx="1877610" cy="697825"/>
            <a:chOff x="1941384" y="2385115"/>
            <a:chExt cx="2064356" cy="930432"/>
          </a:xfrm>
        </p:grpSpPr>
        <p:sp>
          <p:nvSpPr>
            <p:cNvPr id="69" name="Text Placeholder 2">
              <a:extLst>
                <a:ext uri="{FF2B5EF4-FFF2-40B4-BE49-F238E27FC236}">
                  <a16:creationId xmlns:a16="http://schemas.microsoft.com/office/drawing/2014/main" id="{9199CD7B-A09D-4CB9-A334-124B6A9B9B90}"/>
                </a:ext>
              </a:extLst>
            </p:cNvPr>
            <p:cNvSpPr txBox="1">
              <a:spLocks/>
            </p:cNvSpPr>
            <p:nvPr/>
          </p:nvSpPr>
          <p:spPr>
            <a:xfrm>
              <a:off x="1941384" y="2385115"/>
              <a:ext cx="1758440" cy="405765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350" dirty="0">
                  <a:solidFill>
                    <a:srgbClr val="FBD265"/>
                  </a:solidFill>
                  <a:latin typeface="Nexa Bold" panose="02000000000000000000" pitchFamily="50" charset="0"/>
                </a:rPr>
                <a:t>Additional Features</a:t>
              </a:r>
              <a:endParaRPr lang="id-ID" sz="1350" dirty="0">
                <a:solidFill>
                  <a:srgbClr val="FBD265"/>
                </a:solidFill>
                <a:latin typeface="Nexa Bold" panose="02000000000000000000" pitchFamily="50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598B650-112B-4EDE-BF8D-6C8B145725A9}"/>
                </a:ext>
              </a:extLst>
            </p:cNvPr>
            <p:cNvSpPr/>
            <p:nvPr/>
          </p:nvSpPr>
          <p:spPr>
            <a:xfrm>
              <a:off x="1941384" y="2764029"/>
              <a:ext cx="2064356" cy="5515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Aye Moe Phyu</a:t>
              </a:r>
            </a:p>
            <a:p>
              <a:pPr>
                <a:lnSpc>
                  <a:spcPct val="120000"/>
                </a:lnSpc>
              </a:pP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Ngik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Guo Ming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BCC076B-B3C3-4A8D-A181-8CB2631F6630}"/>
              </a:ext>
            </a:extLst>
          </p:cNvPr>
          <p:cNvGrpSpPr/>
          <p:nvPr/>
        </p:nvGrpSpPr>
        <p:grpSpPr>
          <a:xfrm>
            <a:off x="1103392" y="3374680"/>
            <a:ext cx="2164869" cy="864025"/>
            <a:chOff x="1941383" y="2385115"/>
            <a:chExt cx="2343343" cy="1152032"/>
          </a:xfrm>
        </p:grpSpPr>
        <p:sp>
          <p:nvSpPr>
            <p:cNvPr id="72" name="Text Placeholder 2">
              <a:extLst>
                <a:ext uri="{FF2B5EF4-FFF2-40B4-BE49-F238E27FC236}">
                  <a16:creationId xmlns:a16="http://schemas.microsoft.com/office/drawing/2014/main" id="{FA1E75F0-50DA-416A-90FC-3C6052BBADB9}"/>
                </a:ext>
              </a:extLst>
            </p:cNvPr>
            <p:cNvSpPr txBox="1">
              <a:spLocks/>
            </p:cNvSpPr>
            <p:nvPr/>
          </p:nvSpPr>
          <p:spPr>
            <a:xfrm>
              <a:off x="1941384" y="2385115"/>
              <a:ext cx="1448868" cy="405765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rgbClr val="F29C65"/>
                  </a:solidFill>
                  <a:latin typeface="Nexa Bold" panose="02000000000000000000" pitchFamily="50" charset="0"/>
                </a:rPr>
                <a:t>Coding</a:t>
              </a:r>
              <a:endParaRPr lang="id-ID" sz="1400" dirty="0">
                <a:solidFill>
                  <a:srgbClr val="F29C65"/>
                </a:solidFill>
                <a:latin typeface="Nexa Bold" panose="02000000000000000000" pitchFamily="50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2848465-6AEC-409E-98C8-EE95C05B907C}"/>
                </a:ext>
              </a:extLst>
            </p:cNvPr>
            <p:cNvSpPr/>
            <p:nvPr/>
          </p:nvSpPr>
          <p:spPr>
            <a:xfrm>
              <a:off x="1941383" y="2764029"/>
              <a:ext cx="2343343" cy="7731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900" u="sng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Student: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Aye Moe Phyu,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Suwetaa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Ramesh</a:t>
              </a:r>
            </a:p>
            <a:p>
              <a:pPr>
                <a:lnSpc>
                  <a:spcPct val="120000"/>
                </a:lnSpc>
              </a:pPr>
              <a:r>
                <a:rPr lang="en-US" sz="900" u="sng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Faculty: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Ngik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Guo Ming, Tang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Qianwenjing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900" u="sng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Admin:</a:t>
              </a:r>
              <a:r>
                <a:rPr lang="en-US" sz="900" b="1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Wang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Xuezhi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Kaung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Khant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Kyaw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E043AF4-BB0A-47DC-8DB3-B52505F15F5B}"/>
              </a:ext>
            </a:extLst>
          </p:cNvPr>
          <p:cNvGrpSpPr/>
          <p:nvPr/>
        </p:nvGrpSpPr>
        <p:grpSpPr>
          <a:xfrm>
            <a:off x="4040349" y="3374678"/>
            <a:ext cx="1920677" cy="531626"/>
            <a:chOff x="1941383" y="2385115"/>
            <a:chExt cx="2064357" cy="708834"/>
          </a:xfrm>
        </p:grpSpPr>
        <p:sp>
          <p:nvSpPr>
            <p:cNvPr id="75" name="Text Placeholder 2">
              <a:extLst>
                <a:ext uri="{FF2B5EF4-FFF2-40B4-BE49-F238E27FC236}">
                  <a16:creationId xmlns:a16="http://schemas.microsoft.com/office/drawing/2014/main" id="{8A24D9CC-8E50-4306-9B43-C09577EAFB8C}"/>
                </a:ext>
              </a:extLst>
            </p:cNvPr>
            <p:cNvSpPr txBox="1">
              <a:spLocks/>
            </p:cNvSpPr>
            <p:nvPr/>
          </p:nvSpPr>
          <p:spPr>
            <a:xfrm>
              <a:off x="1941383" y="2385115"/>
              <a:ext cx="1719011" cy="405765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rgbClr val="53A977"/>
                  </a:solidFill>
                  <a:latin typeface="Nexa Bold" panose="02000000000000000000" pitchFamily="50" charset="0"/>
                </a:rPr>
                <a:t>Review &amp; Merge</a:t>
              </a:r>
              <a:endParaRPr lang="id-ID" sz="1400" dirty="0">
                <a:solidFill>
                  <a:srgbClr val="53A977"/>
                </a:solidFill>
                <a:latin typeface="Nexa Bold" panose="02000000000000000000" pitchFamily="50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9BCB3FE-0DC6-4AFA-8754-34050E01259C}"/>
                </a:ext>
              </a:extLst>
            </p:cNvPr>
            <p:cNvSpPr/>
            <p:nvPr/>
          </p:nvSpPr>
          <p:spPr>
            <a:xfrm>
              <a:off x="1941384" y="2764029"/>
              <a:ext cx="2064356" cy="329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Wang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Xuezhi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408D1D5-F908-4536-9D0C-09F058EABABB}"/>
              </a:ext>
            </a:extLst>
          </p:cNvPr>
          <p:cNvGrpSpPr/>
          <p:nvPr/>
        </p:nvGrpSpPr>
        <p:grpSpPr>
          <a:xfrm>
            <a:off x="487225" y="3196521"/>
            <a:ext cx="515273" cy="515273"/>
            <a:chOff x="839196" y="4253990"/>
            <a:chExt cx="687030" cy="68703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9B24C9B-A206-4583-95F2-0486F9BED28D}"/>
                </a:ext>
              </a:extLst>
            </p:cNvPr>
            <p:cNvSpPr/>
            <p:nvPr/>
          </p:nvSpPr>
          <p:spPr>
            <a:xfrm>
              <a:off x="839196" y="4253990"/>
              <a:ext cx="687030" cy="687030"/>
            </a:xfrm>
            <a:prstGeom prst="ellipse">
              <a:avLst/>
            </a:prstGeom>
            <a:solidFill>
              <a:srgbClr val="F29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 dirty="0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C456A4B-5E01-4DE3-A581-DA5E49D21FF3}"/>
                </a:ext>
              </a:extLst>
            </p:cNvPr>
            <p:cNvGrpSpPr/>
            <p:nvPr/>
          </p:nvGrpSpPr>
          <p:grpSpPr>
            <a:xfrm>
              <a:off x="1078868" y="4446132"/>
              <a:ext cx="207686" cy="302746"/>
              <a:chOff x="3582988" y="3510757"/>
              <a:chExt cx="319088" cy="465138"/>
            </a:xfrm>
            <a:solidFill>
              <a:schemeClr val="bg1"/>
            </a:solidFill>
          </p:grpSpPr>
          <p:sp>
            <p:nvSpPr>
              <p:cNvPr id="80" name="AutoShape 113">
                <a:extLst>
                  <a:ext uri="{FF2B5EF4-FFF2-40B4-BE49-F238E27FC236}">
                    <a16:creationId xmlns:a16="http://schemas.microsoft.com/office/drawing/2014/main" id="{2A49B7F6-F542-4AB1-9927-A24DE8682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1" name="AutoShape 114">
                <a:extLst>
                  <a:ext uri="{FF2B5EF4-FFF2-40B4-BE49-F238E27FC236}">
                    <a16:creationId xmlns:a16="http://schemas.microsoft.com/office/drawing/2014/main" id="{0B2D96F9-535B-43A2-8101-5D301B4A00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8B1E9-9347-45F6-B91C-D7ECCEEBC185}"/>
              </a:ext>
            </a:extLst>
          </p:cNvPr>
          <p:cNvGrpSpPr/>
          <p:nvPr/>
        </p:nvGrpSpPr>
        <p:grpSpPr>
          <a:xfrm>
            <a:off x="3439959" y="3196519"/>
            <a:ext cx="515273" cy="515273"/>
            <a:chOff x="3868494" y="4253990"/>
            <a:chExt cx="687030" cy="68703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0D4F3FC-DA6D-43A7-92FA-935A09B7CF9C}"/>
                </a:ext>
              </a:extLst>
            </p:cNvPr>
            <p:cNvSpPr/>
            <p:nvPr/>
          </p:nvSpPr>
          <p:spPr>
            <a:xfrm>
              <a:off x="3868494" y="4253990"/>
              <a:ext cx="687030" cy="687030"/>
            </a:xfrm>
            <a:prstGeom prst="ellipse">
              <a:avLst/>
            </a:prstGeom>
            <a:solidFill>
              <a:srgbClr val="53A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 dirty="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F595D7A-87C9-4E84-B213-C7312AD512F4}"/>
                </a:ext>
              </a:extLst>
            </p:cNvPr>
            <p:cNvGrpSpPr/>
            <p:nvPr/>
          </p:nvGrpSpPr>
          <p:grpSpPr>
            <a:xfrm>
              <a:off x="4098609" y="4446133"/>
              <a:ext cx="226800" cy="302744"/>
              <a:chOff x="2639219" y="3510757"/>
              <a:chExt cx="348456" cy="465138"/>
            </a:xfrm>
            <a:solidFill>
              <a:schemeClr val="bg1"/>
            </a:solidFill>
          </p:grpSpPr>
          <p:sp>
            <p:nvSpPr>
              <p:cNvPr id="83" name="AutoShape 115">
                <a:extLst>
                  <a:ext uri="{FF2B5EF4-FFF2-40B4-BE49-F238E27FC236}">
                    <a16:creationId xmlns:a16="http://schemas.microsoft.com/office/drawing/2014/main" id="{CDB10031-E0FB-47A0-B6D9-786B40872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9219" y="3510757"/>
                <a:ext cx="348456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800" y="12825"/>
                    </a:moveTo>
                    <a:lnTo>
                      <a:pt x="19800" y="13500"/>
                    </a:lnTo>
                    <a:lnTo>
                      <a:pt x="19800" y="14850"/>
                    </a:lnTo>
                    <a:lnTo>
                      <a:pt x="19800" y="15525"/>
                    </a:lnTo>
                    <a:cubicBezTo>
                      <a:pt x="19800" y="18129"/>
                      <a:pt x="16972" y="20249"/>
                      <a:pt x="13499" y="20249"/>
                    </a:cubicBezTo>
                    <a:lnTo>
                      <a:pt x="8099" y="20249"/>
                    </a:lnTo>
                    <a:cubicBezTo>
                      <a:pt x="4627" y="20249"/>
                      <a:pt x="1800" y="18129"/>
                      <a:pt x="1800" y="15525"/>
                    </a:cubicBezTo>
                    <a:lnTo>
                      <a:pt x="1800" y="14850"/>
                    </a:lnTo>
                    <a:lnTo>
                      <a:pt x="1800" y="13500"/>
                    </a:lnTo>
                    <a:lnTo>
                      <a:pt x="1800" y="12825"/>
                    </a:lnTo>
                    <a:lnTo>
                      <a:pt x="1800" y="10800"/>
                    </a:lnTo>
                    <a:cubicBezTo>
                      <a:pt x="1800" y="10427"/>
                      <a:pt x="2203" y="10124"/>
                      <a:pt x="2699" y="10124"/>
                    </a:cubicBezTo>
                    <a:lnTo>
                      <a:pt x="4499" y="10124"/>
                    </a:lnTo>
                    <a:lnTo>
                      <a:pt x="17100" y="10124"/>
                    </a:lnTo>
                    <a:lnTo>
                      <a:pt x="18899" y="10124"/>
                    </a:lnTo>
                    <a:cubicBezTo>
                      <a:pt x="19396" y="10124"/>
                      <a:pt x="19800" y="10427"/>
                      <a:pt x="19800" y="10800"/>
                    </a:cubicBezTo>
                    <a:cubicBezTo>
                      <a:pt x="19800" y="10800"/>
                      <a:pt x="19800" y="12825"/>
                      <a:pt x="19800" y="12825"/>
                    </a:cubicBezTo>
                    <a:close/>
                    <a:moveTo>
                      <a:pt x="14400" y="6075"/>
                    </a:moveTo>
                    <a:lnTo>
                      <a:pt x="14400" y="6076"/>
                    </a:lnTo>
                    <a:lnTo>
                      <a:pt x="14400" y="8774"/>
                    </a:lnTo>
                    <a:lnTo>
                      <a:pt x="7200" y="8774"/>
                    </a:lnTo>
                    <a:lnTo>
                      <a:pt x="7200" y="6076"/>
                    </a:lnTo>
                    <a:lnTo>
                      <a:pt x="7200" y="6075"/>
                    </a:lnTo>
                    <a:cubicBezTo>
                      <a:pt x="7200" y="4583"/>
                      <a:pt x="8811" y="3375"/>
                      <a:pt x="10800" y="3375"/>
                    </a:cubicBezTo>
                    <a:cubicBezTo>
                      <a:pt x="12788" y="3375"/>
                      <a:pt x="14400" y="4583"/>
                      <a:pt x="14400" y="6075"/>
                    </a:cubicBezTo>
                    <a:moveTo>
                      <a:pt x="4499" y="6075"/>
                    </a:moveTo>
                    <a:cubicBezTo>
                      <a:pt x="4499" y="3465"/>
                      <a:pt x="7320" y="1350"/>
                      <a:pt x="10800" y="1350"/>
                    </a:cubicBezTo>
                    <a:cubicBezTo>
                      <a:pt x="14279" y="1350"/>
                      <a:pt x="17100" y="3465"/>
                      <a:pt x="17100" y="6075"/>
                    </a:cubicBezTo>
                    <a:lnTo>
                      <a:pt x="17100" y="8774"/>
                    </a:lnTo>
                    <a:lnTo>
                      <a:pt x="15299" y="8774"/>
                    </a:lnTo>
                    <a:lnTo>
                      <a:pt x="15299" y="6076"/>
                    </a:lnTo>
                    <a:cubicBezTo>
                      <a:pt x="15299" y="4212"/>
                      <a:pt x="13285" y="2701"/>
                      <a:pt x="10800" y="2701"/>
                    </a:cubicBezTo>
                    <a:cubicBezTo>
                      <a:pt x="8314" y="2701"/>
                      <a:pt x="6299" y="4212"/>
                      <a:pt x="6299" y="6076"/>
                    </a:cubicBezTo>
                    <a:lnTo>
                      <a:pt x="6299" y="8774"/>
                    </a:lnTo>
                    <a:lnTo>
                      <a:pt x="4499" y="8774"/>
                    </a:lnTo>
                    <a:cubicBezTo>
                      <a:pt x="4499" y="8774"/>
                      <a:pt x="4499" y="6075"/>
                      <a:pt x="4499" y="6075"/>
                    </a:cubicBezTo>
                    <a:close/>
                    <a:moveTo>
                      <a:pt x="18899" y="8774"/>
                    </a:moveTo>
                    <a:lnTo>
                      <a:pt x="18899" y="6075"/>
                    </a:lnTo>
                    <a:cubicBezTo>
                      <a:pt x="18899" y="2719"/>
                      <a:pt x="15274" y="0"/>
                      <a:pt x="10800" y="0"/>
                    </a:cubicBezTo>
                    <a:cubicBezTo>
                      <a:pt x="6325" y="0"/>
                      <a:pt x="2699" y="2719"/>
                      <a:pt x="2699" y="6075"/>
                    </a:cubicBezTo>
                    <a:lnTo>
                      <a:pt x="2699" y="8774"/>
                    </a:lnTo>
                    <a:cubicBezTo>
                      <a:pt x="1208" y="8774"/>
                      <a:pt x="0" y="9681"/>
                      <a:pt x="0" y="10800"/>
                    </a:cubicBezTo>
                    <a:lnTo>
                      <a:pt x="0" y="12825"/>
                    </a:lnTo>
                    <a:lnTo>
                      <a:pt x="0" y="13500"/>
                    </a:lnTo>
                    <a:lnTo>
                      <a:pt x="0" y="14850"/>
                    </a:lnTo>
                    <a:lnTo>
                      <a:pt x="0" y="15525"/>
                    </a:lnTo>
                    <a:cubicBezTo>
                      <a:pt x="0" y="18880"/>
                      <a:pt x="3625" y="21599"/>
                      <a:pt x="8099" y="21599"/>
                    </a:cubicBezTo>
                    <a:lnTo>
                      <a:pt x="13499" y="21599"/>
                    </a:lnTo>
                    <a:cubicBezTo>
                      <a:pt x="17974" y="21599"/>
                      <a:pt x="21600" y="18880"/>
                      <a:pt x="21600" y="15525"/>
                    </a:cubicBezTo>
                    <a:lnTo>
                      <a:pt x="21600" y="14850"/>
                    </a:lnTo>
                    <a:lnTo>
                      <a:pt x="21600" y="13500"/>
                    </a:lnTo>
                    <a:lnTo>
                      <a:pt x="21600" y="12825"/>
                    </a:lnTo>
                    <a:lnTo>
                      <a:pt x="21600" y="10800"/>
                    </a:lnTo>
                    <a:cubicBezTo>
                      <a:pt x="21600" y="9681"/>
                      <a:pt x="20391" y="8774"/>
                      <a:pt x="18899" y="87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4" name="AutoShape 116">
                <a:extLst>
                  <a:ext uri="{FF2B5EF4-FFF2-40B4-BE49-F238E27FC236}">
                    <a16:creationId xmlns:a16="http://schemas.microsoft.com/office/drawing/2014/main" id="{1C5C31AC-3A9A-4BF5-9A9E-C99C4A6C3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475" y="3786982"/>
                <a:ext cx="57944" cy="873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3226"/>
                      <a:pt x="0" y="7201"/>
                    </a:cubicBezTo>
                    <a:cubicBezTo>
                      <a:pt x="0" y="9390"/>
                      <a:pt x="1798" y="13537"/>
                      <a:pt x="3601" y="16821"/>
                    </a:cubicBezTo>
                    <a:cubicBezTo>
                      <a:pt x="5070" y="19493"/>
                      <a:pt x="6916" y="21600"/>
                      <a:pt x="10800" y="21600"/>
                    </a:cubicBezTo>
                    <a:cubicBezTo>
                      <a:pt x="15016" y="21600"/>
                      <a:pt x="16529" y="19514"/>
                      <a:pt x="18003" y="16858"/>
                    </a:cubicBezTo>
                    <a:cubicBezTo>
                      <a:pt x="19828" y="13567"/>
                      <a:pt x="21600" y="9397"/>
                      <a:pt x="21600" y="7201"/>
                    </a:cubicBezTo>
                    <a:cubicBezTo>
                      <a:pt x="21600" y="3226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A3F9141-ECB2-4F9C-B6A2-1504F759A96D}"/>
              </a:ext>
            </a:extLst>
          </p:cNvPr>
          <p:cNvGrpSpPr/>
          <p:nvPr/>
        </p:nvGrpSpPr>
        <p:grpSpPr>
          <a:xfrm>
            <a:off x="3439959" y="1618686"/>
            <a:ext cx="515273" cy="515273"/>
            <a:chOff x="3868494" y="2150212"/>
            <a:chExt cx="687030" cy="68703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472618A-5645-4EF3-ADA4-A47C0F6DEB3A}"/>
                </a:ext>
              </a:extLst>
            </p:cNvPr>
            <p:cNvSpPr/>
            <p:nvPr/>
          </p:nvSpPr>
          <p:spPr>
            <a:xfrm>
              <a:off x="3868494" y="2150212"/>
              <a:ext cx="687030" cy="687030"/>
            </a:xfrm>
            <a:prstGeom prst="ellipse">
              <a:avLst/>
            </a:prstGeom>
            <a:solidFill>
              <a:srgbClr val="FBD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 dirty="0"/>
            </a:p>
          </p:txBody>
        </p:sp>
        <p:sp>
          <p:nvSpPr>
            <p:cNvPr id="85" name="AutoShape 117">
              <a:extLst>
                <a:ext uri="{FF2B5EF4-FFF2-40B4-BE49-F238E27FC236}">
                  <a16:creationId xmlns:a16="http://schemas.microsoft.com/office/drawing/2014/main" id="{C57763FF-F0A7-483B-A5D2-5F2D40BA3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895" y="2380327"/>
              <a:ext cx="302228" cy="226800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2967D3D-19C2-47D2-B449-354391077C64}"/>
              </a:ext>
            </a:extLst>
          </p:cNvPr>
          <p:cNvGrpSpPr/>
          <p:nvPr/>
        </p:nvGrpSpPr>
        <p:grpSpPr>
          <a:xfrm>
            <a:off x="487225" y="1618688"/>
            <a:ext cx="515273" cy="515273"/>
            <a:chOff x="839196" y="2150212"/>
            <a:chExt cx="687030" cy="68703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0DA34F2-F78C-4042-9EB5-33778488152F}"/>
                </a:ext>
              </a:extLst>
            </p:cNvPr>
            <p:cNvSpPr/>
            <p:nvPr/>
          </p:nvSpPr>
          <p:spPr>
            <a:xfrm>
              <a:off x="839196" y="2150212"/>
              <a:ext cx="687030" cy="687030"/>
            </a:xfrm>
            <a:prstGeom prst="ellipse">
              <a:avLst/>
            </a:prstGeom>
            <a:solidFill>
              <a:srgbClr val="E95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7D580BC-181C-4856-A809-59068AE43BB1}"/>
                </a:ext>
              </a:extLst>
            </p:cNvPr>
            <p:cNvGrpSpPr/>
            <p:nvPr/>
          </p:nvGrpSpPr>
          <p:grpSpPr>
            <a:xfrm>
              <a:off x="1031597" y="2380327"/>
              <a:ext cx="302228" cy="226800"/>
              <a:chOff x="712110" y="4037334"/>
              <a:chExt cx="464344" cy="348456"/>
            </a:xfrm>
            <a:solidFill>
              <a:schemeClr val="bg1"/>
            </a:solidFill>
          </p:grpSpPr>
          <p:sp>
            <p:nvSpPr>
              <p:cNvPr id="87" name="AutoShape 118">
                <a:extLst>
                  <a:ext uri="{FF2B5EF4-FFF2-40B4-BE49-F238E27FC236}">
                    <a16:creationId xmlns:a16="http://schemas.microsoft.com/office/drawing/2014/main" id="{844EB876-A2F7-4617-A269-A3228904F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110" y="4037334"/>
                <a:ext cx="464344" cy="348456"/>
              </a:xfrm>
              <a:custGeom>
                <a:avLst/>
                <a:gdLst>
                  <a:gd name="T0" fmla="*/ 10732 w 21464"/>
                  <a:gd name="T1" fmla="*/ 10800 h 21600"/>
                  <a:gd name="T2" fmla="*/ 10732 w 21464"/>
                  <a:gd name="T3" fmla="*/ 10800 h 21600"/>
                  <a:gd name="T4" fmla="*/ 10732 w 21464"/>
                  <a:gd name="T5" fmla="*/ 10800 h 21600"/>
                  <a:gd name="T6" fmla="*/ 10732 w 21464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464" h="21600">
                    <a:moveTo>
                      <a:pt x="19918" y="11754"/>
                    </a:moveTo>
                    <a:lnTo>
                      <a:pt x="16564" y="18954"/>
                    </a:lnTo>
                    <a:cubicBezTo>
                      <a:pt x="16317" y="19484"/>
                      <a:pt x="15892" y="19800"/>
                      <a:pt x="15427" y="19800"/>
                    </a:cubicBezTo>
                    <a:lnTo>
                      <a:pt x="2683" y="19800"/>
                    </a:lnTo>
                    <a:cubicBezTo>
                      <a:pt x="1943" y="19800"/>
                      <a:pt x="1341" y="18992"/>
                      <a:pt x="1341" y="18000"/>
                    </a:cubicBezTo>
                    <a:lnTo>
                      <a:pt x="1341" y="3600"/>
                    </a:lnTo>
                    <a:cubicBezTo>
                      <a:pt x="1341" y="2608"/>
                      <a:pt x="1943" y="1800"/>
                      <a:pt x="2683" y="1800"/>
                    </a:cubicBezTo>
                    <a:lnTo>
                      <a:pt x="15427" y="1800"/>
                    </a:lnTo>
                    <a:cubicBezTo>
                      <a:pt x="15892" y="1800"/>
                      <a:pt x="16317" y="2116"/>
                      <a:pt x="16564" y="2645"/>
                    </a:cubicBezTo>
                    <a:lnTo>
                      <a:pt x="19917" y="9845"/>
                    </a:lnTo>
                    <a:cubicBezTo>
                      <a:pt x="20188" y="10425"/>
                      <a:pt x="20188" y="11174"/>
                      <a:pt x="19918" y="11754"/>
                    </a:cubicBezTo>
                    <a:moveTo>
                      <a:pt x="21055" y="8891"/>
                    </a:moveTo>
                    <a:lnTo>
                      <a:pt x="17701" y="1691"/>
                    </a:lnTo>
                    <a:cubicBezTo>
                      <a:pt x="17211" y="639"/>
                      <a:pt x="16352" y="0"/>
                      <a:pt x="15427" y="0"/>
                    </a:cubicBezTo>
                    <a:lnTo>
                      <a:pt x="2683" y="0"/>
                    </a:lnTo>
                    <a:cubicBezTo>
                      <a:pt x="1201" y="0"/>
                      <a:pt x="0" y="1611"/>
                      <a:pt x="0" y="3600"/>
                    </a:cubicBezTo>
                    <a:lnTo>
                      <a:pt x="0" y="18000"/>
                    </a:lnTo>
                    <a:cubicBezTo>
                      <a:pt x="0" y="19988"/>
                      <a:pt x="1201" y="21599"/>
                      <a:pt x="2683" y="21599"/>
                    </a:cubicBezTo>
                    <a:lnTo>
                      <a:pt x="15427" y="21599"/>
                    </a:lnTo>
                    <a:cubicBezTo>
                      <a:pt x="16352" y="21599"/>
                      <a:pt x="17211" y="20960"/>
                      <a:pt x="17701" y="19908"/>
                    </a:cubicBezTo>
                    <a:lnTo>
                      <a:pt x="21055" y="12708"/>
                    </a:lnTo>
                    <a:cubicBezTo>
                      <a:pt x="21600" y="11541"/>
                      <a:pt x="21600" y="10059"/>
                      <a:pt x="21055" y="889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8" name="AutoShape 119">
                <a:extLst>
                  <a:ext uri="{FF2B5EF4-FFF2-40B4-BE49-F238E27FC236}">
                    <a16:creationId xmlns:a16="http://schemas.microsoft.com/office/drawing/2014/main" id="{DE58DCB5-A31B-430D-8540-86D6FFF7D3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1829" y="4167509"/>
                <a:ext cx="87313" cy="873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000"/>
                    </a:moveTo>
                    <a:cubicBezTo>
                      <a:pt x="6825" y="18000"/>
                      <a:pt x="3600" y="14774"/>
                      <a:pt x="3600" y="10800"/>
                    </a:cubicBezTo>
                    <a:cubicBezTo>
                      <a:pt x="3600" y="6825"/>
                      <a:pt x="6825" y="3600"/>
                      <a:pt x="10800" y="3600"/>
                    </a:cubicBezTo>
                    <a:cubicBezTo>
                      <a:pt x="14774" y="3600"/>
                      <a:pt x="17999" y="6825"/>
                      <a:pt x="17999" y="10800"/>
                    </a:cubicBezTo>
                    <a:cubicBezTo>
                      <a:pt x="17999" y="14774"/>
                      <a:pt x="14774" y="18000"/>
                      <a:pt x="10800" y="18000"/>
                    </a:cubicBezTo>
                    <a:moveTo>
                      <a:pt x="10800" y="0"/>
                    </a:move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66"/>
                      <a:pt x="4833" y="21599"/>
                      <a:pt x="10800" y="21599"/>
                    </a:cubicBezTo>
                    <a:cubicBezTo>
                      <a:pt x="16766" y="21599"/>
                      <a:pt x="21600" y="16766"/>
                      <a:pt x="21600" y="10800"/>
                    </a:cubicBezTo>
                    <a:cubicBezTo>
                      <a:pt x="21600" y="4833"/>
                      <a:pt x="16766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B9DD0116-7008-405C-94A6-80562B6F1EA0}"/>
              </a:ext>
            </a:extLst>
          </p:cNvPr>
          <p:cNvSpPr txBox="1">
            <a:spLocks/>
          </p:cNvSpPr>
          <p:nvPr/>
        </p:nvSpPr>
        <p:spPr>
          <a:xfrm>
            <a:off x="2632548" y="521851"/>
            <a:ext cx="3878904" cy="884810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Nexa Bold" panose="02000000000000000000" pitchFamily="50" charset="0"/>
              </a:rPr>
              <a:t>Work Distribution</a:t>
            </a:r>
            <a:endParaRPr lang="id-ID" sz="3000" dirty="0">
              <a:latin typeface="Nexa Bold" panose="020000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928EB1-51C3-974E-9E7B-A124BC5A0D25}"/>
              </a:ext>
            </a:extLst>
          </p:cNvPr>
          <p:cNvSpPr/>
          <p:nvPr/>
        </p:nvSpPr>
        <p:spPr>
          <a:xfrm>
            <a:off x="153713" y="112329"/>
            <a:ext cx="8836573" cy="4918842"/>
          </a:xfrm>
          <a:prstGeom prst="rect">
            <a:avLst/>
          </a:prstGeom>
          <a:noFill/>
          <a:ln>
            <a:solidFill>
              <a:srgbClr val="789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7BB1443-5054-4C47-9BDF-600D3444136E}"/>
              </a:ext>
            </a:extLst>
          </p:cNvPr>
          <p:cNvSpPr/>
          <p:nvPr/>
        </p:nvSpPr>
        <p:spPr>
          <a:xfrm>
            <a:off x="4448507" y="1096247"/>
            <a:ext cx="246983" cy="342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20033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FC6EBD-E7F3-6C46-8C05-508375D0B331}"/>
              </a:ext>
            </a:extLst>
          </p:cNvPr>
          <p:cNvGrpSpPr/>
          <p:nvPr/>
        </p:nvGrpSpPr>
        <p:grpSpPr>
          <a:xfrm>
            <a:off x="2037545" y="523729"/>
            <a:ext cx="5068907" cy="884810"/>
            <a:chOff x="3333953" y="982836"/>
            <a:chExt cx="5171872" cy="1179747"/>
          </a:xfrm>
        </p:grpSpPr>
        <p:sp>
          <p:nvSpPr>
            <p:cNvPr id="3" name="Text Placeholder 2">
              <a:extLst>
                <a:ext uri="{FF2B5EF4-FFF2-40B4-BE49-F238E27FC236}">
                  <a16:creationId xmlns:a16="http://schemas.microsoft.com/office/drawing/2014/main" id="{7EA247E6-89BA-714E-92C3-582316A8309E}"/>
                </a:ext>
              </a:extLst>
            </p:cNvPr>
            <p:cNvSpPr txBox="1">
              <a:spLocks/>
            </p:cNvSpPr>
            <p:nvPr/>
          </p:nvSpPr>
          <p:spPr>
            <a:xfrm>
              <a:off x="3333953" y="982836"/>
              <a:ext cx="5171872" cy="1179747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000" dirty="0">
                  <a:latin typeface="Nexa Bold" panose="02000000000000000000" pitchFamily="50" charset="0"/>
                </a:rPr>
                <a:t>Architecture/Layer Description</a:t>
              </a:r>
              <a:endParaRPr lang="id-ID" sz="3000" dirty="0">
                <a:latin typeface="Nexa Bold" panose="02000000000000000000" pitchFamily="50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8BCFAD4-0EA8-1646-A7B8-756355EA9F63}"/>
                </a:ext>
              </a:extLst>
            </p:cNvPr>
            <p:cNvSpPr/>
            <p:nvPr/>
          </p:nvSpPr>
          <p:spPr>
            <a:xfrm>
              <a:off x="5793889" y="1746194"/>
              <a:ext cx="252000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6D1F4793-C18C-BD49-8ECE-A735EE46E25E}"/>
              </a:ext>
            </a:extLst>
          </p:cNvPr>
          <p:cNvSpPr/>
          <p:nvPr/>
        </p:nvSpPr>
        <p:spPr>
          <a:xfrm>
            <a:off x="153713" y="112329"/>
            <a:ext cx="8836573" cy="4918842"/>
          </a:xfrm>
          <a:prstGeom prst="rect">
            <a:avLst/>
          </a:prstGeom>
          <a:noFill/>
          <a:ln>
            <a:solidFill>
              <a:srgbClr val="789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94" name="Google Shape;68;p15">
            <a:extLst>
              <a:ext uri="{FF2B5EF4-FFF2-40B4-BE49-F238E27FC236}">
                <a16:creationId xmlns:a16="http://schemas.microsoft.com/office/drawing/2014/main" id="{76B34D67-4F0E-3649-ADA0-CB03C6D18C1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5203" y="1390299"/>
            <a:ext cx="6826607" cy="3424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3102831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FC6EBD-E7F3-6C46-8C05-508375D0B331}"/>
              </a:ext>
            </a:extLst>
          </p:cNvPr>
          <p:cNvGrpSpPr/>
          <p:nvPr/>
        </p:nvGrpSpPr>
        <p:grpSpPr>
          <a:xfrm>
            <a:off x="2037545" y="523729"/>
            <a:ext cx="5068907" cy="884810"/>
            <a:chOff x="3333953" y="982836"/>
            <a:chExt cx="5171872" cy="1179747"/>
          </a:xfrm>
        </p:grpSpPr>
        <p:sp>
          <p:nvSpPr>
            <p:cNvPr id="3" name="Text Placeholder 2">
              <a:extLst>
                <a:ext uri="{FF2B5EF4-FFF2-40B4-BE49-F238E27FC236}">
                  <a16:creationId xmlns:a16="http://schemas.microsoft.com/office/drawing/2014/main" id="{7EA247E6-89BA-714E-92C3-582316A8309E}"/>
                </a:ext>
              </a:extLst>
            </p:cNvPr>
            <p:cNvSpPr txBox="1">
              <a:spLocks/>
            </p:cNvSpPr>
            <p:nvPr/>
          </p:nvSpPr>
          <p:spPr>
            <a:xfrm>
              <a:off x="3333953" y="982836"/>
              <a:ext cx="5171872" cy="1179747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000" dirty="0">
                  <a:latin typeface="Nexa Bold" panose="02000000000000000000" pitchFamily="50" charset="0"/>
                </a:rPr>
                <a:t>Class Diagram/ERD</a:t>
              </a:r>
              <a:endParaRPr lang="id-ID" sz="3000" dirty="0">
                <a:latin typeface="Nexa Bold" panose="02000000000000000000" pitchFamily="50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8BCFAD4-0EA8-1646-A7B8-756355EA9F63}"/>
                </a:ext>
              </a:extLst>
            </p:cNvPr>
            <p:cNvSpPr/>
            <p:nvPr/>
          </p:nvSpPr>
          <p:spPr>
            <a:xfrm>
              <a:off x="5793889" y="1746194"/>
              <a:ext cx="252000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6D1F4793-C18C-BD49-8ECE-A735EE46E25E}"/>
              </a:ext>
            </a:extLst>
          </p:cNvPr>
          <p:cNvSpPr/>
          <p:nvPr/>
        </p:nvSpPr>
        <p:spPr>
          <a:xfrm>
            <a:off x="153713" y="112329"/>
            <a:ext cx="8836573" cy="4918842"/>
          </a:xfrm>
          <a:prstGeom prst="rect">
            <a:avLst/>
          </a:prstGeom>
          <a:noFill/>
          <a:ln>
            <a:solidFill>
              <a:srgbClr val="789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7" name="Google Shape;75;p16">
            <a:extLst>
              <a:ext uri="{FF2B5EF4-FFF2-40B4-BE49-F238E27FC236}">
                <a16:creationId xmlns:a16="http://schemas.microsoft.com/office/drawing/2014/main" id="{BC9E878A-6F1E-4443-819D-AE6BFB75F2E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00568" y="1258654"/>
            <a:ext cx="4401821" cy="3544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6">
            <a:extLst>
              <a:ext uri="{FF2B5EF4-FFF2-40B4-BE49-F238E27FC236}">
                <a16:creationId xmlns:a16="http://schemas.microsoft.com/office/drawing/2014/main" id="{C94D8450-AB08-1C48-B60C-11905DC388C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493" y="4015314"/>
            <a:ext cx="2667212" cy="701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6">
            <a:extLst>
              <a:ext uri="{FF2B5EF4-FFF2-40B4-BE49-F238E27FC236}">
                <a16:creationId xmlns:a16="http://schemas.microsoft.com/office/drawing/2014/main" id="{A0D9CB01-5728-854A-9449-695D4F6C5F4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493" y="1408539"/>
            <a:ext cx="3048242" cy="73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6">
            <a:extLst>
              <a:ext uri="{FF2B5EF4-FFF2-40B4-BE49-F238E27FC236}">
                <a16:creationId xmlns:a16="http://schemas.microsoft.com/office/drawing/2014/main" id="{29A8E8F0-597C-2B4B-AFB5-46946901B5B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493" y="2391014"/>
            <a:ext cx="2459377" cy="55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6">
            <a:extLst>
              <a:ext uri="{FF2B5EF4-FFF2-40B4-BE49-F238E27FC236}">
                <a16:creationId xmlns:a16="http://schemas.microsoft.com/office/drawing/2014/main" id="{71B0C4E4-9CF0-1C48-9F3C-911BA46C43A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5493" y="3163938"/>
            <a:ext cx="2563295" cy="726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7901522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247E6-89BA-714E-92C3-582316A8309E}"/>
              </a:ext>
            </a:extLst>
          </p:cNvPr>
          <p:cNvSpPr txBox="1">
            <a:spLocks/>
          </p:cNvSpPr>
          <p:nvPr/>
        </p:nvSpPr>
        <p:spPr>
          <a:xfrm>
            <a:off x="2632548" y="500080"/>
            <a:ext cx="3878904" cy="884810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Nexa Bold" panose="02000000000000000000" pitchFamily="50" charset="0"/>
              </a:rPr>
              <a:t>Technologies Used</a:t>
            </a:r>
            <a:endParaRPr lang="id-ID" sz="3000" dirty="0">
              <a:latin typeface="Nexa Bold" panose="02000000000000000000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6AB417-8CD2-8749-9C79-AB10592AFA40}"/>
              </a:ext>
            </a:extLst>
          </p:cNvPr>
          <p:cNvGrpSpPr/>
          <p:nvPr/>
        </p:nvGrpSpPr>
        <p:grpSpPr>
          <a:xfrm rot="5400000">
            <a:off x="2629275" y="794009"/>
            <a:ext cx="515271" cy="2064449"/>
            <a:chOff x="1289378" y="2171513"/>
            <a:chExt cx="687028" cy="2284733"/>
          </a:xfrm>
        </p:grpSpPr>
        <p:sp>
          <p:nvSpPr>
            <p:cNvPr id="6" name="Arrow: Pentagon 2">
              <a:extLst>
                <a:ext uri="{FF2B5EF4-FFF2-40B4-BE49-F238E27FC236}">
                  <a16:creationId xmlns:a16="http://schemas.microsoft.com/office/drawing/2014/main" id="{FCDB4617-7FF7-2244-9855-8589402C4516}"/>
                </a:ext>
              </a:extLst>
            </p:cNvPr>
            <p:cNvSpPr/>
            <p:nvPr/>
          </p:nvSpPr>
          <p:spPr>
            <a:xfrm rot="16200000">
              <a:off x="490525" y="2970366"/>
              <a:ext cx="2284733" cy="687028"/>
            </a:xfrm>
            <a:prstGeom prst="homePlate">
              <a:avLst/>
            </a:prstGeom>
            <a:solidFill>
              <a:srgbClr val="E95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 dirty="0"/>
            </a:p>
          </p:txBody>
        </p:sp>
        <p:sp>
          <p:nvSpPr>
            <p:cNvPr id="8" name="Text Placeholder 2">
              <a:extLst>
                <a:ext uri="{FF2B5EF4-FFF2-40B4-BE49-F238E27FC236}">
                  <a16:creationId xmlns:a16="http://schemas.microsoft.com/office/drawing/2014/main" id="{AB56B18E-FF0E-2740-BD89-0DE8696F239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76012" y="3247406"/>
              <a:ext cx="1956650" cy="304004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solidFill>
                    <a:schemeClr val="bg1"/>
                  </a:solidFill>
                  <a:latin typeface="Nexa Bold" panose="02000000000000000000" pitchFamily="50" charset="0"/>
                </a:rPr>
                <a:t>Bootstrap (HTML, CSS, JS) </a:t>
              </a:r>
              <a:endParaRPr lang="id-ID" sz="1200" dirty="0">
                <a:solidFill>
                  <a:schemeClr val="bg1"/>
                </a:solidFill>
                <a:latin typeface="Nexa Bold" panose="02000000000000000000" pitchFamily="50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BF5B4D-6C23-E74F-8454-CB76D0A4C4A7}"/>
              </a:ext>
            </a:extLst>
          </p:cNvPr>
          <p:cNvGrpSpPr/>
          <p:nvPr/>
        </p:nvGrpSpPr>
        <p:grpSpPr>
          <a:xfrm>
            <a:off x="1139119" y="1568592"/>
            <a:ext cx="515273" cy="515273"/>
            <a:chOff x="1289376" y="4705113"/>
            <a:chExt cx="687030" cy="68703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C99A882-9454-BF41-8947-A33F28E85975}"/>
                </a:ext>
              </a:extLst>
            </p:cNvPr>
            <p:cNvSpPr/>
            <p:nvPr/>
          </p:nvSpPr>
          <p:spPr>
            <a:xfrm>
              <a:off x="1289376" y="4705113"/>
              <a:ext cx="687030" cy="687030"/>
            </a:xfrm>
            <a:prstGeom prst="ellipse">
              <a:avLst/>
            </a:prstGeom>
            <a:solidFill>
              <a:srgbClr val="E95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B2B2D63-6C8D-E14A-B742-0552F99966BC}"/>
                </a:ext>
              </a:extLst>
            </p:cNvPr>
            <p:cNvGrpSpPr/>
            <p:nvPr/>
          </p:nvGrpSpPr>
          <p:grpSpPr>
            <a:xfrm>
              <a:off x="1458922" y="4918077"/>
              <a:ext cx="347938" cy="261102"/>
              <a:chOff x="712110" y="4037334"/>
              <a:chExt cx="464344" cy="348456"/>
            </a:xfrm>
            <a:solidFill>
              <a:schemeClr val="bg1"/>
            </a:solidFill>
          </p:grpSpPr>
          <p:sp>
            <p:nvSpPr>
              <p:cNvPr id="13" name="AutoShape 118">
                <a:extLst>
                  <a:ext uri="{FF2B5EF4-FFF2-40B4-BE49-F238E27FC236}">
                    <a16:creationId xmlns:a16="http://schemas.microsoft.com/office/drawing/2014/main" id="{E0A89CED-A8EE-1341-A342-29D1A8DFD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110" y="4037334"/>
                <a:ext cx="464344" cy="348456"/>
              </a:xfrm>
              <a:custGeom>
                <a:avLst/>
                <a:gdLst>
                  <a:gd name="T0" fmla="*/ 10732 w 21464"/>
                  <a:gd name="T1" fmla="*/ 10800 h 21600"/>
                  <a:gd name="T2" fmla="*/ 10732 w 21464"/>
                  <a:gd name="T3" fmla="*/ 10800 h 21600"/>
                  <a:gd name="T4" fmla="*/ 10732 w 21464"/>
                  <a:gd name="T5" fmla="*/ 10800 h 21600"/>
                  <a:gd name="T6" fmla="*/ 10732 w 21464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464" h="21600">
                    <a:moveTo>
                      <a:pt x="19918" y="11754"/>
                    </a:moveTo>
                    <a:lnTo>
                      <a:pt x="16564" y="18954"/>
                    </a:lnTo>
                    <a:cubicBezTo>
                      <a:pt x="16317" y="19484"/>
                      <a:pt x="15892" y="19800"/>
                      <a:pt x="15427" y="19800"/>
                    </a:cubicBezTo>
                    <a:lnTo>
                      <a:pt x="2683" y="19800"/>
                    </a:lnTo>
                    <a:cubicBezTo>
                      <a:pt x="1943" y="19800"/>
                      <a:pt x="1341" y="18992"/>
                      <a:pt x="1341" y="18000"/>
                    </a:cubicBezTo>
                    <a:lnTo>
                      <a:pt x="1341" y="3600"/>
                    </a:lnTo>
                    <a:cubicBezTo>
                      <a:pt x="1341" y="2608"/>
                      <a:pt x="1943" y="1800"/>
                      <a:pt x="2683" y="1800"/>
                    </a:cubicBezTo>
                    <a:lnTo>
                      <a:pt x="15427" y="1800"/>
                    </a:lnTo>
                    <a:cubicBezTo>
                      <a:pt x="15892" y="1800"/>
                      <a:pt x="16317" y="2116"/>
                      <a:pt x="16564" y="2645"/>
                    </a:cubicBezTo>
                    <a:lnTo>
                      <a:pt x="19917" y="9845"/>
                    </a:lnTo>
                    <a:cubicBezTo>
                      <a:pt x="20188" y="10425"/>
                      <a:pt x="20188" y="11174"/>
                      <a:pt x="19918" y="11754"/>
                    </a:cubicBezTo>
                    <a:moveTo>
                      <a:pt x="21055" y="8891"/>
                    </a:moveTo>
                    <a:lnTo>
                      <a:pt x="17701" y="1691"/>
                    </a:lnTo>
                    <a:cubicBezTo>
                      <a:pt x="17211" y="639"/>
                      <a:pt x="16352" y="0"/>
                      <a:pt x="15427" y="0"/>
                    </a:cubicBezTo>
                    <a:lnTo>
                      <a:pt x="2683" y="0"/>
                    </a:lnTo>
                    <a:cubicBezTo>
                      <a:pt x="1201" y="0"/>
                      <a:pt x="0" y="1611"/>
                      <a:pt x="0" y="3600"/>
                    </a:cubicBezTo>
                    <a:lnTo>
                      <a:pt x="0" y="18000"/>
                    </a:lnTo>
                    <a:cubicBezTo>
                      <a:pt x="0" y="19988"/>
                      <a:pt x="1201" y="21599"/>
                      <a:pt x="2683" y="21599"/>
                    </a:cubicBezTo>
                    <a:lnTo>
                      <a:pt x="15427" y="21599"/>
                    </a:lnTo>
                    <a:cubicBezTo>
                      <a:pt x="16352" y="21599"/>
                      <a:pt x="17211" y="20960"/>
                      <a:pt x="17701" y="19908"/>
                    </a:cubicBezTo>
                    <a:lnTo>
                      <a:pt x="21055" y="12708"/>
                    </a:lnTo>
                    <a:cubicBezTo>
                      <a:pt x="21600" y="11541"/>
                      <a:pt x="21600" y="10059"/>
                      <a:pt x="21055" y="889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" name="AutoShape 119">
                <a:extLst>
                  <a:ext uri="{FF2B5EF4-FFF2-40B4-BE49-F238E27FC236}">
                    <a16:creationId xmlns:a16="http://schemas.microsoft.com/office/drawing/2014/main" id="{E13ABCDE-AAD6-964A-A74F-385D5CE31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1829" y="4167509"/>
                <a:ext cx="87313" cy="873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000"/>
                    </a:moveTo>
                    <a:cubicBezTo>
                      <a:pt x="6825" y="18000"/>
                      <a:pt x="3600" y="14774"/>
                      <a:pt x="3600" y="10800"/>
                    </a:cubicBezTo>
                    <a:cubicBezTo>
                      <a:pt x="3600" y="6825"/>
                      <a:pt x="6825" y="3600"/>
                      <a:pt x="10800" y="3600"/>
                    </a:cubicBezTo>
                    <a:cubicBezTo>
                      <a:pt x="14774" y="3600"/>
                      <a:pt x="17999" y="6825"/>
                      <a:pt x="17999" y="10800"/>
                    </a:cubicBezTo>
                    <a:cubicBezTo>
                      <a:pt x="17999" y="14774"/>
                      <a:pt x="14774" y="18000"/>
                      <a:pt x="10800" y="18000"/>
                    </a:cubicBezTo>
                    <a:moveTo>
                      <a:pt x="10800" y="0"/>
                    </a:move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66"/>
                      <a:pt x="4833" y="21599"/>
                      <a:pt x="10800" y="21599"/>
                    </a:cubicBezTo>
                    <a:cubicBezTo>
                      <a:pt x="16766" y="21599"/>
                      <a:pt x="21600" y="16766"/>
                      <a:pt x="21600" y="10800"/>
                    </a:cubicBezTo>
                    <a:cubicBezTo>
                      <a:pt x="21600" y="4833"/>
                      <a:pt x="16766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C73642-E46E-AE41-A6CF-E165F196742B}"/>
              </a:ext>
            </a:extLst>
          </p:cNvPr>
          <p:cNvGrpSpPr/>
          <p:nvPr/>
        </p:nvGrpSpPr>
        <p:grpSpPr>
          <a:xfrm rot="5400000">
            <a:off x="2629275" y="1382433"/>
            <a:ext cx="515271" cy="2064451"/>
            <a:chOff x="3074622" y="1703647"/>
            <a:chExt cx="687028" cy="2752601"/>
          </a:xfrm>
        </p:grpSpPr>
        <p:sp>
          <p:nvSpPr>
            <p:cNvPr id="16" name="Arrow: Pentagon 7">
              <a:extLst>
                <a:ext uri="{FF2B5EF4-FFF2-40B4-BE49-F238E27FC236}">
                  <a16:creationId xmlns:a16="http://schemas.microsoft.com/office/drawing/2014/main" id="{EE8F5435-87EF-084E-965E-4E648E996529}"/>
                </a:ext>
              </a:extLst>
            </p:cNvPr>
            <p:cNvSpPr/>
            <p:nvPr/>
          </p:nvSpPr>
          <p:spPr>
            <a:xfrm rot="16200000">
              <a:off x="2041835" y="2736434"/>
              <a:ext cx="2752601" cy="687028"/>
            </a:xfrm>
            <a:prstGeom prst="homePlate">
              <a:avLst/>
            </a:prstGeom>
            <a:solidFill>
              <a:srgbClr val="F29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/>
            </a:p>
          </p:txBody>
        </p:sp>
        <p:sp>
          <p:nvSpPr>
            <p:cNvPr id="18" name="Text Placeholder 2">
              <a:extLst>
                <a:ext uri="{FF2B5EF4-FFF2-40B4-BE49-F238E27FC236}">
                  <a16:creationId xmlns:a16="http://schemas.microsoft.com/office/drawing/2014/main" id="{561ECD4F-C0C8-F24D-BD98-93795DF03581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2492362" y="3283883"/>
              <a:ext cx="1851542" cy="304004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 err="1">
                  <a:solidFill>
                    <a:schemeClr val="bg1"/>
                  </a:solidFill>
                  <a:latin typeface="Nexa Bold" panose="02000000000000000000" pitchFamily="50" charset="0"/>
                </a:rPr>
                <a:t>ThymeLeaf</a:t>
              </a:r>
              <a:endParaRPr lang="id-ID" sz="1200" dirty="0">
                <a:solidFill>
                  <a:schemeClr val="bg1"/>
                </a:solidFill>
                <a:latin typeface="Nexa Bold" panose="02000000000000000000" pitchFamily="50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DC2D9BC-3007-E24D-B6CC-EE414036768D}"/>
              </a:ext>
            </a:extLst>
          </p:cNvPr>
          <p:cNvGrpSpPr/>
          <p:nvPr/>
        </p:nvGrpSpPr>
        <p:grpSpPr>
          <a:xfrm>
            <a:off x="1139119" y="2157021"/>
            <a:ext cx="515273" cy="515273"/>
            <a:chOff x="3074620" y="4705113"/>
            <a:chExt cx="687030" cy="68703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2E2E809-1930-4D42-A254-936A73A185B3}"/>
                </a:ext>
              </a:extLst>
            </p:cNvPr>
            <p:cNvSpPr/>
            <p:nvPr/>
          </p:nvSpPr>
          <p:spPr>
            <a:xfrm>
              <a:off x="3074620" y="4705113"/>
              <a:ext cx="687030" cy="687030"/>
            </a:xfrm>
            <a:prstGeom prst="ellipse">
              <a:avLst/>
            </a:prstGeom>
            <a:solidFill>
              <a:srgbClr val="F29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/>
            </a:p>
          </p:txBody>
        </p:sp>
        <p:sp>
          <p:nvSpPr>
            <p:cNvPr id="22" name="AutoShape 117">
              <a:extLst>
                <a:ext uri="{FF2B5EF4-FFF2-40B4-BE49-F238E27FC236}">
                  <a16:creationId xmlns:a16="http://schemas.microsoft.com/office/drawing/2014/main" id="{1336DB31-84AB-A14D-9F5F-D676C7AA9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166" y="4918077"/>
              <a:ext cx="347938" cy="261102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8B5D41A-A6D7-814C-ACEE-AB3798DF2B26}"/>
              </a:ext>
            </a:extLst>
          </p:cNvPr>
          <p:cNvGrpSpPr/>
          <p:nvPr/>
        </p:nvGrpSpPr>
        <p:grpSpPr>
          <a:xfrm rot="5400000">
            <a:off x="2624919" y="1970858"/>
            <a:ext cx="515271" cy="2064451"/>
            <a:chOff x="4859866" y="1703647"/>
            <a:chExt cx="687028" cy="2752601"/>
          </a:xfrm>
        </p:grpSpPr>
        <p:sp>
          <p:nvSpPr>
            <p:cNvPr id="24" name="Arrow: Pentagon 8">
              <a:extLst>
                <a:ext uri="{FF2B5EF4-FFF2-40B4-BE49-F238E27FC236}">
                  <a16:creationId xmlns:a16="http://schemas.microsoft.com/office/drawing/2014/main" id="{3E85E75A-3285-204F-AD1D-38BD3E5E8DF6}"/>
                </a:ext>
              </a:extLst>
            </p:cNvPr>
            <p:cNvSpPr/>
            <p:nvPr/>
          </p:nvSpPr>
          <p:spPr>
            <a:xfrm rot="16200000">
              <a:off x="3827079" y="2736434"/>
              <a:ext cx="2752601" cy="687028"/>
            </a:xfrm>
            <a:prstGeom prst="homePlate">
              <a:avLst/>
            </a:prstGeom>
            <a:solidFill>
              <a:srgbClr val="FBD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/>
            </a:p>
          </p:txBody>
        </p:sp>
        <p:sp>
          <p:nvSpPr>
            <p:cNvPr id="33" name="Text Placeholder 2">
              <a:extLst>
                <a:ext uri="{FF2B5EF4-FFF2-40B4-BE49-F238E27FC236}">
                  <a16:creationId xmlns:a16="http://schemas.microsoft.com/office/drawing/2014/main" id="{AF9D35E2-972B-3948-85F5-3C02E66876D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543382" y="3543849"/>
              <a:ext cx="1319993" cy="304004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solidFill>
                    <a:schemeClr val="bg1"/>
                  </a:solidFill>
                  <a:latin typeface="Nexa Bold" panose="02000000000000000000" pitchFamily="50" charset="0"/>
                </a:rPr>
                <a:t>Security</a:t>
              </a:r>
              <a:endParaRPr lang="id-ID" sz="1200" dirty="0">
                <a:solidFill>
                  <a:schemeClr val="bg1"/>
                </a:solidFill>
                <a:latin typeface="Nexa Bold" panose="02000000000000000000" pitchFamily="50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358B02-BF5C-6545-B1D8-FC3F6BC8D1EF}"/>
              </a:ext>
            </a:extLst>
          </p:cNvPr>
          <p:cNvGrpSpPr/>
          <p:nvPr/>
        </p:nvGrpSpPr>
        <p:grpSpPr>
          <a:xfrm>
            <a:off x="1139119" y="2745448"/>
            <a:ext cx="515273" cy="515273"/>
            <a:chOff x="4859864" y="4705113"/>
            <a:chExt cx="687030" cy="68703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20FBF81-D613-6C4C-937B-554017C7AADC}"/>
                </a:ext>
              </a:extLst>
            </p:cNvPr>
            <p:cNvSpPr/>
            <p:nvPr/>
          </p:nvSpPr>
          <p:spPr>
            <a:xfrm>
              <a:off x="4859864" y="4705113"/>
              <a:ext cx="687030" cy="687030"/>
            </a:xfrm>
            <a:prstGeom prst="ellipse">
              <a:avLst/>
            </a:prstGeom>
            <a:solidFill>
              <a:srgbClr val="FBD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C2F48CD-92C2-8647-A8E1-56ABE3A6FE0B}"/>
                </a:ext>
              </a:extLst>
            </p:cNvPr>
            <p:cNvGrpSpPr/>
            <p:nvPr/>
          </p:nvGrpSpPr>
          <p:grpSpPr>
            <a:xfrm>
              <a:off x="5072828" y="4874361"/>
              <a:ext cx="261102" cy="348534"/>
              <a:chOff x="2639219" y="3510757"/>
              <a:chExt cx="348456" cy="465138"/>
            </a:xfrm>
            <a:solidFill>
              <a:schemeClr val="bg1"/>
            </a:solidFill>
          </p:grpSpPr>
          <p:sp>
            <p:nvSpPr>
              <p:cNvPr id="31" name="AutoShape 115">
                <a:extLst>
                  <a:ext uri="{FF2B5EF4-FFF2-40B4-BE49-F238E27FC236}">
                    <a16:creationId xmlns:a16="http://schemas.microsoft.com/office/drawing/2014/main" id="{62E7D1FD-2189-3C41-A4D3-C7B68AE56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9219" y="3510757"/>
                <a:ext cx="348456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800" y="12825"/>
                    </a:moveTo>
                    <a:lnTo>
                      <a:pt x="19800" y="13500"/>
                    </a:lnTo>
                    <a:lnTo>
                      <a:pt x="19800" y="14850"/>
                    </a:lnTo>
                    <a:lnTo>
                      <a:pt x="19800" y="15525"/>
                    </a:lnTo>
                    <a:cubicBezTo>
                      <a:pt x="19800" y="18129"/>
                      <a:pt x="16972" y="20249"/>
                      <a:pt x="13499" y="20249"/>
                    </a:cubicBezTo>
                    <a:lnTo>
                      <a:pt x="8099" y="20249"/>
                    </a:lnTo>
                    <a:cubicBezTo>
                      <a:pt x="4627" y="20249"/>
                      <a:pt x="1800" y="18129"/>
                      <a:pt x="1800" y="15525"/>
                    </a:cubicBezTo>
                    <a:lnTo>
                      <a:pt x="1800" y="14850"/>
                    </a:lnTo>
                    <a:lnTo>
                      <a:pt x="1800" y="13500"/>
                    </a:lnTo>
                    <a:lnTo>
                      <a:pt x="1800" y="12825"/>
                    </a:lnTo>
                    <a:lnTo>
                      <a:pt x="1800" y="10800"/>
                    </a:lnTo>
                    <a:cubicBezTo>
                      <a:pt x="1800" y="10427"/>
                      <a:pt x="2203" y="10124"/>
                      <a:pt x="2699" y="10124"/>
                    </a:cubicBezTo>
                    <a:lnTo>
                      <a:pt x="4499" y="10124"/>
                    </a:lnTo>
                    <a:lnTo>
                      <a:pt x="17100" y="10124"/>
                    </a:lnTo>
                    <a:lnTo>
                      <a:pt x="18899" y="10124"/>
                    </a:lnTo>
                    <a:cubicBezTo>
                      <a:pt x="19396" y="10124"/>
                      <a:pt x="19800" y="10427"/>
                      <a:pt x="19800" y="10800"/>
                    </a:cubicBezTo>
                    <a:cubicBezTo>
                      <a:pt x="19800" y="10800"/>
                      <a:pt x="19800" y="12825"/>
                      <a:pt x="19800" y="12825"/>
                    </a:cubicBezTo>
                    <a:close/>
                    <a:moveTo>
                      <a:pt x="14400" y="6075"/>
                    </a:moveTo>
                    <a:lnTo>
                      <a:pt x="14400" y="6076"/>
                    </a:lnTo>
                    <a:lnTo>
                      <a:pt x="14400" y="8774"/>
                    </a:lnTo>
                    <a:lnTo>
                      <a:pt x="7200" y="8774"/>
                    </a:lnTo>
                    <a:lnTo>
                      <a:pt x="7200" y="6076"/>
                    </a:lnTo>
                    <a:lnTo>
                      <a:pt x="7200" y="6075"/>
                    </a:lnTo>
                    <a:cubicBezTo>
                      <a:pt x="7200" y="4583"/>
                      <a:pt x="8811" y="3375"/>
                      <a:pt x="10800" y="3375"/>
                    </a:cubicBezTo>
                    <a:cubicBezTo>
                      <a:pt x="12788" y="3375"/>
                      <a:pt x="14400" y="4583"/>
                      <a:pt x="14400" y="6075"/>
                    </a:cubicBezTo>
                    <a:moveTo>
                      <a:pt x="4499" y="6075"/>
                    </a:moveTo>
                    <a:cubicBezTo>
                      <a:pt x="4499" y="3465"/>
                      <a:pt x="7320" y="1350"/>
                      <a:pt x="10800" y="1350"/>
                    </a:cubicBezTo>
                    <a:cubicBezTo>
                      <a:pt x="14279" y="1350"/>
                      <a:pt x="17100" y="3465"/>
                      <a:pt x="17100" y="6075"/>
                    </a:cubicBezTo>
                    <a:lnTo>
                      <a:pt x="17100" y="8774"/>
                    </a:lnTo>
                    <a:lnTo>
                      <a:pt x="15299" y="8774"/>
                    </a:lnTo>
                    <a:lnTo>
                      <a:pt x="15299" y="6076"/>
                    </a:lnTo>
                    <a:cubicBezTo>
                      <a:pt x="15299" y="4212"/>
                      <a:pt x="13285" y="2701"/>
                      <a:pt x="10800" y="2701"/>
                    </a:cubicBezTo>
                    <a:cubicBezTo>
                      <a:pt x="8314" y="2701"/>
                      <a:pt x="6299" y="4212"/>
                      <a:pt x="6299" y="6076"/>
                    </a:cubicBezTo>
                    <a:lnTo>
                      <a:pt x="6299" y="8774"/>
                    </a:lnTo>
                    <a:lnTo>
                      <a:pt x="4499" y="8774"/>
                    </a:lnTo>
                    <a:cubicBezTo>
                      <a:pt x="4499" y="8774"/>
                      <a:pt x="4499" y="6075"/>
                      <a:pt x="4499" y="6075"/>
                    </a:cubicBezTo>
                    <a:close/>
                    <a:moveTo>
                      <a:pt x="18899" y="8774"/>
                    </a:moveTo>
                    <a:lnTo>
                      <a:pt x="18899" y="6075"/>
                    </a:lnTo>
                    <a:cubicBezTo>
                      <a:pt x="18899" y="2719"/>
                      <a:pt x="15274" y="0"/>
                      <a:pt x="10800" y="0"/>
                    </a:cubicBezTo>
                    <a:cubicBezTo>
                      <a:pt x="6325" y="0"/>
                      <a:pt x="2699" y="2719"/>
                      <a:pt x="2699" y="6075"/>
                    </a:cubicBezTo>
                    <a:lnTo>
                      <a:pt x="2699" y="8774"/>
                    </a:lnTo>
                    <a:cubicBezTo>
                      <a:pt x="1208" y="8774"/>
                      <a:pt x="0" y="9681"/>
                      <a:pt x="0" y="10800"/>
                    </a:cubicBezTo>
                    <a:lnTo>
                      <a:pt x="0" y="12825"/>
                    </a:lnTo>
                    <a:lnTo>
                      <a:pt x="0" y="13500"/>
                    </a:lnTo>
                    <a:lnTo>
                      <a:pt x="0" y="14850"/>
                    </a:lnTo>
                    <a:lnTo>
                      <a:pt x="0" y="15525"/>
                    </a:lnTo>
                    <a:cubicBezTo>
                      <a:pt x="0" y="18880"/>
                      <a:pt x="3625" y="21599"/>
                      <a:pt x="8099" y="21599"/>
                    </a:cubicBezTo>
                    <a:lnTo>
                      <a:pt x="13499" y="21599"/>
                    </a:lnTo>
                    <a:cubicBezTo>
                      <a:pt x="17974" y="21599"/>
                      <a:pt x="21600" y="18880"/>
                      <a:pt x="21600" y="15525"/>
                    </a:cubicBezTo>
                    <a:lnTo>
                      <a:pt x="21600" y="14850"/>
                    </a:lnTo>
                    <a:lnTo>
                      <a:pt x="21600" y="13500"/>
                    </a:lnTo>
                    <a:lnTo>
                      <a:pt x="21600" y="12825"/>
                    </a:lnTo>
                    <a:lnTo>
                      <a:pt x="21600" y="10800"/>
                    </a:lnTo>
                    <a:cubicBezTo>
                      <a:pt x="21600" y="9681"/>
                      <a:pt x="20391" y="8774"/>
                      <a:pt x="18899" y="87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2" name="AutoShape 116">
                <a:extLst>
                  <a:ext uri="{FF2B5EF4-FFF2-40B4-BE49-F238E27FC236}">
                    <a16:creationId xmlns:a16="http://schemas.microsoft.com/office/drawing/2014/main" id="{8B68A8BB-DEFD-DE4D-BBDD-81A4BE498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475" y="3786982"/>
                <a:ext cx="57944" cy="873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3226"/>
                      <a:pt x="0" y="7201"/>
                    </a:cubicBezTo>
                    <a:cubicBezTo>
                      <a:pt x="0" y="9390"/>
                      <a:pt x="1798" y="13537"/>
                      <a:pt x="3601" y="16821"/>
                    </a:cubicBezTo>
                    <a:cubicBezTo>
                      <a:pt x="5070" y="19493"/>
                      <a:pt x="6916" y="21600"/>
                      <a:pt x="10800" y="21600"/>
                    </a:cubicBezTo>
                    <a:cubicBezTo>
                      <a:pt x="15016" y="21600"/>
                      <a:pt x="16529" y="19514"/>
                      <a:pt x="18003" y="16858"/>
                    </a:cubicBezTo>
                    <a:cubicBezTo>
                      <a:pt x="19828" y="13567"/>
                      <a:pt x="21600" y="9397"/>
                      <a:pt x="21600" y="7201"/>
                    </a:cubicBezTo>
                    <a:cubicBezTo>
                      <a:pt x="21600" y="3226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EFCEC9F-B4CF-7144-97FA-CC2E33E4B429}"/>
              </a:ext>
            </a:extLst>
          </p:cNvPr>
          <p:cNvGrpSpPr/>
          <p:nvPr/>
        </p:nvGrpSpPr>
        <p:grpSpPr>
          <a:xfrm rot="5400000">
            <a:off x="2647850" y="2559285"/>
            <a:ext cx="515271" cy="2064448"/>
            <a:chOff x="8430353" y="2164780"/>
            <a:chExt cx="687028" cy="2291468"/>
          </a:xfrm>
        </p:grpSpPr>
        <p:sp>
          <p:nvSpPr>
            <p:cNvPr id="43" name="Arrow: Pentagon 10">
              <a:extLst>
                <a:ext uri="{FF2B5EF4-FFF2-40B4-BE49-F238E27FC236}">
                  <a16:creationId xmlns:a16="http://schemas.microsoft.com/office/drawing/2014/main" id="{664C5FDE-D0C2-E34D-A58D-3229F7D7C040}"/>
                </a:ext>
              </a:extLst>
            </p:cNvPr>
            <p:cNvSpPr/>
            <p:nvPr/>
          </p:nvSpPr>
          <p:spPr>
            <a:xfrm rot="16200000">
              <a:off x="7628133" y="2967000"/>
              <a:ext cx="2291468" cy="687028"/>
            </a:xfrm>
            <a:prstGeom prst="homePlate">
              <a:avLst/>
            </a:prstGeom>
            <a:solidFill>
              <a:srgbClr val="53A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/>
            </a:p>
          </p:txBody>
        </p:sp>
        <p:sp>
          <p:nvSpPr>
            <p:cNvPr id="45" name="Text Placeholder 2">
              <a:extLst>
                <a:ext uri="{FF2B5EF4-FFF2-40B4-BE49-F238E27FC236}">
                  <a16:creationId xmlns:a16="http://schemas.microsoft.com/office/drawing/2014/main" id="{9A97D1ED-0CE2-1640-96FC-1116A77C66BF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8091603" y="3601470"/>
              <a:ext cx="1319995" cy="304004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solidFill>
                    <a:schemeClr val="bg1"/>
                  </a:solidFill>
                  <a:latin typeface="Nexa Bold" panose="02000000000000000000" pitchFamily="50" charset="0"/>
                </a:rPr>
                <a:t>Maven</a:t>
              </a:r>
              <a:endParaRPr lang="id-ID" sz="1200" dirty="0">
                <a:solidFill>
                  <a:schemeClr val="bg1"/>
                </a:solidFill>
                <a:latin typeface="Nexa Bold" panose="02000000000000000000" pitchFamily="50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EDBEA8-FE43-5A4C-8BAB-2AAC2363B641}"/>
              </a:ext>
            </a:extLst>
          </p:cNvPr>
          <p:cNvGrpSpPr/>
          <p:nvPr/>
        </p:nvGrpSpPr>
        <p:grpSpPr>
          <a:xfrm>
            <a:off x="1139118" y="3333871"/>
            <a:ext cx="515273" cy="515273"/>
            <a:chOff x="8430352" y="4705113"/>
            <a:chExt cx="687030" cy="68703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F2B7795-2B61-E845-947A-F259B6DECA51}"/>
                </a:ext>
              </a:extLst>
            </p:cNvPr>
            <p:cNvSpPr/>
            <p:nvPr/>
          </p:nvSpPr>
          <p:spPr>
            <a:xfrm>
              <a:off x="8430352" y="4705113"/>
              <a:ext cx="687030" cy="687030"/>
            </a:xfrm>
            <a:prstGeom prst="ellipse">
              <a:avLst/>
            </a:prstGeom>
            <a:solidFill>
              <a:srgbClr val="53A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/>
            </a:p>
          </p:txBody>
        </p:sp>
        <p:sp>
          <p:nvSpPr>
            <p:cNvPr id="49" name="AutoShape 112">
              <a:extLst>
                <a:ext uri="{FF2B5EF4-FFF2-40B4-BE49-F238E27FC236}">
                  <a16:creationId xmlns:a16="http://schemas.microsoft.com/office/drawing/2014/main" id="{F29965A3-7132-7F4A-8CA4-E23C730B8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9897" y="4874361"/>
              <a:ext cx="347940" cy="348534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5434A92-F734-1D45-B219-39F3F4B52B9A}"/>
              </a:ext>
            </a:extLst>
          </p:cNvPr>
          <p:cNvGrpSpPr/>
          <p:nvPr/>
        </p:nvGrpSpPr>
        <p:grpSpPr>
          <a:xfrm>
            <a:off x="1139118" y="3922294"/>
            <a:ext cx="515273" cy="515273"/>
            <a:chOff x="6645108" y="4705113"/>
            <a:chExt cx="687030" cy="68703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E5151DA-297F-A94F-A03E-C7D133CB45AA}"/>
                </a:ext>
              </a:extLst>
            </p:cNvPr>
            <p:cNvSpPr/>
            <p:nvPr/>
          </p:nvSpPr>
          <p:spPr>
            <a:xfrm>
              <a:off x="6645108" y="4705113"/>
              <a:ext cx="687030" cy="687030"/>
            </a:xfrm>
            <a:prstGeom prst="ellipse">
              <a:avLst/>
            </a:prstGeom>
            <a:solidFill>
              <a:srgbClr val="367C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5882FBA-3B60-454E-B092-41F023DE3AEE}"/>
                </a:ext>
              </a:extLst>
            </p:cNvPr>
            <p:cNvGrpSpPr/>
            <p:nvPr/>
          </p:nvGrpSpPr>
          <p:grpSpPr>
            <a:xfrm>
              <a:off x="6869075" y="4874361"/>
              <a:ext cx="239096" cy="348534"/>
              <a:chOff x="3582988" y="3510757"/>
              <a:chExt cx="319088" cy="465138"/>
            </a:xfrm>
            <a:solidFill>
              <a:schemeClr val="bg1"/>
            </a:solidFill>
          </p:grpSpPr>
          <p:sp>
            <p:nvSpPr>
              <p:cNvPr id="53" name="AutoShape 113">
                <a:extLst>
                  <a:ext uri="{FF2B5EF4-FFF2-40B4-BE49-F238E27FC236}">
                    <a16:creationId xmlns:a16="http://schemas.microsoft.com/office/drawing/2014/main" id="{0FCC6841-9B0C-D14C-B2F2-A3E1B7E2C9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4" name="AutoShape 114">
                <a:extLst>
                  <a:ext uri="{FF2B5EF4-FFF2-40B4-BE49-F238E27FC236}">
                    <a16:creationId xmlns:a16="http://schemas.microsoft.com/office/drawing/2014/main" id="{F700FB4E-E62D-C94D-89E0-B75475442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6BD19E6-38D8-C449-ABF8-E930BFB46B06}"/>
              </a:ext>
            </a:extLst>
          </p:cNvPr>
          <p:cNvGrpSpPr/>
          <p:nvPr/>
        </p:nvGrpSpPr>
        <p:grpSpPr>
          <a:xfrm rot="5400000">
            <a:off x="2647849" y="3164133"/>
            <a:ext cx="515271" cy="2064448"/>
            <a:chOff x="8430353" y="2164780"/>
            <a:chExt cx="687028" cy="2291468"/>
          </a:xfrm>
        </p:grpSpPr>
        <p:sp>
          <p:nvSpPr>
            <p:cNvPr id="56" name="Arrow: Pentagon 10">
              <a:extLst>
                <a:ext uri="{FF2B5EF4-FFF2-40B4-BE49-F238E27FC236}">
                  <a16:creationId xmlns:a16="http://schemas.microsoft.com/office/drawing/2014/main" id="{FA4E2908-AE83-3249-82CA-CAF124CD471B}"/>
                </a:ext>
              </a:extLst>
            </p:cNvPr>
            <p:cNvSpPr/>
            <p:nvPr/>
          </p:nvSpPr>
          <p:spPr>
            <a:xfrm rot="16200000">
              <a:off x="7628133" y="2967000"/>
              <a:ext cx="2291468" cy="687028"/>
            </a:xfrm>
            <a:prstGeom prst="homePlate">
              <a:avLst/>
            </a:prstGeom>
            <a:solidFill>
              <a:srgbClr val="367C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/>
            </a:p>
          </p:txBody>
        </p:sp>
        <p:sp>
          <p:nvSpPr>
            <p:cNvPr id="57" name="Text Placeholder 2">
              <a:extLst>
                <a:ext uri="{FF2B5EF4-FFF2-40B4-BE49-F238E27FC236}">
                  <a16:creationId xmlns:a16="http://schemas.microsoft.com/office/drawing/2014/main" id="{9E49369A-7498-1A43-85C0-A3CE50887A23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8091603" y="3601470"/>
              <a:ext cx="1319995" cy="304004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solidFill>
                    <a:schemeClr val="bg1"/>
                  </a:solidFill>
                  <a:latin typeface="Nexa Bold" panose="02000000000000000000" pitchFamily="50" charset="0"/>
                </a:rPr>
                <a:t>Java EE</a:t>
              </a:r>
              <a:endParaRPr lang="id-ID" sz="1200" dirty="0">
                <a:solidFill>
                  <a:schemeClr val="bg1"/>
                </a:solidFill>
                <a:latin typeface="Nexa Bold" panose="02000000000000000000" pitchFamily="50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824AEF7-8EB3-6146-B2AD-2F0486F5F727}"/>
              </a:ext>
            </a:extLst>
          </p:cNvPr>
          <p:cNvGrpSpPr/>
          <p:nvPr/>
        </p:nvGrpSpPr>
        <p:grpSpPr>
          <a:xfrm rot="5400000">
            <a:off x="6199749" y="794009"/>
            <a:ext cx="515271" cy="2064449"/>
            <a:chOff x="1289378" y="2171513"/>
            <a:chExt cx="687028" cy="2284733"/>
          </a:xfrm>
        </p:grpSpPr>
        <p:sp>
          <p:nvSpPr>
            <p:cNvPr id="59" name="Arrow: Pentagon 2">
              <a:extLst>
                <a:ext uri="{FF2B5EF4-FFF2-40B4-BE49-F238E27FC236}">
                  <a16:creationId xmlns:a16="http://schemas.microsoft.com/office/drawing/2014/main" id="{2754AEF3-39FF-1646-8631-AFCECC269E49}"/>
                </a:ext>
              </a:extLst>
            </p:cNvPr>
            <p:cNvSpPr/>
            <p:nvPr/>
          </p:nvSpPr>
          <p:spPr>
            <a:xfrm rot="16200000">
              <a:off x="490525" y="2970366"/>
              <a:ext cx="2284733" cy="687028"/>
            </a:xfrm>
            <a:prstGeom prst="homePlate">
              <a:avLst/>
            </a:prstGeom>
            <a:solidFill>
              <a:srgbClr val="367C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 dirty="0"/>
            </a:p>
          </p:txBody>
        </p:sp>
        <p:sp>
          <p:nvSpPr>
            <p:cNvPr id="60" name="Text Placeholder 2">
              <a:extLst>
                <a:ext uri="{FF2B5EF4-FFF2-40B4-BE49-F238E27FC236}">
                  <a16:creationId xmlns:a16="http://schemas.microsoft.com/office/drawing/2014/main" id="{30DDF41F-BC8D-1B4B-BBA3-393CA81C216F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67073" y="3212985"/>
              <a:ext cx="1956650" cy="474065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00" dirty="0">
                  <a:solidFill>
                    <a:schemeClr val="bg1"/>
                  </a:solidFill>
                  <a:latin typeface="Nexa Bold" panose="02000000000000000000" pitchFamily="50" charset="0"/>
                </a:rPr>
                <a:t>Spring Framework Abstraction (Data &amp; MVC) </a:t>
              </a:r>
              <a:endParaRPr lang="id-ID" sz="1100" dirty="0">
                <a:solidFill>
                  <a:schemeClr val="bg1"/>
                </a:solidFill>
                <a:latin typeface="Nexa Bold" panose="02000000000000000000" pitchFamily="50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19C155F-D070-6F40-99B2-8D01975F0094}"/>
              </a:ext>
            </a:extLst>
          </p:cNvPr>
          <p:cNvGrpSpPr/>
          <p:nvPr/>
        </p:nvGrpSpPr>
        <p:grpSpPr>
          <a:xfrm>
            <a:off x="4709593" y="1568592"/>
            <a:ext cx="515273" cy="515273"/>
            <a:chOff x="1289376" y="4705113"/>
            <a:chExt cx="687030" cy="68703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D0E4DF6-78B3-B148-B500-7DBBDAAE3A1A}"/>
                </a:ext>
              </a:extLst>
            </p:cNvPr>
            <p:cNvSpPr/>
            <p:nvPr/>
          </p:nvSpPr>
          <p:spPr>
            <a:xfrm>
              <a:off x="1289376" y="4705113"/>
              <a:ext cx="687030" cy="687030"/>
            </a:xfrm>
            <a:prstGeom prst="ellipse">
              <a:avLst/>
            </a:prstGeom>
            <a:solidFill>
              <a:srgbClr val="367C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CAF8B54-1F88-E043-8225-7DFA6144C466}"/>
                </a:ext>
              </a:extLst>
            </p:cNvPr>
            <p:cNvGrpSpPr/>
            <p:nvPr/>
          </p:nvGrpSpPr>
          <p:grpSpPr>
            <a:xfrm>
              <a:off x="1458922" y="4918077"/>
              <a:ext cx="347938" cy="261102"/>
              <a:chOff x="712110" y="4037334"/>
              <a:chExt cx="464344" cy="348456"/>
            </a:xfrm>
            <a:solidFill>
              <a:schemeClr val="bg1"/>
            </a:solidFill>
          </p:grpSpPr>
          <p:sp>
            <p:nvSpPr>
              <p:cNvPr id="64" name="AutoShape 118">
                <a:extLst>
                  <a:ext uri="{FF2B5EF4-FFF2-40B4-BE49-F238E27FC236}">
                    <a16:creationId xmlns:a16="http://schemas.microsoft.com/office/drawing/2014/main" id="{DBED438B-0DA5-6647-A5BA-EB60D1A96F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110" y="4037334"/>
                <a:ext cx="464344" cy="348456"/>
              </a:xfrm>
              <a:custGeom>
                <a:avLst/>
                <a:gdLst>
                  <a:gd name="T0" fmla="*/ 10732 w 21464"/>
                  <a:gd name="T1" fmla="*/ 10800 h 21600"/>
                  <a:gd name="T2" fmla="*/ 10732 w 21464"/>
                  <a:gd name="T3" fmla="*/ 10800 h 21600"/>
                  <a:gd name="T4" fmla="*/ 10732 w 21464"/>
                  <a:gd name="T5" fmla="*/ 10800 h 21600"/>
                  <a:gd name="T6" fmla="*/ 10732 w 21464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464" h="21600">
                    <a:moveTo>
                      <a:pt x="19918" y="11754"/>
                    </a:moveTo>
                    <a:lnTo>
                      <a:pt x="16564" y="18954"/>
                    </a:lnTo>
                    <a:cubicBezTo>
                      <a:pt x="16317" y="19484"/>
                      <a:pt x="15892" y="19800"/>
                      <a:pt x="15427" y="19800"/>
                    </a:cubicBezTo>
                    <a:lnTo>
                      <a:pt x="2683" y="19800"/>
                    </a:lnTo>
                    <a:cubicBezTo>
                      <a:pt x="1943" y="19800"/>
                      <a:pt x="1341" y="18992"/>
                      <a:pt x="1341" y="18000"/>
                    </a:cubicBezTo>
                    <a:lnTo>
                      <a:pt x="1341" y="3600"/>
                    </a:lnTo>
                    <a:cubicBezTo>
                      <a:pt x="1341" y="2608"/>
                      <a:pt x="1943" y="1800"/>
                      <a:pt x="2683" y="1800"/>
                    </a:cubicBezTo>
                    <a:lnTo>
                      <a:pt x="15427" y="1800"/>
                    </a:lnTo>
                    <a:cubicBezTo>
                      <a:pt x="15892" y="1800"/>
                      <a:pt x="16317" y="2116"/>
                      <a:pt x="16564" y="2645"/>
                    </a:cubicBezTo>
                    <a:lnTo>
                      <a:pt x="19917" y="9845"/>
                    </a:lnTo>
                    <a:cubicBezTo>
                      <a:pt x="20188" y="10425"/>
                      <a:pt x="20188" y="11174"/>
                      <a:pt x="19918" y="11754"/>
                    </a:cubicBezTo>
                    <a:moveTo>
                      <a:pt x="21055" y="8891"/>
                    </a:moveTo>
                    <a:lnTo>
                      <a:pt x="17701" y="1691"/>
                    </a:lnTo>
                    <a:cubicBezTo>
                      <a:pt x="17211" y="639"/>
                      <a:pt x="16352" y="0"/>
                      <a:pt x="15427" y="0"/>
                    </a:cubicBezTo>
                    <a:lnTo>
                      <a:pt x="2683" y="0"/>
                    </a:lnTo>
                    <a:cubicBezTo>
                      <a:pt x="1201" y="0"/>
                      <a:pt x="0" y="1611"/>
                      <a:pt x="0" y="3600"/>
                    </a:cubicBezTo>
                    <a:lnTo>
                      <a:pt x="0" y="18000"/>
                    </a:lnTo>
                    <a:cubicBezTo>
                      <a:pt x="0" y="19988"/>
                      <a:pt x="1201" y="21599"/>
                      <a:pt x="2683" y="21599"/>
                    </a:cubicBezTo>
                    <a:lnTo>
                      <a:pt x="15427" y="21599"/>
                    </a:lnTo>
                    <a:cubicBezTo>
                      <a:pt x="16352" y="21599"/>
                      <a:pt x="17211" y="20960"/>
                      <a:pt x="17701" y="19908"/>
                    </a:cubicBezTo>
                    <a:lnTo>
                      <a:pt x="21055" y="12708"/>
                    </a:lnTo>
                    <a:cubicBezTo>
                      <a:pt x="21600" y="11541"/>
                      <a:pt x="21600" y="10059"/>
                      <a:pt x="21055" y="889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5" name="AutoShape 119">
                <a:extLst>
                  <a:ext uri="{FF2B5EF4-FFF2-40B4-BE49-F238E27FC236}">
                    <a16:creationId xmlns:a16="http://schemas.microsoft.com/office/drawing/2014/main" id="{32BC5EDC-EDEC-3C40-B425-1F60398CC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1829" y="4167509"/>
                <a:ext cx="87313" cy="873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000"/>
                    </a:moveTo>
                    <a:cubicBezTo>
                      <a:pt x="6825" y="18000"/>
                      <a:pt x="3600" y="14774"/>
                      <a:pt x="3600" y="10800"/>
                    </a:cubicBezTo>
                    <a:cubicBezTo>
                      <a:pt x="3600" y="6825"/>
                      <a:pt x="6825" y="3600"/>
                      <a:pt x="10800" y="3600"/>
                    </a:cubicBezTo>
                    <a:cubicBezTo>
                      <a:pt x="14774" y="3600"/>
                      <a:pt x="17999" y="6825"/>
                      <a:pt x="17999" y="10800"/>
                    </a:cubicBezTo>
                    <a:cubicBezTo>
                      <a:pt x="17999" y="14774"/>
                      <a:pt x="14774" y="18000"/>
                      <a:pt x="10800" y="18000"/>
                    </a:cubicBezTo>
                    <a:moveTo>
                      <a:pt x="10800" y="0"/>
                    </a:move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66"/>
                      <a:pt x="4833" y="21599"/>
                      <a:pt x="10800" y="21599"/>
                    </a:cubicBezTo>
                    <a:cubicBezTo>
                      <a:pt x="16766" y="21599"/>
                      <a:pt x="21600" y="16766"/>
                      <a:pt x="21600" y="10800"/>
                    </a:cubicBezTo>
                    <a:cubicBezTo>
                      <a:pt x="21600" y="4833"/>
                      <a:pt x="16766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11D4578-7F08-7743-A999-157E915E2EA9}"/>
              </a:ext>
            </a:extLst>
          </p:cNvPr>
          <p:cNvGrpSpPr/>
          <p:nvPr/>
        </p:nvGrpSpPr>
        <p:grpSpPr>
          <a:xfrm rot="5400000">
            <a:off x="6199749" y="1382433"/>
            <a:ext cx="515271" cy="2064451"/>
            <a:chOff x="3074622" y="1703647"/>
            <a:chExt cx="687028" cy="2752601"/>
          </a:xfrm>
        </p:grpSpPr>
        <p:sp>
          <p:nvSpPr>
            <p:cNvPr id="67" name="Arrow: Pentagon 7">
              <a:extLst>
                <a:ext uri="{FF2B5EF4-FFF2-40B4-BE49-F238E27FC236}">
                  <a16:creationId xmlns:a16="http://schemas.microsoft.com/office/drawing/2014/main" id="{94688180-7611-744F-A30C-07D271077D94}"/>
                </a:ext>
              </a:extLst>
            </p:cNvPr>
            <p:cNvSpPr/>
            <p:nvPr/>
          </p:nvSpPr>
          <p:spPr>
            <a:xfrm rot="16200000">
              <a:off x="2041835" y="2736434"/>
              <a:ext cx="2752601" cy="687028"/>
            </a:xfrm>
            <a:prstGeom prst="homePlate">
              <a:avLst/>
            </a:prstGeom>
            <a:solidFill>
              <a:srgbClr val="53A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/>
            </a:p>
          </p:txBody>
        </p:sp>
        <p:sp>
          <p:nvSpPr>
            <p:cNvPr id="68" name="Text Placeholder 2">
              <a:extLst>
                <a:ext uri="{FF2B5EF4-FFF2-40B4-BE49-F238E27FC236}">
                  <a16:creationId xmlns:a16="http://schemas.microsoft.com/office/drawing/2014/main" id="{373086A6-3422-F64D-A609-ABA496B480C6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2492362" y="3283883"/>
              <a:ext cx="1851542" cy="304004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solidFill>
                    <a:schemeClr val="bg1"/>
                  </a:solidFill>
                  <a:latin typeface="Nexa Bold" panose="02000000000000000000" pitchFamily="50" charset="0"/>
                </a:rPr>
                <a:t>Spring Data JPA</a:t>
              </a:r>
              <a:endParaRPr lang="id-ID" sz="1200" dirty="0">
                <a:solidFill>
                  <a:schemeClr val="bg1"/>
                </a:solidFill>
                <a:latin typeface="Nexa Bold" panose="02000000000000000000" pitchFamily="50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A0FA3C2-DD48-A74B-8FA0-B36469B9BC1A}"/>
              </a:ext>
            </a:extLst>
          </p:cNvPr>
          <p:cNvGrpSpPr/>
          <p:nvPr/>
        </p:nvGrpSpPr>
        <p:grpSpPr>
          <a:xfrm>
            <a:off x="4709593" y="2157021"/>
            <a:ext cx="515273" cy="515273"/>
            <a:chOff x="3074620" y="4705113"/>
            <a:chExt cx="687030" cy="68703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C8B298A-B31F-3A46-8886-4097926B8214}"/>
                </a:ext>
              </a:extLst>
            </p:cNvPr>
            <p:cNvSpPr/>
            <p:nvPr/>
          </p:nvSpPr>
          <p:spPr>
            <a:xfrm>
              <a:off x="3074620" y="4705113"/>
              <a:ext cx="687030" cy="687030"/>
            </a:xfrm>
            <a:prstGeom prst="ellipse">
              <a:avLst/>
            </a:prstGeom>
            <a:solidFill>
              <a:srgbClr val="53A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/>
            </a:p>
          </p:txBody>
        </p:sp>
        <p:sp>
          <p:nvSpPr>
            <p:cNvPr id="71" name="AutoShape 117">
              <a:extLst>
                <a:ext uri="{FF2B5EF4-FFF2-40B4-BE49-F238E27FC236}">
                  <a16:creationId xmlns:a16="http://schemas.microsoft.com/office/drawing/2014/main" id="{1BB44F55-756C-E244-94F2-0B7DF9AA1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166" y="4918077"/>
              <a:ext cx="347938" cy="261102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778F8D1-FBBC-8047-B41D-BE847857DBAE}"/>
              </a:ext>
            </a:extLst>
          </p:cNvPr>
          <p:cNvGrpSpPr/>
          <p:nvPr/>
        </p:nvGrpSpPr>
        <p:grpSpPr>
          <a:xfrm rot="5400000">
            <a:off x="6195393" y="1970858"/>
            <a:ext cx="515271" cy="2064451"/>
            <a:chOff x="4859866" y="1703647"/>
            <a:chExt cx="687028" cy="2752601"/>
          </a:xfrm>
        </p:grpSpPr>
        <p:sp>
          <p:nvSpPr>
            <p:cNvPr id="73" name="Arrow: Pentagon 8">
              <a:extLst>
                <a:ext uri="{FF2B5EF4-FFF2-40B4-BE49-F238E27FC236}">
                  <a16:creationId xmlns:a16="http://schemas.microsoft.com/office/drawing/2014/main" id="{4FFC46EF-9876-FF4B-AD36-428EA4CA09B0}"/>
                </a:ext>
              </a:extLst>
            </p:cNvPr>
            <p:cNvSpPr/>
            <p:nvPr/>
          </p:nvSpPr>
          <p:spPr>
            <a:xfrm rot="16200000">
              <a:off x="3827079" y="2736434"/>
              <a:ext cx="2752601" cy="687028"/>
            </a:xfrm>
            <a:prstGeom prst="homePlate">
              <a:avLst/>
            </a:prstGeom>
            <a:solidFill>
              <a:srgbClr val="FBD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/>
            </a:p>
          </p:txBody>
        </p:sp>
        <p:sp>
          <p:nvSpPr>
            <p:cNvPr id="74" name="Text Placeholder 2">
              <a:extLst>
                <a:ext uri="{FF2B5EF4-FFF2-40B4-BE49-F238E27FC236}">
                  <a16:creationId xmlns:a16="http://schemas.microsoft.com/office/drawing/2014/main" id="{4210DCB8-20B2-8D43-87C1-ED68E1CB2D1A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055200" y="3055667"/>
              <a:ext cx="2296357" cy="304004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solidFill>
                    <a:schemeClr val="bg1"/>
                  </a:solidFill>
                  <a:latin typeface="Nexa Bold" panose="02000000000000000000" pitchFamily="50" charset="0"/>
                </a:rPr>
                <a:t>MySQL Database System</a:t>
              </a:r>
              <a:endParaRPr lang="id-ID" sz="1200" dirty="0">
                <a:solidFill>
                  <a:schemeClr val="bg1"/>
                </a:solidFill>
                <a:latin typeface="Nexa Bold" panose="02000000000000000000" pitchFamily="50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05890BE-24B6-0D4A-BFB7-BF42E9CC0E8E}"/>
              </a:ext>
            </a:extLst>
          </p:cNvPr>
          <p:cNvGrpSpPr/>
          <p:nvPr/>
        </p:nvGrpSpPr>
        <p:grpSpPr>
          <a:xfrm>
            <a:off x="4709593" y="2745448"/>
            <a:ext cx="515273" cy="515273"/>
            <a:chOff x="4859864" y="4705113"/>
            <a:chExt cx="687030" cy="68703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A42BAC1-F842-1645-A7A8-29446A5168EB}"/>
                </a:ext>
              </a:extLst>
            </p:cNvPr>
            <p:cNvSpPr/>
            <p:nvPr/>
          </p:nvSpPr>
          <p:spPr>
            <a:xfrm>
              <a:off x="4859864" y="4705113"/>
              <a:ext cx="687030" cy="687030"/>
            </a:xfrm>
            <a:prstGeom prst="ellipse">
              <a:avLst/>
            </a:prstGeom>
            <a:solidFill>
              <a:srgbClr val="FBD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4ED7D5A-19BD-3244-8A2C-29CD72E8BFEC}"/>
                </a:ext>
              </a:extLst>
            </p:cNvPr>
            <p:cNvGrpSpPr/>
            <p:nvPr/>
          </p:nvGrpSpPr>
          <p:grpSpPr>
            <a:xfrm>
              <a:off x="5072828" y="4874361"/>
              <a:ext cx="261102" cy="348534"/>
              <a:chOff x="2639219" y="3510757"/>
              <a:chExt cx="348456" cy="465138"/>
            </a:xfrm>
            <a:solidFill>
              <a:schemeClr val="bg1"/>
            </a:solidFill>
          </p:grpSpPr>
          <p:sp>
            <p:nvSpPr>
              <p:cNvPr id="78" name="AutoShape 115">
                <a:extLst>
                  <a:ext uri="{FF2B5EF4-FFF2-40B4-BE49-F238E27FC236}">
                    <a16:creationId xmlns:a16="http://schemas.microsoft.com/office/drawing/2014/main" id="{60E1D9B1-586B-F34C-BD0E-28B6D2A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9219" y="3510757"/>
                <a:ext cx="348456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800" y="12825"/>
                    </a:moveTo>
                    <a:lnTo>
                      <a:pt x="19800" y="13500"/>
                    </a:lnTo>
                    <a:lnTo>
                      <a:pt x="19800" y="14850"/>
                    </a:lnTo>
                    <a:lnTo>
                      <a:pt x="19800" y="15525"/>
                    </a:lnTo>
                    <a:cubicBezTo>
                      <a:pt x="19800" y="18129"/>
                      <a:pt x="16972" y="20249"/>
                      <a:pt x="13499" y="20249"/>
                    </a:cubicBezTo>
                    <a:lnTo>
                      <a:pt x="8099" y="20249"/>
                    </a:lnTo>
                    <a:cubicBezTo>
                      <a:pt x="4627" y="20249"/>
                      <a:pt x="1800" y="18129"/>
                      <a:pt x="1800" y="15525"/>
                    </a:cubicBezTo>
                    <a:lnTo>
                      <a:pt x="1800" y="14850"/>
                    </a:lnTo>
                    <a:lnTo>
                      <a:pt x="1800" y="13500"/>
                    </a:lnTo>
                    <a:lnTo>
                      <a:pt x="1800" y="12825"/>
                    </a:lnTo>
                    <a:lnTo>
                      <a:pt x="1800" y="10800"/>
                    </a:lnTo>
                    <a:cubicBezTo>
                      <a:pt x="1800" y="10427"/>
                      <a:pt x="2203" y="10124"/>
                      <a:pt x="2699" y="10124"/>
                    </a:cubicBezTo>
                    <a:lnTo>
                      <a:pt x="4499" y="10124"/>
                    </a:lnTo>
                    <a:lnTo>
                      <a:pt x="17100" y="10124"/>
                    </a:lnTo>
                    <a:lnTo>
                      <a:pt x="18899" y="10124"/>
                    </a:lnTo>
                    <a:cubicBezTo>
                      <a:pt x="19396" y="10124"/>
                      <a:pt x="19800" y="10427"/>
                      <a:pt x="19800" y="10800"/>
                    </a:cubicBezTo>
                    <a:cubicBezTo>
                      <a:pt x="19800" y="10800"/>
                      <a:pt x="19800" y="12825"/>
                      <a:pt x="19800" y="12825"/>
                    </a:cubicBezTo>
                    <a:close/>
                    <a:moveTo>
                      <a:pt x="14400" y="6075"/>
                    </a:moveTo>
                    <a:lnTo>
                      <a:pt x="14400" y="6076"/>
                    </a:lnTo>
                    <a:lnTo>
                      <a:pt x="14400" y="8774"/>
                    </a:lnTo>
                    <a:lnTo>
                      <a:pt x="7200" y="8774"/>
                    </a:lnTo>
                    <a:lnTo>
                      <a:pt x="7200" y="6076"/>
                    </a:lnTo>
                    <a:lnTo>
                      <a:pt x="7200" y="6075"/>
                    </a:lnTo>
                    <a:cubicBezTo>
                      <a:pt x="7200" y="4583"/>
                      <a:pt x="8811" y="3375"/>
                      <a:pt x="10800" y="3375"/>
                    </a:cubicBezTo>
                    <a:cubicBezTo>
                      <a:pt x="12788" y="3375"/>
                      <a:pt x="14400" y="4583"/>
                      <a:pt x="14400" y="6075"/>
                    </a:cubicBezTo>
                    <a:moveTo>
                      <a:pt x="4499" y="6075"/>
                    </a:moveTo>
                    <a:cubicBezTo>
                      <a:pt x="4499" y="3465"/>
                      <a:pt x="7320" y="1350"/>
                      <a:pt x="10800" y="1350"/>
                    </a:cubicBezTo>
                    <a:cubicBezTo>
                      <a:pt x="14279" y="1350"/>
                      <a:pt x="17100" y="3465"/>
                      <a:pt x="17100" y="6075"/>
                    </a:cubicBezTo>
                    <a:lnTo>
                      <a:pt x="17100" y="8774"/>
                    </a:lnTo>
                    <a:lnTo>
                      <a:pt x="15299" y="8774"/>
                    </a:lnTo>
                    <a:lnTo>
                      <a:pt x="15299" y="6076"/>
                    </a:lnTo>
                    <a:cubicBezTo>
                      <a:pt x="15299" y="4212"/>
                      <a:pt x="13285" y="2701"/>
                      <a:pt x="10800" y="2701"/>
                    </a:cubicBezTo>
                    <a:cubicBezTo>
                      <a:pt x="8314" y="2701"/>
                      <a:pt x="6299" y="4212"/>
                      <a:pt x="6299" y="6076"/>
                    </a:cubicBezTo>
                    <a:lnTo>
                      <a:pt x="6299" y="8774"/>
                    </a:lnTo>
                    <a:lnTo>
                      <a:pt x="4499" y="8774"/>
                    </a:lnTo>
                    <a:cubicBezTo>
                      <a:pt x="4499" y="8774"/>
                      <a:pt x="4499" y="6075"/>
                      <a:pt x="4499" y="6075"/>
                    </a:cubicBezTo>
                    <a:close/>
                    <a:moveTo>
                      <a:pt x="18899" y="8774"/>
                    </a:moveTo>
                    <a:lnTo>
                      <a:pt x="18899" y="6075"/>
                    </a:lnTo>
                    <a:cubicBezTo>
                      <a:pt x="18899" y="2719"/>
                      <a:pt x="15274" y="0"/>
                      <a:pt x="10800" y="0"/>
                    </a:cubicBezTo>
                    <a:cubicBezTo>
                      <a:pt x="6325" y="0"/>
                      <a:pt x="2699" y="2719"/>
                      <a:pt x="2699" y="6075"/>
                    </a:cubicBezTo>
                    <a:lnTo>
                      <a:pt x="2699" y="8774"/>
                    </a:lnTo>
                    <a:cubicBezTo>
                      <a:pt x="1208" y="8774"/>
                      <a:pt x="0" y="9681"/>
                      <a:pt x="0" y="10800"/>
                    </a:cubicBezTo>
                    <a:lnTo>
                      <a:pt x="0" y="12825"/>
                    </a:lnTo>
                    <a:lnTo>
                      <a:pt x="0" y="13500"/>
                    </a:lnTo>
                    <a:lnTo>
                      <a:pt x="0" y="14850"/>
                    </a:lnTo>
                    <a:lnTo>
                      <a:pt x="0" y="15525"/>
                    </a:lnTo>
                    <a:cubicBezTo>
                      <a:pt x="0" y="18880"/>
                      <a:pt x="3625" y="21599"/>
                      <a:pt x="8099" y="21599"/>
                    </a:cubicBezTo>
                    <a:lnTo>
                      <a:pt x="13499" y="21599"/>
                    </a:lnTo>
                    <a:cubicBezTo>
                      <a:pt x="17974" y="21599"/>
                      <a:pt x="21600" y="18880"/>
                      <a:pt x="21600" y="15525"/>
                    </a:cubicBezTo>
                    <a:lnTo>
                      <a:pt x="21600" y="14850"/>
                    </a:lnTo>
                    <a:lnTo>
                      <a:pt x="21600" y="13500"/>
                    </a:lnTo>
                    <a:lnTo>
                      <a:pt x="21600" y="12825"/>
                    </a:lnTo>
                    <a:lnTo>
                      <a:pt x="21600" y="10800"/>
                    </a:lnTo>
                    <a:cubicBezTo>
                      <a:pt x="21600" y="9681"/>
                      <a:pt x="20391" y="8774"/>
                      <a:pt x="18899" y="87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79" name="AutoShape 116">
                <a:extLst>
                  <a:ext uri="{FF2B5EF4-FFF2-40B4-BE49-F238E27FC236}">
                    <a16:creationId xmlns:a16="http://schemas.microsoft.com/office/drawing/2014/main" id="{D7D1B5F2-DB9D-0D44-BCE2-FDD732FDF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475" y="3786982"/>
                <a:ext cx="57944" cy="873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3226"/>
                      <a:pt x="0" y="7201"/>
                    </a:cubicBezTo>
                    <a:cubicBezTo>
                      <a:pt x="0" y="9390"/>
                      <a:pt x="1798" y="13537"/>
                      <a:pt x="3601" y="16821"/>
                    </a:cubicBezTo>
                    <a:cubicBezTo>
                      <a:pt x="5070" y="19493"/>
                      <a:pt x="6916" y="21600"/>
                      <a:pt x="10800" y="21600"/>
                    </a:cubicBezTo>
                    <a:cubicBezTo>
                      <a:pt x="15016" y="21600"/>
                      <a:pt x="16529" y="19514"/>
                      <a:pt x="18003" y="16858"/>
                    </a:cubicBezTo>
                    <a:cubicBezTo>
                      <a:pt x="19828" y="13567"/>
                      <a:pt x="21600" y="9397"/>
                      <a:pt x="21600" y="7201"/>
                    </a:cubicBezTo>
                    <a:cubicBezTo>
                      <a:pt x="21600" y="3226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91F1439-28CB-EE4D-8A82-BD047FD8785D}"/>
              </a:ext>
            </a:extLst>
          </p:cNvPr>
          <p:cNvGrpSpPr/>
          <p:nvPr/>
        </p:nvGrpSpPr>
        <p:grpSpPr>
          <a:xfrm rot="5400000">
            <a:off x="6218324" y="2559285"/>
            <a:ext cx="515271" cy="2064448"/>
            <a:chOff x="8430353" y="2164780"/>
            <a:chExt cx="687028" cy="2291468"/>
          </a:xfrm>
          <a:solidFill>
            <a:srgbClr val="FBD265"/>
          </a:solidFill>
        </p:grpSpPr>
        <p:sp>
          <p:nvSpPr>
            <p:cNvPr id="81" name="Arrow: Pentagon 10">
              <a:extLst>
                <a:ext uri="{FF2B5EF4-FFF2-40B4-BE49-F238E27FC236}">
                  <a16:creationId xmlns:a16="http://schemas.microsoft.com/office/drawing/2014/main" id="{840F2FCB-7D34-CC41-8101-6E54F2B602CB}"/>
                </a:ext>
              </a:extLst>
            </p:cNvPr>
            <p:cNvSpPr/>
            <p:nvPr/>
          </p:nvSpPr>
          <p:spPr>
            <a:xfrm rot="16200000">
              <a:off x="7628133" y="2967000"/>
              <a:ext cx="2291468" cy="687028"/>
            </a:xfrm>
            <a:prstGeom prst="homePlate">
              <a:avLst/>
            </a:prstGeom>
            <a:solidFill>
              <a:srgbClr val="F29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/>
            </a:p>
          </p:txBody>
        </p:sp>
        <p:sp>
          <p:nvSpPr>
            <p:cNvPr id="82" name="Text Placeholder 2">
              <a:extLst>
                <a:ext uri="{FF2B5EF4-FFF2-40B4-BE49-F238E27FC236}">
                  <a16:creationId xmlns:a16="http://schemas.microsoft.com/office/drawing/2014/main" id="{95FAFD7C-F05D-4843-8F69-82707CD3DF8E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8091603" y="3601470"/>
              <a:ext cx="1319995" cy="304004"/>
            </a:xfrm>
            <a:prstGeom prst="rect">
              <a:avLst/>
            </a:prstGeom>
            <a:solidFill>
              <a:srgbClr val="F29C65"/>
            </a:solidFill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solidFill>
                    <a:schemeClr val="bg1"/>
                  </a:solidFill>
                  <a:latin typeface="Nexa Bold" panose="02000000000000000000" pitchFamily="50" charset="0"/>
                </a:rPr>
                <a:t>Data Scripts</a:t>
              </a:r>
              <a:endParaRPr lang="id-ID" sz="1200" dirty="0">
                <a:solidFill>
                  <a:schemeClr val="bg1"/>
                </a:solidFill>
                <a:latin typeface="Nexa Bold" panose="02000000000000000000" pitchFamily="50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A7F731F-FA3E-8845-A8A1-3E5CCF27DCF2}"/>
              </a:ext>
            </a:extLst>
          </p:cNvPr>
          <p:cNvGrpSpPr/>
          <p:nvPr/>
        </p:nvGrpSpPr>
        <p:grpSpPr>
          <a:xfrm>
            <a:off x="4709592" y="3333871"/>
            <a:ext cx="515273" cy="515273"/>
            <a:chOff x="8430352" y="4705113"/>
            <a:chExt cx="687030" cy="68703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BBC8021-2325-8548-B42D-0495BB4BDE86}"/>
                </a:ext>
              </a:extLst>
            </p:cNvPr>
            <p:cNvSpPr/>
            <p:nvPr/>
          </p:nvSpPr>
          <p:spPr>
            <a:xfrm>
              <a:off x="8430352" y="4705113"/>
              <a:ext cx="687030" cy="687030"/>
            </a:xfrm>
            <a:prstGeom prst="ellipse">
              <a:avLst/>
            </a:prstGeom>
            <a:solidFill>
              <a:srgbClr val="F29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/>
            </a:p>
          </p:txBody>
        </p:sp>
        <p:sp>
          <p:nvSpPr>
            <p:cNvPr id="85" name="AutoShape 112">
              <a:extLst>
                <a:ext uri="{FF2B5EF4-FFF2-40B4-BE49-F238E27FC236}">
                  <a16:creationId xmlns:a16="http://schemas.microsoft.com/office/drawing/2014/main" id="{F7D196E7-D1E7-AD45-8BF8-16E13E37E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9897" y="4874361"/>
              <a:ext cx="347940" cy="348534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5986E0-0950-D34B-822C-FEB023091F8D}"/>
              </a:ext>
            </a:extLst>
          </p:cNvPr>
          <p:cNvGrpSpPr/>
          <p:nvPr/>
        </p:nvGrpSpPr>
        <p:grpSpPr>
          <a:xfrm>
            <a:off x="4709592" y="3922294"/>
            <a:ext cx="515273" cy="515273"/>
            <a:chOff x="6645108" y="4705113"/>
            <a:chExt cx="687030" cy="68703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61CE44D-77AA-4748-9945-3C6F03687A6C}"/>
                </a:ext>
              </a:extLst>
            </p:cNvPr>
            <p:cNvSpPr/>
            <p:nvPr/>
          </p:nvSpPr>
          <p:spPr>
            <a:xfrm>
              <a:off x="6645108" y="4705113"/>
              <a:ext cx="687030" cy="687030"/>
            </a:xfrm>
            <a:prstGeom prst="ellipse">
              <a:avLst/>
            </a:prstGeom>
            <a:solidFill>
              <a:srgbClr val="E95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0CC3091F-8A81-A043-A302-B3550F51E5FB}"/>
                </a:ext>
              </a:extLst>
            </p:cNvPr>
            <p:cNvGrpSpPr/>
            <p:nvPr/>
          </p:nvGrpSpPr>
          <p:grpSpPr>
            <a:xfrm>
              <a:off x="6869075" y="4874361"/>
              <a:ext cx="239096" cy="348534"/>
              <a:chOff x="3582988" y="3510757"/>
              <a:chExt cx="319088" cy="465138"/>
            </a:xfrm>
            <a:solidFill>
              <a:schemeClr val="bg1"/>
            </a:solidFill>
          </p:grpSpPr>
          <p:sp>
            <p:nvSpPr>
              <p:cNvPr id="89" name="AutoShape 113">
                <a:extLst>
                  <a:ext uri="{FF2B5EF4-FFF2-40B4-BE49-F238E27FC236}">
                    <a16:creationId xmlns:a16="http://schemas.microsoft.com/office/drawing/2014/main" id="{C30AE6BC-D393-E647-99C2-D72C183CE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0" name="AutoShape 114">
                <a:extLst>
                  <a:ext uri="{FF2B5EF4-FFF2-40B4-BE49-F238E27FC236}">
                    <a16:creationId xmlns:a16="http://schemas.microsoft.com/office/drawing/2014/main" id="{53210FD7-18BC-8A4D-9D80-52AF240FC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A4BD7BB-4057-234A-BB53-7ED358686CED}"/>
              </a:ext>
            </a:extLst>
          </p:cNvPr>
          <p:cNvGrpSpPr/>
          <p:nvPr/>
        </p:nvGrpSpPr>
        <p:grpSpPr>
          <a:xfrm rot="5400000">
            <a:off x="6218323" y="3164133"/>
            <a:ext cx="515271" cy="2064448"/>
            <a:chOff x="8430353" y="2164780"/>
            <a:chExt cx="687028" cy="2291468"/>
          </a:xfrm>
        </p:grpSpPr>
        <p:sp>
          <p:nvSpPr>
            <p:cNvPr id="92" name="Arrow: Pentagon 10">
              <a:extLst>
                <a:ext uri="{FF2B5EF4-FFF2-40B4-BE49-F238E27FC236}">
                  <a16:creationId xmlns:a16="http://schemas.microsoft.com/office/drawing/2014/main" id="{6D0EA10B-131E-774A-AC29-4D5E9BE331D5}"/>
                </a:ext>
              </a:extLst>
            </p:cNvPr>
            <p:cNvSpPr/>
            <p:nvPr/>
          </p:nvSpPr>
          <p:spPr>
            <a:xfrm rot="16200000">
              <a:off x="7628133" y="2967000"/>
              <a:ext cx="2291468" cy="687028"/>
            </a:xfrm>
            <a:prstGeom prst="homePlate">
              <a:avLst/>
            </a:prstGeom>
            <a:solidFill>
              <a:srgbClr val="E95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/>
            </a:p>
          </p:txBody>
        </p:sp>
        <p:sp>
          <p:nvSpPr>
            <p:cNvPr id="93" name="Text Placeholder 2">
              <a:extLst>
                <a:ext uri="{FF2B5EF4-FFF2-40B4-BE49-F238E27FC236}">
                  <a16:creationId xmlns:a16="http://schemas.microsoft.com/office/drawing/2014/main" id="{7CEDA17D-E761-9F40-9343-B691EDBB8F55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7802688" y="3179002"/>
              <a:ext cx="1942357" cy="495881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solidFill>
                    <a:schemeClr val="bg1"/>
                  </a:solidFill>
                  <a:latin typeface="Nexa Bold" panose="02000000000000000000" pitchFamily="50" charset="0"/>
                </a:rPr>
                <a:t>Repositories &amp; Services Layer</a:t>
              </a:r>
              <a:endParaRPr lang="id-ID" sz="1200" dirty="0">
                <a:solidFill>
                  <a:schemeClr val="bg1"/>
                </a:solidFill>
                <a:latin typeface="Nexa Bold" panose="02000000000000000000" pitchFamily="50" charset="0"/>
              </a:endParaRP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6D1F4793-C18C-BD49-8ECE-A735EE46E25E}"/>
              </a:ext>
            </a:extLst>
          </p:cNvPr>
          <p:cNvSpPr/>
          <p:nvPr/>
        </p:nvSpPr>
        <p:spPr>
          <a:xfrm>
            <a:off x="153713" y="112329"/>
            <a:ext cx="8836573" cy="4918842"/>
          </a:xfrm>
          <a:prstGeom prst="rect">
            <a:avLst/>
          </a:prstGeom>
          <a:noFill/>
          <a:ln>
            <a:solidFill>
              <a:srgbClr val="789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CAFE130-4A34-D04C-86D1-0E9ED4E9C8D6}"/>
              </a:ext>
            </a:extLst>
          </p:cNvPr>
          <p:cNvSpPr/>
          <p:nvPr/>
        </p:nvSpPr>
        <p:spPr>
          <a:xfrm>
            <a:off x="4448507" y="1096247"/>
            <a:ext cx="246983" cy="342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347378"/>
      </p:ext>
    </p:extLst>
  </p:cSld>
  <p:clrMapOvr>
    <a:masterClrMapping/>
  </p:clrMapOvr>
  <p:transition spd="slow"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C58F42-52D5-4C32-AD2E-956E4CFFA50D}"/>
              </a:ext>
            </a:extLst>
          </p:cNvPr>
          <p:cNvGrpSpPr/>
          <p:nvPr/>
        </p:nvGrpSpPr>
        <p:grpSpPr>
          <a:xfrm>
            <a:off x="2804540" y="1550665"/>
            <a:ext cx="3287933" cy="2968508"/>
            <a:chOff x="3904046" y="2042741"/>
            <a:chExt cx="4383910" cy="3958010"/>
          </a:xfrm>
        </p:grpSpPr>
        <p:sp>
          <p:nvSpPr>
            <p:cNvPr id="20" name="Freeform 264">
              <a:extLst>
                <a:ext uri="{FF2B5EF4-FFF2-40B4-BE49-F238E27FC236}">
                  <a16:creationId xmlns:a16="http://schemas.microsoft.com/office/drawing/2014/main" id="{0622F692-D63F-4AAA-8406-C94E32F41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4046" y="4097642"/>
              <a:ext cx="1976857" cy="1903109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8" y="124"/>
                </a:cxn>
                <a:cxn ang="0">
                  <a:pos x="125" y="113"/>
                </a:cxn>
                <a:cxn ang="0">
                  <a:pos x="70" y="6"/>
                </a:cxn>
                <a:cxn ang="0">
                  <a:pos x="59" y="6"/>
                </a:cxn>
                <a:cxn ang="0">
                  <a:pos x="3" y="113"/>
                </a:cxn>
                <a:cxn ang="0">
                  <a:pos x="11" y="124"/>
                </a:cxn>
              </a:cxnLst>
              <a:rect l="0" t="0" r="r" b="b"/>
              <a:pathLst>
                <a:path w="129" h="124">
                  <a:moveTo>
                    <a:pt x="11" y="124"/>
                  </a:moveTo>
                  <a:cubicBezTo>
                    <a:pt x="118" y="124"/>
                    <a:pt x="118" y="124"/>
                    <a:pt x="118" y="124"/>
                  </a:cubicBezTo>
                  <a:cubicBezTo>
                    <a:pt x="125" y="124"/>
                    <a:pt x="129" y="119"/>
                    <a:pt x="125" y="113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7" y="0"/>
                    <a:pt x="62" y="0"/>
                    <a:pt x="59" y="6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0" y="119"/>
                    <a:pt x="3" y="124"/>
                    <a:pt x="11" y="124"/>
                  </a:cubicBezTo>
                  <a:close/>
                </a:path>
              </a:pathLst>
            </a:custGeom>
            <a:solidFill>
              <a:srgbClr val="F29C6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265">
              <a:extLst>
                <a:ext uri="{FF2B5EF4-FFF2-40B4-BE49-F238E27FC236}">
                  <a16:creationId xmlns:a16="http://schemas.microsoft.com/office/drawing/2014/main" id="{86A5F76C-37D7-4804-8D16-FF14B48C8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099" y="4097642"/>
              <a:ext cx="1976857" cy="1903109"/>
            </a:xfrm>
            <a:custGeom>
              <a:avLst/>
              <a:gdLst/>
              <a:ahLst/>
              <a:cxnLst>
                <a:cxn ang="0">
                  <a:pos x="10" y="124"/>
                </a:cxn>
                <a:cxn ang="0">
                  <a:pos x="118" y="124"/>
                </a:cxn>
                <a:cxn ang="0">
                  <a:pos x="125" y="113"/>
                </a:cxn>
                <a:cxn ang="0">
                  <a:pos x="70" y="6"/>
                </a:cxn>
                <a:cxn ang="0">
                  <a:pos x="58" y="6"/>
                </a:cxn>
                <a:cxn ang="0">
                  <a:pos x="3" y="113"/>
                </a:cxn>
                <a:cxn ang="0">
                  <a:pos x="10" y="124"/>
                </a:cxn>
              </a:cxnLst>
              <a:rect l="0" t="0" r="r" b="b"/>
              <a:pathLst>
                <a:path w="129" h="124">
                  <a:moveTo>
                    <a:pt x="10" y="124"/>
                  </a:moveTo>
                  <a:cubicBezTo>
                    <a:pt x="118" y="124"/>
                    <a:pt x="118" y="124"/>
                    <a:pt x="118" y="124"/>
                  </a:cubicBezTo>
                  <a:cubicBezTo>
                    <a:pt x="126" y="124"/>
                    <a:pt x="129" y="119"/>
                    <a:pt x="125" y="113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7" y="0"/>
                    <a:pt x="62" y="0"/>
                    <a:pt x="58" y="6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0" y="119"/>
                    <a:pt x="3" y="124"/>
                    <a:pt x="10" y="124"/>
                  </a:cubicBezTo>
                  <a:close/>
                </a:path>
              </a:pathLst>
            </a:custGeom>
            <a:solidFill>
              <a:srgbClr val="367C8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263">
              <a:extLst>
                <a:ext uri="{FF2B5EF4-FFF2-40B4-BE49-F238E27FC236}">
                  <a16:creationId xmlns:a16="http://schemas.microsoft.com/office/drawing/2014/main" id="{02B348B3-426E-44D4-9B4C-655529206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548" y="2042741"/>
              <a:ext cx="1978905" cy="1903109"/>
            </a:xfrm>
            <a:custGeom>
              <a:avLst/>
              <a:gdLst/>
              <a:ahLst/>
              <a:cxnLst>
                <a:cxn ang="0">
                  <a:pos x="10" y="124"/>
                </a:cxn>
                <a:cxn ang="0">
                  <a:pos x="119" y="124"/>
                </a:cxn>
                <a:cxn ang="0">
                  <a:pos x="126" y="113"/>
                </a:cxn>
                <a:cxn ang="0">
                  <a:pos x="70" y="6"/>
                </a:cxn>
                <a:cxn ang="0">
                  <a:pos x="59" y="6"/>
                </a:cxn>
                <a:cxn ang="0">
                  <a:pos x="3" y="113"/>
                </a:cxn>
                <a:cxn ang="0">
                  <a:pos x="10" y="124"/>
                </a:cxn>
              </a:cxnLst>
              <a:rect l="0" t="0" r="r" b="b"/>
              <a:pathLst>
                <a:path w="129" h="124">
                  <a:moveTo>
                    <a:pt x="10" y="124"/>
                  </a:moveTo>
                  <a:cubicBezTo>
                    <a:pt x="119" y="124"/>
                    <a:pt x="119" y="124"/>
                    <a:pt x="119" y="124"/>
                  </a:cubicBezTo>
                  <a:cubicBezTo>
                    <a:pt x="126" y="124"/>
                    <a:pt x="129" y="119"/>
                    <a:pt x="126" y="113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7" y="0"/>
                    <a:pt x="62" y="0"/>
                    <a:pt x="59" y="6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0" y="119"/>
                    <a:pt x="3" y="124"/>
                    <a:pt x="10" y="124"/>
                  </a:cubicBezTo>
                  <a:close/>
                </a:path>
              </a:pathLst>
            </a:custGeom>
            <a:solidFill>
              <a:srgbClr val="E9554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E9554E"/>
                </a:solidFill>
              </a:endParaRPr>
            </a:p>
          </p:txBody>
        </p:sp>
        <p:sp>
          <p:nvSpPr>
            <p:cNvPr id="22" name="Freeform 266">
              <a:extLst>
                <a:ext uri="{FF2B5EF4-FFF2-40B4-BE49-F238E27FC236}">
                  <a16:creationId xmlns:a16="http://schemas.microsoft.com/office/drawing/2014/main" id="{AFF6C854-A69E-413E-9231-8DD000C6B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548" y="4066915"/>
              <a:ext cx="1978905" cy="1917448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1" y="0"/>
                </a:cxn>
                <a:cxn ang="0">
                  <a:pos x="4" y="11"/>
                </a:cxn>
                <a:cxn ang="0">
                  <a:pos x="59" y="118"/>
                </a:cxn>
                <a:cxn ang="0">
                  <a:pos x="71" y="118"/>
                </a:cxn>
                <a:cxn ang="0">
                  <a:pos x="126" y="11"/>
                </a:cxn>
                <a:cxn ang="0">
                  <a:pos x="119" y="0"/>
                </a:cxn>
              </a:cxnLst>
              <a:rect l="0" t="0" r="r" b="b"/>
              <a:pathLst>
                <a:path w="129" h="125">
                  <a:moveTo>
                    <a:pt x="11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4" y="0"/>
                    <a:pt x="0" y="5"/>
                    <a:pt x="4" y="11"/>
                  </a:cubicBezTo>
                  <a:cubicBezTo>
                    <a:pt x="59" y="118"/>
                    <a:pt x="59" y="118"/>
                    <a:pt x="59" y="118"/>
                  </a:cubicBezTo>
                  <a:cubicBezTo>
                    <a:pt x="62" y="125"/>
                    <a:pt x="67" y="125"/>
                    <a:pt x="71" y="118"/>
                  </a:cubicBezTo>
                  <a:cubicBezTo>
                    <a:pt x="126" y="11"/>
                    <a:pt x="126" y="11"/>
                    <a:pt x="126" y="11"/>
                  </a:cubicBezTo>
                  <a:cubicBezTo>
                    <a:pt x="129" y="5"/>
                    <a:pt x="126" y="0"/>
                    <a:pt x="119" y="0"/>
                  </a:cubicBezTo>
                  <a:close/>
                </a:path>
              </a:pathLst>
            </a:custGeom>
            <a:solidFill>
              <a:srgbClr val="53A9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252D2C-A25C-4E4D-9B1A-FC6ADB174E4F}"/>
              </a:ext>
            </a:extLst>
          </p:cNvPr>
          <p:cNvGrpSpPr/>
          <p:nvPr/>
        </p:nvGrpSpPr>
        <p:grpSpPr>
          <a:xfrm>
            <a:off x="3383676" y="3828868"/>
            <a:ext cx="337052" cy="337052"/>
            <a:chOff x="7275629" y="3045147"/>
            <a:chExt cx="464344" cy="464344"/>
          </a:xfrm>
          <a:solidFill>
            <a:schemeClr val="bg1"/>
          </a:solidFill>
        </p:grpSpPr>
        <p:sp>
          <p:nvSpPr>
            <p:cNvPr id="25" name="AutoShape 56">
              <a:extLst>
                <a:ext uri="{FF2B5EF4-FFF2-40B4-BE49-F238E27FC236}">
                  <a16:creationId xmlns:a16="http://schemas.microsoft.com/office/drawing/2014/main" id="{6073E18B-4D1A-48B9-9453-007C75FE5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629" y="304514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6" name="AutoShape 57">
              <a:extLst>
                <a:ext uri="{FF2B5EF4-FFF2-40B4-BE49-F238E27FC236}">
                  <a16:creationId xmlns:a16="http://schemas.microsoft.com/office/drawing/2014/main" id="{711F8260-65CE-452A-B1C5-AF80FD8F7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4717" y="304514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7" name="AutoShape 58">
              <a:extLst>
                <a:ext uri="{FF2B5EF4-FFF2-40B4-BE49-F238E27FC236}">
                  <a16:creationId xmlns:a16="http://schemas.microsoft.com/office/drawing/2014/main" id="{0F4355CD-3EF1-45A5-B367-6D8205DCA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5173" y="3045147"/>
              <a:ext cx="145257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8" name="AutoShape 59">
            <a:extLst>
              <a:ext uri="{FF2B5EF4-FFF2-40B4-BE49-F238E27FC236}">
                <a16:creationId xmlns:a16="http://schemas.microsoft.com/office/drawing/2014/main" id="{6FBD3B3B-73EC-45AA-99F5-35A6EAF95AF8}"/>
              </a:ext>
            </a:extLst>
          </p:cNvPr>
          <p:cNvSpPr>
            <a:spLocks/>
          </p:cNvSpPr>
          <p:nvPr/>
        </p:nvSpPr>
        <p:spPr bwMode="auto">
          <a:xfrm>
            <a:off x="5182338" y="3828868"/>
            <a:ext cx="337628" cy="337052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4288" tIns="14288" rIns="14288" bIns="14288" anchor="ctr"/>
          <a:lstStyle/>
          <a:p>
            <a:pPr algn="ctr" defTabSz="171450" fontAlgn="base" hangingPunct="0">
              <a:spcBef>
                <a:spcPct val="0"/>
              </a:spcBef>
              <a:spcAft>
                <a:spcPct val="0"/>
              </a:spcAft>
            </a:pPr>
            <a:endParaRPr lang="en-US" sz="1125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2E62B44-DDB3-4F60-8241-AAB4E75F189A}"/>
              </a:ext>
            </a:extLst>
          </p:cNvPr>
          <p:cNvGrpSpPr/>
          <p:nvPr/>
        </p:nvGrpSpPr>
        <p:grpSpPr>
          <a:xfrm>
            <a:off x="4279980" y="3363241"/>
            <a:ext cx="337052" cy="337052"/>
            <a:chOff x="4427654" y="3049909"/>
            <a:chExt cx="464344" cy="464344"/>
          </a:xfrm>
          <a:solidFill>
            <a:schemeClr val="bg1"/>
          </a:solidFill>
        </p:grpSpPr>
        <p:sp>
          <p:nvSpPr>
            <p:cNvPr id="30" name="AutoShape 123">
              <a:extLst>
                <a:ext uri="{FF2B5EF4-FFF2-40B4-BE49-F238E27FC236}">
                  <a16:creationId xmlns:a16="http://schemas.microsoft.com/office/drawing/2014/main" id="{CC90AAFC-643D-49B0-A507-AEC7042B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654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1" name="AutoShape 124">
              <a:extLst>
                <a:ext uri="{FF2B5EF4-FFF2-40B4-BE49-F238E27FC236}">
                  <a16:creationId xmlns:a16="http://schemas.microsoft.com/office/drawing/2014/main" id="{9CEE6A4A-C311-4E76-8EA3-78DB0D127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8623" y="318008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2" name="AutoShape 125">
              <a:extLst>
                <a:ext uri="{FF2B5EF4-FFF2-40B4-BE49-F238E27FC236}">
                  <a16:creationId xmlns:a16="http://schemas.microsoft.com/office/drawing/2014/main" id="{5FEE0D50-BF88-4758-9C26-148210D13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485" y="322374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FC86FB-4491-4C1B-97E7-7C13B24BDFED}"/>
              </a:ext>
            </a:extLst>
          </p:cNvPr>
          <p:cNvGrpSpPr/>
          <p:nvPr/>
        </p:nvGrpSpPr>
        <p:grpSpPr>
          <a:xfrm>
            <a:off x="4279693" y="2305076"/>
            <a:ext cx="337628" cy="337052"/>
            <a:chOff x="2581275" y="2582069"/>
            <a:chExt cx="465138" cy="464344"/>
          </a:xfrm>
          <a:solidFill>
            <a:schemeClr val="bg1"/>
          </a:solidFill>
        </p:grpSpPr>
        <p:sp>
          <p:nvSpPr>
            <p:cNvPr id="34" name="AutoShape 128">
              <a:extLst>
                <a:ext uri="{FF2B5EF4-FFF2-40B4-BE49-F238E27FC236}">
                  <a16:creationId xmlns:a16="http://schemas.microsoft.com/office/drawing/2014/main" id="{330E2EFE-814C-4199-8908-7810ACCF5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275" y="2582069"/>
              <a:ext cx="465138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850" y="12150"/>
                  </a:moveTo>
                  <a:cubicBezTo>
                    <a:pt x="13851" y="12150"/>
                    <a:pt x="12926" y="11859"/>
                    <a:pt x="12124" y="11386"/>
                  </a:cubicBezTo>
                  <a:lnTo>
                    <a:pt x="11892" y="11618"/>
                  </a:lnTo>
                  <a:lnTo>
                    <a:pt x="11132" y="12377"/>
                  </a:lnTo>
                  <a:lnTo>
                    <a:pt x="9846" y="13663"/>
                  </a:lnTo>
                  <a:cubicBezTo>
                    <a:pt x="9593" y="13916"/>
                    <a:pt x="9451" y="14260"/>
                    <a:pt x="9451" y="14617"/>
                  </a:cubicBezTo>
                  <a:lnTo>
                    <a:pt x="9451" y="16200"/>
                  </a:lnTo>
                  <a:lnTo>
                    <a:pt x="8101" y="16200"/>
                  </a:lnTo>
                  <a:cubicBezTo>
                    <a:pt x="7356" y="16200"/>
                    <a:pt x="6751" y="16804"/>
                    <a:pt x="6751" y="17549"/>
                  </a:cubicBezTo>
                  <a:lnTo>
                    <a:pt x="6751" y="18900"/>
                  </a:lnTo>
                  <a:lnTo>
                    <a:pt x="5170" y="18900"/>
                  </a:lnTo>
                  <a:cubicBezTo>
                    <a:pt x="4812" y="18900"/>
                    <a:pt x="4469" y="19042"/>
                    <a:pt x="4216" y="19295"/>
                  </a:cubicBezTo>
                  <a:lnTo>
                    <a:pt x="3259" y="20252"/>
                  </a:lnTo>
                  <a:lnTo>
                    <a:pt x="1352" y="20249"/>
                  </a:lnTo>
                  <a:lnTo>
                    <a:pt x="1350" y="18326"/>
                  </a:lnTo>
                  <a:lnTo>
                    <a:pt x="9223" y="10467"/>
                  </a:lnTo>
                  <a:cubicBezTo>
                    <a:pt x="9223" y="10467"/>
                    <a:pt x="9223" y="10467"/>
                    <a:pt x="9224" y="10468"/>
                  </a:cubicBezTo>
                  <a:lnTo>
                    <a:pt x="10215" y="9477"/>
                  </a:lnTo>
                  <a:cubicBezTo>
                    <a:pt x="9741" y="8674"/>
                    <a:pt x="9451" y="7748"/>
                    <a:pt x="9451" y="6750"/>
                  </a:cubicBezTo>
                  <a:cubicBezTo>
                    <a:pt x="9451" y="3767"/>
                    <a:pt x="11869" y="1350"/>
                    <a:pt x="14850" y="1350"/>
                  </a:cubicBezTo>
                  <a:cubicBezTo>
                    <a:pt x="17832" y="1350"/>
                    <a:pt x="20250" y="3767"/>
                    <a:pt x="20250" y="6750"/>
                  </a:cubicBezTo>
                  <a:cubicBezTo>
                    <a:pt x="20250" y="9732"/>
                    <a:pt x="17832" y="12150"/>
                    <a:pt x="14850" y="12150"/>
                  </a:cubicBezTo>
                  <a:moveTo>
                    <a:pt x="14850" y="0"/>
                  </a:moveTo>
                  <a:cubicBezTo>
                    <a:pt x="11123" y="0"/>
                    <a:pt x="8101" y="3022"/>
                    <a:pt x="8101" y="6750"/>
                  </a:cubicBezTo>
                  <a:cubicBezTo>
                    <a:pt x="8101" y="7617"/>
                    <a:pt x="8283" y="8438"/>
                    <a:pt x="8582" y="9199"/>
                  </a:cubicBezTo>
                  <a:lnTo>
                    <a:pt x="383" y="17400"/>
                  </a:lnTo>
                  <a:cubicBezTo>
                    <a:pt x="146" y="17637"/>
                    <a:pt x="0" y="17863"/>
                    <a:pt x="0" y="18225"/>
                  </a:cubicBezTo>
                  <a:lnTo>
                    <a:pt x="0" y="20249"/>
                  </a:lnTo>
                  <a:cubicBezTo>
                    <a:pt x="0" y="20972"/>
                    <a:pt x="626" y="21599"/>
                    <a:pt x="1349" y="21599"/>
                  </a:cubicBezTo>
                  <a:lnTo>
                    <a:pt x="3374" y="21599"/>
                  </a:lnTo>
                  <a:cubicBezTo>
                    <a:pt x="3736" y="21599"/>
                    <a:pt x="3965" y="21455"/>
                    <a:pt x="4202" y="21219"/>
                  </a:cubicBezTo>
                  <a:lnTo>
                    <a:pt x="5170" y="20249"/>
                  </a:lnTo>
                  <a:lnTo>
                    <a:pt x="6751" y="20249"/>
                  </a:lnTo>
                  <a:cubicBezTo>
                    <a:pt x="7496" y="20249"/>
                    <a:pt x="8101" y="19645"/>
                    <a:pt x="8101" y="18900"/>
                  </a:cubicBezTo>
                  <a:lnTo>
                    <a:pt x="8101" y="17549"/>
                  </a:lnTo>
                  <a:lnTo>
                    <a:pt x="9451" y="17549"/>
                  </a:lnTo>
                  <a:cubicBezTo>
                    <a:pt x="10196" y="17549"/>
                    <a:pt x="10801" y="16945"/>
                    <a:pt x="10801" y="16200"/>
                  </a:cubicBezTo>
                  <a:lnTo>
                    <a:pt x="10801" y="14617"/>
                  </a:lnTo>
                  <a:lnTo>
                    <a:pt x="12400" y="13018"/>
                  </a:lnTo>
                  <a:cubicBezTo>
                    <a:pt x="13162" y="13317"/>
                    <a:pt x="13982" y="13500"/>
                    <a:pt x="14850" y="13500"/>
                  </a:cubicBezTo>
                  <a:cubicBezTo>
                    <a:pt x="18577" y="13500"/>
                    <a:pt x="21599" y="10477"/>
                    <a:pt x="21599" y="6750"/>
                  </a:cubicBezTo>
                  <a:cubicBezTo>
                    <a:pt x="21599" y="3022"/>
                    <a:pt x="18577" y="0"/>
                    <a:pt x="148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5" name="AutoShape 129">
              <a:extLst>
                <a:ext uri="{FF2B5EF4-FFF2-40B4-BE49-F238E27FC236}">
                  <a16:creationId xmlns:a16="http://schemas.microsoft.com/office/drawing/2014/main" id="{8322EFA7-B44F-4907-8E16-E5AF27ABF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788" y="2640013"/>
              <a:ext cx="115888" cy="115888"/>
            </a:xfrm>
            <a:custGeom>
              <a:avLst/>
              <a:gdLst>
                <a:gd name="T0" fmla="*/ 10800 w 21600"/>
                <a:gd name="T1" fmla="+- 0 10800 134"/>
                <a:gd name="T2" fmla="*/ 10800 h 21333"/>
                <a:gd name="T3" fmla="*/ 10800 w 21600"/>
                <a:gd name="T4" fmla="+- 0 10800 134"/>
                <a:gd name="T5" fmla="*/ 10800 h 21333"/>
                <a:gd name="T6" fmla="*/ 10800 w 21600"/>
                <a:gd name="T7" fmla="+- 0 10800 134"/>
                <a:gd name="T8" fmla="*/ 10800 h 21333"/>
                <a:gd name="T9" fmla="*/ 10800 w 21600"/>
                <a:gd name="T10" fmla="+- 0 10800 134"/>
                <a:gd name="T11" fmla="*/ 10800 h 2133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33">
                  <a:moveTo>
                    <a:pt x="13008" y="18684"/>
                  </a:moveTo>
                  <a:cubicBezTo>
                    <a:pt x="9017" y="15850"/>
                    <a:pt x="5542" y="12415"/>
                    <a:pt x="2694" y="8570"/>
                  </a:cubicBezTo>
                  <a:cubicBezTo>
                    <a:pt x="3736" y="5628"/>
                    <a:pt x="5693" y="3697"/>
                    <a:pt x="8585" y="2647"/>
                  </a:cubicBezTo>
                  <a:cubicBezTo>
                    <a:pt x="12578" y="5489"/>
                    <a:pt x="16048" y="8911"/>
                    <a:pt x="18889" y="12809"/>
                  </a:cubicBezTo>
                  <a:cubicBezTo>
                    <a:pt x="17836" y="15730"/>
                    <a:pt x="15883" y="17647"/>
                    <a:pt x="13008" y="18684"/>
                  </a:cubicBezTo>
                  <a:moveTo>
                    <a:pt x="21110" y="11295"/>
                  </a:moveTo>
                  <a:cubicBezTo>
                    <a:pt x="18081" y="7130"/>
                    <a:pt x="14396" y="3496"/>
                    <a:pt x="10161" y="484"/>
                  </a:cubicBezTo>
                  <a:cubicBezTo>
                    <a:pt x="9468" y="-8"/>
                    <a:pt x="8579" y="-134"/>
                    <a:pt x="7778" y="145"/>
                  </a:cubicBezTo>
                  <a:cubicBezTo>
                    <a:pt x="4027" y="1450"/>
                    <a:pt x="1463" y="3983"/>
                    <a:pt x="145" y="7687"/>
                  </a:cubicBezTo>
                  <a:cubicBezTo>
                    <a:pt x="46" y="7962"/>
                    <a:pt x="0" y="8252"/>
                    <a:pt x="0" y="8537"/>
                  </a:cubicBezTo>
                  <a:cubicBezTo>
                    <a:pt x="0" y="9071"/>
                    <a:pt x="167" y="9596"/>
                    <a:pt x="487" y="10041"/>
                  </a:cubicBezTo>
                  <a:cubicBezTo>
                    <a:pt x="3525" y="14213"/>
                    <a:pt x="7211" y="17850"/>
                    <a:pt x="11431" y="20850"/>
                  </a:cubicBezTo>
                  <a:cubicBezTo>
                    <a:pt x="12122" y="21338"/>
                    <a:pt x="13010" y="21466"/>
                    <a:pt x="13812" y="21188"/>
                  </a:cubicBezTo>
                  <a:cubicBezTo>
                    <a:pt x="17563" y="19893"/>
                    <a:pt x="20133" y="17356"/>
                    <a:pt x="21451" y="13647"/>
                  </a:cubicBezTo>
                  <a:cubicBezTo>
                    <a:pt x="21551" y="13372"/>
                    <a:pt x="21600" y="13081"/>
                    <a:pt x="21600" y="12796"/>
                  </a:cubicBezTo>
                  <a:cubicBezTo>
                    <a:pt x="21600" y="12265"/>
                    <a:pt x="21429" y="11740"/>
                    <a:pt x="21110" y="1129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EE021D8D-64D7-4F3C-9BC5-22A332B6EFC6}"/>
              </a:ext>
            </a:extLst>
          </p:cNvPr>
          <p:cNvSpPr txBox="1">
            <a:spLocks/>
          </p:cNvSpPr>
          <p:nvPr/>
        </p:nvSpPr>
        <p:spPr>
          <a:xfrm>
            <a:off x="888402" y="1427450"/>
            <a:ext cx="2726889" cy="304324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100"/>
              </a:spcBef>
              <a:buClr>
                <a:srgbClr val="0097A7"/>
              </a:buCl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367C84"/>
                </a:solidFill>
                <a:latin typeface="Nexa Bold" panose="02000000000000000000" pitchFamily="50" charset="0"/>
              </a:rPr>
              <a:t>Data Structure Design</a:t>
            </a:r>
          </a:p>
          <a:p>
            <a:pPr marL="285750" indent="-285750" algn="l">
              <a:spcBef>
                <a:spcPts val="100"/>
              </a:spcBef>
              <a:buClr>
                <a:srgbClr val="0097A7"/>
              </a:buCl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367C84"/>
                </a:solidFill>
                <a:latin typeface="Nexa Bold" panose="02000000000000000000" pitchFamily="50" charset="0"/>
              </a:rPr>
              <a:t>Problem Solving</a:t>
            </a:r>
          </a:p>
          <a:p>
            <a:pPr marL="285750" indent="-285750" algn="l">
              <a:spcBef>
                <a:spcPts val="100"/>
              </a:spcBef>
              <a:buClr>
                <a:srgbClr val="0097A7"/>
              </a:buCl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367C84"/>
                </a:solidFill>
                <a:latin typeface="Nexa Bold" panose="02000000000000000000" pitchFamily="50" charset="0"/>
              </a:rPr>
              <a:t>Teamwork</a:t>
            </a:r>
          </a:p>
          <a:p>
            <a:pPr marL="285750" indent="-285750" algn="l">
              <a:spcBef>
                <a:spcPts val="100"/>
              </a:spcBef>
              <a:buClr>
                <a:srgbClr val="0097A7"/>
              </a:buCl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367C84"/>
                </a:solidFill>
                <a:latin typeface="Nexa Bold" panose="02000000000000000000" pitchFamily="50" charset="0"/>
              </a:rPr>
              <a:t>Integrate code on </a:t>
            </a:r>
            <a:r>
              <a:rPr lang="en-US" sz="1350" dirty="0" err="1">
                <a:solidFill>
                  <a:srgbClr val="367C84"/>
                </a:solidFill>
                <a:latin typeface="Nexa Bold" panose="02000000000000000000" pitchFamily="50" charset="0"/>
              </a:rPr>
              <a:t>Github</a:t>
            </a:r>
            <a:endParaRPr lang="en-US" sz="1350" dirty="0">
              <a:solidFill>
                <a:srgbClr val="367C84"/>
              </a:solidFill>
              <a:latin typeface="Nexa Bold" panose="02000000000000000000" pitchFamily="50" charset="0"/>
            </a:endParaRPr>
          </a:p>
          <a:p>
            <a:pPr marL="285750" indent="-285750" algn="l">
              <a:spcBef>
                <a:spcPts val="100"/>
              </a:spcBef>
              <a:buClr>
                <a:srgbClr val="0097A7"/>
              </a:buClr>
              <a:buFont typeface="Arial" panose="020B0604020202020204" pitchFamily="34" charset="0"/>
              <a:buChar char="•"/>
            </a:pPr>
            <a:endParaRPr lang="en-US" sz="1350" dirty="0">
              <a:solidFill>
                <a:srgbClr val="367C84"/>
              </a:solidFill>
              <a:latin typeface="Nexa Bold" panose="02000000000000000000" pitchFamily="50" charset="0"/>
            </a:endParaRP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E32AE4C5-72D2-426A-92EA-44A6BD3538AD}"/>
              </a:ext>
            </a:extLst>
          </p:cNvPr>
          <p:cNvSpPr txBox="1">
            <a:spLocks/>
          </p:cNvSpPr>
          <p:nvPr/>
        </p:nvSpPr>
        <p:spPr>
          <a:xfrm>
            <a:off x="2466706" y="542640"/>
            <a:ext cx="3878904" cy="884810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Nexa Bold" panose="02000000000000000000" pitchFamily="50" charset="0"/>
              </a:rPr>
              <a:t>Lessons Learnt</a:t>
            </a:r>
            <a:endParaRPr lang="id-ID" sz="3000" dirty="0">
              <a:latin typeface="Nexa Bold" panose="02000000000000000000" pitchFamily="50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D231F1-1D60-7B46-924D-300830D93C89}"/>
              </a:ext>
            </a:extLst>
          </p:cNvPr>
          <p:cNvSpPr/>
          <p:nvPr/>
        </p:nvSpPr>
        <p:spPr>
          <a:xfrm>
            <a:off x="153713" y="112329"/>
            <a:ext cx="8836573" cy="4918842"/>
          </a:xfrm>
          <a:prstGeom prst="rect">
            <a:avLst/>
          </a:prstGeom>
          <a:noFill/>
          <a:ln>
            <a:solidFill>
              <a:srgbClr val="789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929436C-6DE4-2846-B651-FF4782CB3D57}"/>
              </a:ext>
            </a:extLst>
          </p:cNvPr>
          <p:cNvSpPr/>
          <p:nvPr/>
        </p:nvSpPr>
        <p:spPr>
          <a:xfrm>
            <a:off x="4313286" y="1139170"/>
            <a:ext cx="246983" cy="342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0717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0C8D4DF-6750-437B-BA7A-2F515A6D590D}"/>
              </a:ext>
            </a:extLst>
          </p:cNvPr>
          <p:cNvGrpSpPr/>
          <p:nvPr/>
        </p:nvGrpSpPr>
        <p:grpSpPr>
          <a:xfrm>
            <a:off x="2486025" y="1820891"/>
            <a:ext cx="4171950" cy="1062510"/>
            <a:chOff x="2654116" y="2190074"/>
            <a:chExt cx="6883766" cy="175315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9C8682D-E93D-4FB1-9869-B9992A3A9F13}"/>
                </a:ext>
              </a:extLst>
            </p:cNvPr>
            <p:cNvSpPr/>
            <p:nvPr/>
          </p:nvSpPr>
          <p:spPr>
            <a:xfrm>
              <a:off x="2654116" y="2190074"/>
              <a:ext cx="6883766" cy="514227"/>
            </a:xfrm>
            <a:custGeom>
              <a:avLst/>
              <a:gdLst>
                <a:gd name="connsiteX0" fmla="*/ 0 w 6883766"/>
                <a:gd name="connsiteY0" fmla="*/ 0 h 514227"/>
                <a:gd name="connsiteX1" fmla="*/ 6883766 w 6883766"/>
                <a:gd name="connsiteY1" fmla="*/ 0 h 514227"/>
                <a:gd name="connsiteX2" fmla="*/ 6883766 w 6883766"/>
                <a:gd name="connsiteY2" fmla="*/ 514227 h 514227"/>
                <a:gd name="connsiteX3" fmla="*/ 6823460 w 6883766"/>
                <a:gd name="connsiteY3" fmla="*/ 514227 h 514227"/>
                <a:gd name="connsiteX4" fmla="*/ 6823460 w 6883766"/>
                <a:gd name="connsiteY4" fmla="*/ 55227 h 514227"/>
                <a:gd name="connsiteX5" fmla="*/ 54608 w 6883766"/>
                <a:gd name="connsiteY5" fmla="*/ 55227 h 514227"/>
                <a:gd name="connsiteX6" fmla="*/ 54608 w 6883766"/>
                <a:gd name="connsiteY6" fmla="*/ 514227 h 514227"/>
                <a:gd name="connsiteX7" fmla="*/ 0 w 6883766"/>
                <a:gd name="connsiteY7" fmla="*/ 514227 h 514227"/>
                <a:gd name="connsiteX8" fmla="*/ 0 w 6883766"/>
                <a:gd name="connsiteY8" fmla="*/ 0 h 51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83766" h="514227">
                  <a:moveTo>
                    <a:pt x="0" y="0"/>
                  </a:moveTo>
                  <a:lnTo>
                    <a:pt x="6883766" y="0"/>
                  </a:lnTo>
                  <a:lnTo>
                    <a:pt x="6883766" y="514227"/>
                  </a:lnTo>
                  <a:lnTo>
                    <a:pt x="6823460" y="514227"/>
                  </a:lnTo>
                  <a:lnTo>
                    <a:pt x="6823460" y="55227"/>
                  </a:lnTo>
                  <a:lnTo>
                    <a:pt x="54608" y="55227"/>
                  </a:lnTo>
                  <a:lnTo>
                    <a:pt x="54608" y="514227"/>
                  </a:lnTo>
                  <a:lnTo>
                    <a:pt x="0" y="514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schemeClr val="accent5"/>
                </a:solidFill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6D04883-D07C-47F3-A4F5-BCFD5AAD4BF8}"/>
                </a:ext>
              </a:extLst>
            </p:cNvPr>
            <p:cNvSpPr/>
            <p:nvPr/>
          </p:nvSpPr>
          <p:spPr>
            <a:xfrm>
              <a:off x="2654116" y="3429000"/>
              <a:ext cx="6883766" cy="514228"/>
            </a:xfrm>
            <a:custGeom>
              <a:avLst/>
              <a:gdLst>
                <a:gd name="connsiteX0" fmla="*/ 0 w 6883766"/>
                <a:gd name="connsiteY0" fmla="*/ 0 h 514227"/>
                <a:gd name="connsiteX1" fmla="*/ 54608 w 6883766"/>
                <a:gd name="connsiteY1" fmla="*/ 0 h 514227"/>
                <a:gd name="connsiteX2" fmla="*/ 54608 w 6883766"/>
                <a:gd name="connsiteY2" fmla="*/ 458999 h 514227"/>
                <a:gd name="connsiteX3" fmla="*/ 6823460 w 6883766"/>
                <a:gd name="connsiteY3" fmla="*/ 458999 h 514227"/>
                <a:gd name="connsiteX4" fmla="*/ 6823460 w 6883766"/>
                <a:gd name="connsiteY4" fmla="*/ 0 h 514227"/>
                <a:gd name="connsiteX5" fmla="*/ 6883766 w 6883766"/>
                <a:gd name="connsiteY5" fmla="*/ 0 h 514227"/>
                <a:gd name="connsiteX6" fmla="*/ 6883766 w 6883766"/>
                <a:gd name="connsiteY6" fmla="*/ 514227 h 514227"/>
                <a:gd name="connsiteX7" fmla="*/ 0 w 6883766"/>
                <a:gd name="connsiteY7" fmla="*/ 514227 h 514227"/>
                <a:gd name="connsiteX8" fmla="*/ 0 w 6883766"/>
                <a:gd name="connsiteY8" fmla="*/ 0 h 51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83766" h="514227">
                  <a:moveTo>
                    <a:pt x="0" y="0"/>
                  </a:moveTo>
                  <a:lnTo>
                    <a:pt x="54608" y="0"/>
                  </a:lnTo>
                  <a:lnTo>
                    <a:pt x="54608" y="458999"/>
                  </a:lnTo>
                  <a:lnTo>
                    <a:pt x="6823460" y="458999"/>
                  </a:lnTo>
                  <a:lnTo>
                    <a:pt x="6823460" y="0"/>
                  </a:lnTo>
                  <a:lnTo>
                    <a:pt x="6883766" y="0"/>
                  </a:lnTo>
                  <a:lnTo>
                    <a:pt x="6883766" y="514227"/>
                  </a:lnTo>
                  <a:lnTo>
                    <a:pt x="0" y="514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320EDDC-CE06-4A17-9A8D-B0BD76D3C17F}"/>
              </a:ext>
            </a:extLst>
          </p:cNvPr>
          <p:cNvSpPr txBox="1">
            <a:spLocks/>
          </p:cNvSpPr>
          <p:nvPr/>
        </p:nvSpPr>
        <p:spPr>
          <a:xfrm>
            <a:off x="2714625" y="2093381"/>
            <a:ext cx="3714750" cy="956740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</a:pPr>
            <a:r>
              <a:rPr lang="en-US" sz="3000" spc="45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panose="02000000000000000000" pitchFamily="50" charset="0"/>
              </a:rPr>
              <a:t>THANK YOU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091B72-07AB-0347-B137-52216418A712}"/>
              </a:ext>
            </a:extLst>
          </p:cNvPr>
          <p:cNvSpPr/>
          <p:nvPr/>
        </p:nvSpPr>
        <p:spPr>
          <a:xfrm>
            <a:off x="153713" y="112329"/>
            <a:ext cx="8836573" cy="4918842"/>
          </a:xfrm>
          <a:prstGeom prst="rect">
            <a:avLst/>
          </a:prstGeom>
          <a:noFill/>
          <a:ln>
            <a:solidFill>
              <a:srgbClr val="789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6073378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9000" decel="9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9000" decel="9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156</Words>
  <Application>Microsoft Office PowerPoint</Application>
  <PresentationFormat>On-screen Show (16:9)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Gill Sans</vt:lpstr>
      <vt:lpstr>Nexa Bold</vt:lpstr>
      <vt:lpstr>Arial</vt:lpstr>
      <vt:lpstr>Segoe UI Historic</vt:lpstr>
      <vt:lpstr>Segoe UI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JAVA CA SA 49 - Team 1</dc:title>
  <cp:lastModifiedBy>GuoMing Ngik</cp:lastModifiedBy>
  <cp:revision>38</cp:revision>
  <dcterms:modified xsi:type="dcterms:W3CDTF">2019-12-16T03:07:36Z</dcterms:modified>
</cp:coreProperties>
</file>