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64" r:id="rId3"/>
    <p:sldId id="265" r:id="rId4"/>
    <p:sldId id="257" r:id="rId5"/>
    <p:sldId id="258" r:id="rId6"/>
    <p:sldId id="259" r:id="rId7"/>
    <p:sldId id="260" r:id="rId8"/>
    <p:sldId id="261" r:id="rId9"/>
    <p:sldId id="262" r:id="rId10"/>
    <p:sldId id="263"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2292" y="-1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6218863"/>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514350" y="2336802"/>
            <a:ext cx="5829300" cy="243968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4815476"/>
            <a:ext cx="5829300" cy="1599605"/>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2824" y="6604000"/>
            <a:ext cx="6860824"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A6F67BB-3D68-466E-B3C0-85F6F3D15708}" type="datetimeFigureOut">
              <a:rPr lang="en-US" smtClean="0"/>
              <a:t>8/22/2018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81855A0-8420-4AE2-AFAF-062B854A91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975106"/>
            <a:ext cx="61722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1855A0-8420-4AE2-AFAF-062B854A91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366187"/>
            <a:ext cx="1333103"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8"/>
            <a:ext cx="474345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1855A0-8420-4AE2-AFAF-062B854A91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1855A0-8420-4AE2-AFAF-062B854A910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1782" y="1412949"/>
            <a:ext cx="5829300" cy="24384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3908949"/>
            <a:ext cx="3429000" cy="193985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1855A0-8420-4AE2-AFAF-062B854A9105}" type="slidenum">
              <a:rPr lang="en-US" smtClean="0"/>
              <a:t>‹#›</a:t>
            </a:fld>
            <a:endParaRPr lang="en-US"/>
          </a:p>
        </p:txBody>
      </p:sp>
      <p:sp>
        <p:nvSpPr>
          <p:cNvPr id="7" name="Chevron 6"/>
          <p:cNvSpPr/>
          <p:nvPr/>
        </p:nvSpPr>
        <p:spPr>
          <a:xfrm>
            <a:off x="2727510"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2587698"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1855A0-8420-4AE2-AFAF-062B854A910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213600"/>
            <a:ext cx="303014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7213600"/>
            <a:ext cx="303133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925726"/>
            <a:ext cx="3030141" cy="5255684"/>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925726"/>
            <a:ext cx="3031331" cy="5255684"/>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81855A0-8420-4AE2-AFAF-062B854A910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81855A0-8420-4AE2-AFAF-062B854A910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A6F67BB-3D68-466E-B3C0-85F6F3D15708}" type="datetimeFigureOut">
              <a:rPr lang="en-US" smtClean="0"/>
              <a:t>8/22/2018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81855A0-8420-4AE2-AFAF-062B854A91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502400"/>
            <a:ext cx="5611332" cy="6096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7140136"/>
            <a:ext cx="2980944" cy="12192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365760"/>
            <a:ext cx="5609844" cy="6096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8543925"/>
            <a:ext cx="1440180" cy="487680"/>
          </a:xfrm>
        </p:spPr>
        <p:txBody>
          <a:bodyPr/>
          <a:lstStyle>
            <a:extLst/>
          </a:lstStyle>
          <a:p>
            <a:fld id="{0A6F67BB-3D68-466E-B3C0-85F6F3D15708}" type="datetimeFigureOut">
              <a:rPr lang="en-US" smtClean="0"/>
              <a:t>8/22/2018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1855A0-8420-4AE2-AFAF-062B854A910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7257870"/>
            <a:ext cx="5372100" cy="86430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253291"/>
            <a:ext cx="65151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A6F67BB-3D68-466E-B3C0-85F6F3D15708}" type="datetimeFigureOut">
              <a:rPr lang="en-US" smtClean="0"/>
              <a:t>8/22/2018</a:t>
            </a:fld>
            <a:endParaRPr lang="en-US"/>
          </a:p>
        </p:txBody>
      </p:sp>
      <p:sp>
        <p:nvSpPr>
          <p:cNvPr id="6" name="Footer Placeholder 5"/>
          <p:cNvSpPr>
            <a:spLocks noGrp="1"/>
          </p:cNvSpPr>
          <p:nvPr>
            <p:ph type="ftr" sz="quarter" idx="11"/>
          </p:nvPr>
        </p:nvSpPr>
        <p:spPr>
          <a:xfrm>
            <a:off x="3285054" y="8543926"/>
            <a:ext cx="1763011" cy="48683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81855A0-8420-4AE2-AFAF-062B854A9105}" type="slidenum">
              <a:rPr lang="en-US" smtClean="0"/>
              <a:t>‹#›</a:t>
            </a:fld>
            <a:endParaRPr lang="en-US"/>
          </a:p>
        </p:txBody>
      </p:sp>
      <p:sp>
        <p:nvSpPr>
          <p:cNvPr id="2" name="Title 1"/>
          <p:cNvSpPr>
            <a:spLocks noGrp="1"/>
          </p:cNvSpPr>
          <p:nvPr>
            <p:ph type="title"/>
          </p:nvPr>
        </p:nvSpPr>
        <p:spPr>
          <a:xfrm>
            <a:off x="171450" y="6486830"/>
            <a:ext cx="6056574" cy="750229"/>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4532" y="7721671"/>
            <a:ext cx="2551736"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6358272"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4532" y="7721671"/>
            <a:ext cx="2551736"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975105"/>
            <a:ext cx="6172200" cy="603461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8543925"/>
            <a:ext cx="1440180" cy="487680"/>
          </a:xfrm>
          <a:prstGeom prst="rect">
            <a:avLst/>
          </a:prstGeom>
        </p:spPr>
        <p:txBody>
          <a:bodyPr vert="horz" anchor="b"/>
          <a:lstStyle>
            <a:lvl1pPr algn="l" eaLnBrk="1" latinLnBrk="0" hangingPunct="1">
              <a:defRPr kumimoji="0" sz="1000">
                <a:solidFill>
                  <a:schemeClr val="tx1"/>
                </a:solidFill>
              </a:defRPr>
            </a:lvl1pPr>
            <a:extLst/>
          </a:lstStyle>
          <a:p>
            <a:fld id="{0A6F67BB-3D68-466E-B3C0-85F6F3D15708}" type="datetimeFigureOut">
              <a:rPr lang="en-US" smtClean="0"/>
              <a:t>8/22/2018</a:t>
            </a:fld>
            <a:endParaRPr lang="en-US"/>
          </a:p>
        </p:txBody>
      </p:sp>
      <p:sp>
        <p:nvSpPr>
          <p:cNvPr id="22" name="Footer Placeholder 21"/>
          <p:cNvSpPr>
            <a:spLocks noGrp="1"/>
          </p:cNvSpPr>
          <p:nvPr>
            <p:ph type="ftr" sz="quarter" idx="3"/>
          </p:nvPr>
        </p:nvSpPr>
        <p:spPr>
          <a:xfrm>
            <a:off x="3285054" y="8543926"/>
            <a:ext cx="1763011" cy="48683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8543926"/>
            <a:ext cx="274320" cy="486833"/>
          </a:xfrm>
          <a:prstGeom prst="rect">
            <a:avLst/>
          </a:prstGeom>
        </p:spPr>
        <p:txBody>
          <a:bodyPr vert="horz" anchor="b"/>
          <a:lstStyle>
            <a:lvl1pPr algn="r" eaLnBrk="1" latinLnBrk="0" hangingPunct="1">
              <a:defRPr kumimoji="0" sz="1000" b="0">
                <a:solidFill>
                  <a:schemeClr val="tx1"/>
                </a:solidFill>
              </a:defRPr>
            </a:lvl1pPr>
            <a:extLst/>
          </a:lstStyle>
          <a:p>
            <a:fld id="{981855A0-8420-4AE2-AFAF-062B854A91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914400"/>
            <a:ext cx="5829300" cy="1599605"/>
          </a:xfrm>
        </p:spPr>
        <p:txBody>
          <a:bodyPr>
            <a:normAutofit/>
          </a:bodyPr>
          <a:lstStyle/>
          <a:p>
            <a:r>
              <a:rPr lang="en-US" sz="4800" dirty="0" smtClean="0"/>
              <a:t>GEO_Charli (Mandalay)</a:t>
            </a:r>
            <a:endParaRPr lang="en-US" sz="4800" dirty="0"/>
          </a:p>
        </p:txBody>
      </p:sp>
    </p:spTree>
    <p:extLst>
      <p:ext uri="{BB962C8B-B14F-4D97-AF65-F5344CB8AC3E}">
        <p14:creationId xmlns:p14="http://schemas.microsoft.com/office/powerpoint/2010/main" val="1174062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6172200" cy="6034617"/>
          </a:xfrm>
        </p:spPr>
        <p:txBody>
          <a:bodyPr>
            <a:normAutofit lnSpcReduction="10000"/>
          </a:bodyPr>
          <a:lstStyle/>
          <a:p>
            <a:r>
              <a:rPr lang="en-US" dirty="0" smtClean="0"/>
              <a:t>Background </a:t>
            </a:r>
          </a:p>
          <a:p>
            <a:endParaRPr lang="en-US" dirty="0"/>
          </a:p>
          <a:p>
            <a:r>
              <a:rPr lang="en-US" dirty="0" smtClean="0"/>
              <a:t>Our team has received to do electronic thesis and dissertation by a director.</a:t>
            </a:r>
          </a:p>
          <a:p>
            <a:r>
              <a:rPr lang="en-US" dirty="0" smtClean="0"/>
              <a:t>He said to make many process easily step by step.</a:t>
            </a:r>
          </a:p>
          <a:p>
            <a:r>
              <a:rPr lang="en-US" dirty="0" smtClean="0"/>
              <a:t>Moreover, he want to access from anywhere at any time.</a:t>
            </a:r>
          </a:p>
          <a:p>
            <a:r>
              <a:rPr lang="en-US" dirty="0" smtClean="0"/>
              <a:t>So, there are many processes to develop manual system and it may be time waste. So, he decided to develop Electronic thesis and dissertation to reduce the problems.</a:t>
            </a:r>
            <a:endParaRPr lang="en-US" dirty="0"/>
          </a:p>
        </p:txBody>
      </p:sp>
    </p:spTree>
    <p:extLst>
      <p:ext uri="{BB962C8B-B14F-4D97-AF65-F5344CB8AC3E}">
        <p14:creationId xmlns:p14="http://schemas.microsoft.com/office/powerpoint/2010/main" val="289643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frgn2-1.fna.fbcdn.net/v/t1.15752-9/39887135_621465631580476_8758065665237057536_n.jpg?_nc_cat=0&amp;oh=b44f759ed80a6bfc3999450d6eddc32c&amp;oe=5BFA2B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 y="-1981200"/>
            <a:ext cx="6892212" cy="760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9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09600"/>
            <a:ext cx="5829300" cy="1599605"/>
          </a:xfrm>
        </p:spPr>
        <p:txBody>
          <a:bodyPr>
            <a:normAutofit/>
          </a:bodyPr>
          <a:lstStyle/>
          <a:p>
            <a:r>
              <a:rPr lang="en-US" sz="3200" dirty="0" smtClean="0"/>
              <a:t>Electronic Thesis and Dissertation</a:t>
            </a:r>
            <a:endParaRPr lang="en-US" sz="3200" dirty="0"/>
          </a:p>
        </p:txBody>
      </p:sp>
    </p:spTree>
    <p:extLst>
      <p:ext uri="{BB962C8B-B14F-4D97-AF65-F5344CB8AC3E}">
        <p14:creationId xmlns:p14="http://schemas.microsoft.com/office/powerpoint/2010/main" val="589543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6172200" cy="6034617"/>
          </a:xfrm>
        </p:spPr>
        <p:txBody>
          <a:bodyPr>
            <a:normAutofit/>
          </a:bodyPr>
          <a:lstStyle/>
          <a:p>
            <a:r>
              <a:rPr lang="en-US" dirty="0" smtClean="0"/>
              <a:t>Supervisor – Daw Cho Cho Myint</a:t>
            </a:r>
          </a:p>
          <a:p>
            <a:endParaRPr lang="en-US" dirty="0" smtClean="0"/>
          </a:p>
          <a:p>
            <a:r>
              <a:rPr lang="en-US" sz="2200" dirty="0" smtClean="0"/>
              <a:t>Presented by</a:t>
            </a:r>
          </a:p>
          <a:p>
            <a:r>
              <a:rPr lang="en-US" sz="2200" dirty="0" smtClean="0"/>
              <a:t>5CS-19 Ma Phyo Ei Ei Bo</a:t>
            </a:r>
          </a:p>
          <a:p>
            <a:r>
              <a:rPr lang="en-US" sz="2200" dirty="0" smtClean="0"/>
              <a:t>5CS-20 Ma Su Mon Hlaing</a:t>
            </a:r>
          </a:p>
          <a:p>
            <a:r>
              <a:rPr lang="en-US" sz="2200" dirty="0" smtClean="0"/>
              <a:t>5CS-21 Ma Thida Lwin</a:t>
            </a:r>
          </a:p>
          <a:p>
            <a:r>
              <a:rPr lang="en-US" sz="2200" dirty="0" smtClean="0"/>
              <a:t>5CS-22 Ma Shoon Waddy Soe Moe</a:t>
            </a:r>
          </a:p>
          <a:p>
            <a:r>
              <a:rPr lang="en-US" sz="2200" dirty="0" smtClean="0"/>
              <a:t>5CS-23 Ma Cho Cho Thet</a:t>
            </a:r>
          </a:p>
          <a:p>
            <a:r>
              <a:rPr lang="en-US" sz="2200" dirty="0" smtClean="0"/>
              <a:t>5CS-24 Ma Aye Aye Nwe</a:t>
            </a:r>
          </a:p>
          <a:p>
            <a:endParaRPr lang="en-US" dirty="0"/>
          </a:p>
        </p:txBody>
      </p:sp>
    </p:spTree>
    <p:extLst>
      <p:ext uri="{BB962C8B-B14F-4D97-AF65-F5344CB8AC3E}">
        <p14:creationId xmlns:p14="http://schemas.microsoft.com/office/powerpoint/2010/main" val="2293790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6172200" cy="6034617"/>
          </a:xfrm>
        </p:spPr>
        <p:txBody>
          <a:bodyPr>
            <a:normAutofit/>
          </a:bodyPr>
          <a:lstStyle/>
          <a:p>
            <a:r>
              <a:rPr lang="en-US" dirty="0" smtClean="0"/>
              <a:t>Words from Heart </a:t>
            </a:r>
          </a:p>
          <a:p>
            <a:endParaRPr lang="en-US" dirty="0" smtClean="0"/>
          </a:p>
          <a:p>
            <a:r>
              <a:rPr lang="en-US" sz="2400" dirty="0" smtClean="0"/>
              <a:t>We truly thank U Kyaw Swar Soe, Rector, Computer University (Mandalay) for his kind permission to send us internship Program.</a:t>
            </a:r>
          </a:p>
          <a:p>
            <a:r>
              <a:rPr lang="en-US" sz="2400" dirty="0" smtClean="0"/>
              <a:t>Then, We would like to express any special thanks to Daw Cho Cho Myint,Hardware</a:t>
            </a:r>
          </a:p>
          <a:p>
            <a:r>
              <a:rPr lang="en-US" sz="2400" dirty="0" smtClean="0"/>
              <a:t>Then , also thanks to Mr. Ravi </a:t>
            </a:r>
            <a:r>
              <a:rPr lang="en-US" sz="2400" dirty="0"/>
              <a:t>C</a:t>
            </a:r>
            <a:r>
              <a:rPr lang="en-US" sz="2400" dirty="0" smtClean="0"/>
              <a:t>hhabra , GMIT for his trust to give us such a heavy responsibility project.</a:t>
            </a:r>
            <a:endParaRPr lang="en-US" sz="2400" dirty="0"/>
          </a:p>
        </p:txBody>
      </p:sp>
    </p:spTree>
    <p:extLst>
      <p:ext uri="{BB962C8B-B14F-4D97-AF65-F5344CB8AC3E}">
        <p14:creationId xmlns:p14="http://schemas.microsoft.com/office/powerpoint/2010/main" val="2107097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6400800" cy="6034617"/>
          </a:xfrm>
        </p:spPr>
        <p:txBody>
          <a:bodyPr>
            <a:noAutofit/>
          </a:bodyPr>
          <a:lstStyle/>
          <a:p>
            <a:r>
              <a:rPr lang="en-US" sz="2400" dirty="0" smtClean="0"/>
              <a:t>Abstract</a:t>
            </a:r>
          </a:p>
          <a:p>
            <a:endParaRPr lang="en-US" sz="2400" dirty="0" smtClean="0"/>
          </a:p>
          <a:p>
            <a:r>
              <a:rPr lang="en-US" sz="2400" dirty="0" smtClean="0"/>
              <a:t>The changing electronic environment is forcing Computer University (Mandalay), to think about digitizing their theses and dissertations and introduce ETD Systems.</a:t>
            </a:r>
          </a:p>
          <a:p>
            <a:r>
              <a:rPr lang="en-US" sz="2400" dirty="0" smtClean="0"/>
              <a:t>Admin can control this system’s records and user views these data. He can control user permission.</a:t>
            </a:r>
          </a:p>
          <a:p>
            <a:r>
              <a:rPr lang="en-US" sz="2400" dirty="0" smtClean="0"/>
              <a:t>For Back end, the system was implemented using databases.</a:t>
            </a:r>
          </a:p>
          <a:p>
            <a:r>
              <a:rPr lang="en-US" sz="2400" dirty="0" smtClean="0"/>
              <a:t>For Front End, the system was implemented using html, javascript.</a:t>
            </a:r>
          </a:p>
          <a:p>
            <a:r>
              <a:rPr lang="en-US" sz="2400" dirty="0" smtClean="0"/>
              <a:t>We used methodologies such as SAD during the project development.</a:t>
            </a:r>
          </a:p>
          <a:p>
            <a:r>
              <a:rPr lang="en-US" sz="2400" dirty="0" smtClean="0"/>
              <a:t>Most of the academics are supporting the idea of ETDs ,but still a moderate majority is supporting its Global access through Internet.</a:t>
            </a:r>
          </a:p>
          <a:p>
            <a:endParaRPr lang="en-US" sz="2400" dirty="0"/>
          </a:p>
        </p:txBody>
      </p:sp>
    </p:spTree>
    <p:extLst>
      <p:ext uri="{BB962C8B-B14F-4D97-AF65-F5344CB8AC3E}">
        <p14:creationId xmlns:p14="http://schemas.microsoft.com/office/powerpoint/2010/main" val="768677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6172200" cy="6034617"/>
          </a:xfrm>
        </p:spPr>
        <p:txBody>
          <a:bodyPr>
            <a:normAutofit lnSpcReduction="10000"/>
          </a:bodyPr>
          <a:lstStyle/>
          <a:p>
            <a:r>
              <a:rPr lang="en-US" dirty="0" smtClean="0"/>
              <a:t>Objectives</a:t>
            </a:r>
          </a:p>
          <a:p>
            <a:endParaRPr lang="en-US" dirty="0" smtClean="0"/>
          </a:p>
          <a:p>
            <a:r>
              <a:rPr lang="en-US" dirty="0" smtClean="0"/>
              <a:t>To study how theses can be modified in real project.</a:t>
            </a:r>
          </a:p>
          <a:p>
            <a:r>
              <a:rPr lang="en-US" dirty="0" smtClean="0"/>
              <a:t>To decrease, time consuming for searching via the Internet.</a:t>
            </a:r>
          </a:p>
          <a:p>
            <a:r>
              <a:rPr lang="en-US" dirty="0" smtClean="0"/>
              <a:t>To gain data easily from this project.</a:t>
            </a:r>
          </a:p>
          <a:p>
            <a:r>
              <a:rPr lang="en-US" dirty="0" smtClean="0"/>
              <a:t>To provide the best service to users.</a:t>
            </a:r>
          </a:p>
          <a:p>
            <a:r>
              <a:rPr lang="en-US" dirty="0" smtClean="0"/>
              <a:t>Theses can be submitted form anywhere in the world.</a:t>
            </a:r>
          </a:p>
          <a:p>
            <a:r>
              <a:rPr lang="en-US" dirty="0" smtClean="0"/>
              <a:t>Students learn about electronic document preparation and digital libraries.</a:t>
            </a:r>
          </a:p>
        </p:txBody>
      </p:sp>
    </p:spTree>
    <p:extLst>
      <p:ext uri="{BB962C8B-B14F-4D97-AF65-F5344CB8AC3E}">
        <p14:creationId xmlns:p14="http://schemas.microsoft.com/office/powerpoint/2010/main" val="3461653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6172200" cy="6034617"/>
          </a:xfrm>
        </p:spPr>
        <p:txBody>
          <a:bodyPr/>
          <a:lstStyle/>
          <a:p>
            <a:r>
              <a:rPr lang="en-US" dirty="0" smtClean="0"/>
              <a:t>Introduction of  Electronic Thesis and Dissertation</a:t>
            </a:r>
          </a:p>
          <a:p>
            <a:endParaRPr lang="en-US" dirty="0"/>
          </a:p>
          <a:p>
            <a:r>
              <a:rPr lang="en-US" dirty="0" smtClean="0"/>
              <a:t>Electronic thesis and dissertation will involve admins and users.</a:t>
            </a:r>
          </a:p>
          <a:p>
            <a:r>
              <a:rPr lang="en-US" dirty="0" smtClean="0"/>
              <a:t>Users can see database records in databases.</a:t>
            </a:r>
          </a:p>
          <a:p>
            <a:r>
              <a:rPr lang="en-US" dirty="0" smtClean="0"/>
              <a:t>Admin can insert new records and change data.</a:t>
            </a:r>
          </a:p>
          <a:p>
            <a:r>
              <a:rPr lang="en-US" dirty="0" smtClean="0"/>
              <a:t>Admin permitted users who can update data in project.</a:t>
            </a:r>
            <a:endParaRPr lang="en-US" dirty="0"/>
          </a:p>
        </p:txBody>
      </p:sp>
    </p:spTree>
    <p:extLst>
      <p:ext uri="{BB962C8B-B14F-4D97-AF65-F5344CB8AC3E}">
        <p14:creationId xmlns:p14="http://schemas.microsoft.com/office/powerpoint/2010/main" val="4189788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 y="304800"/>
            <a:ext cx="6172200" cy="6034617"/>
          </a:xfrm>
        </p:spPr>
        <p:txBody>
          <a:bodyPr>
            <a:normAutofit/>
          </a:bodyPr>
          <a:lstStyle/>
          <a:p>
            <a:r>
              <a:rPr lang="en-US" dirty="0" smtClean="0"/>
              <a:t>Requirement Analysis</a:t>
            </a:r>
          </a:p>
          <a:p>
            <a:endParaRPr lang="en-US" dirty="0" smtClean="0"/>
          </a:p>
          <a:p>
            <a:r>
              <a:rPr lang="en-US" sz="2400" dirty="0" smtClean="0"/>
              <a:t>The description of the services and constraints are the requirements for the system. Requirement Analysis is the process of deriving the system requirements through observation of  existing system, discussions with potential users and procures, task analysis, etc;</a:t>
            </a:r>
          </a:p>
          <a:p>
            <a:r>
              <a:rPr lang="en-US" sz="2400" dirty="0" smtClean="0"/>
              <a:t>We get all information of data we use in this project from library.</a:t>
            </a:r>
            <a:endParaRPr lang="en-US" sz="2400" dirty="0"/>
          </a:p>
        </p:txBody>
      </p:sp>
    </p:spTree>
    <p:extLst>
      <p:ext uri="{BB962C8B-B14F-4D97-AF65-F5344CB8AC3E}">
        <p14:creationId xmlns:p14="http://schemas.microsoft.com/office/powerpoint/2010/main" val="2819309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TotalTime>
  <Words>445</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thesis and dissertation</dc:title>
  <dc:creator>LENOVO</dc:creator>
  <cp:lastModifiedBy>LENOVO</cp:lastModifiedBy>
  <cp:revision>13</cp:revision>
  <dcterms:created xsi:type="dcterms:W3CDTF">2018-08-21T14:51:23Z</dcterms:created>
  <dcterms:modified xsi:type="dcterms:W3CDTF">2018-08-22T07:42:56Z</dcterms:modified>
</cp:coreProperties>
</file>