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2" r:id="rId4"/>
    <p:sldMasterId id="2147483675" r:id="rId5"/>
    <p:sldMasterId id="214748368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5143500" cx="9144000"/>
  <p:notesSz cx="6858000" cy="9144000"/>
  <p:embeddedFontLst>
    <p:embeddedFont>
      <p:font typeface="IBM Plex Sans"/>
      <p:regular r:id="rId23"/>
      <p:bold r:id="rId24"/>
      <p:italic r:id="rId25"/>
      <p:boldItalic r:id="rId26"/>
    </p:embeddedFont>
    <p:embeddedFont>
      <p:font typeface="IBM Plex Sans Light"/>
      <p:regular r:id="rId27"/>
      <p:bold r:id="rId28"/>
      <p:italic r:id="rId29"/>
      <p:boldItalic r:id="rId30"/>
    </p:embeddedFont>
    <p:embeddedFont>
      <p:font typeface="IBM Plex Sans SemiBold"/>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5" roundtripDataSignature="AMtx7mhnOBe34HHeOK2RSp5fwaYtxoRx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IBMPlexSans-bold.fntdata"/><Relationship Id="rId23" Type="http://schemas.openxmlformats.org/officeDocument/2006/relationships/font" Target="fonts/IBMPlexSans-regular.fntdata"/><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26" Type="http://schemas.openxmlformats.org/officeDocument/2006/relationships/font" Target="fonts/IBMPlexSans-boldItalic.fntdata"/><Relationship Id="rId25" Type="http://schemas.openxmlformats.org/officeDocument/2006/relationships/font" Target="fonts/IBMPlexSans-italic.fntdata"/><Relationship Id="rId28" Type="http://schemas.openxmlformats.org/officeDocument/2006/relationships/font" Target="fonts/IBMPlexSansLight-bold.fntdata"/><Relationship Id="rId27" Type="http://schemas.openxmlformats.org/officeDocument/2006/relationships/font" Target="fonts/IBMPlexSansLight-regular.fntdata"/><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font" Target="fonts/IBMPlexSansLight-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IBMPlexSansSemiBold-regular.fntdata"/><Relationship Id="rId30" Type="http://schemas.openxmlformats.org/officeDocument/2006/relationships/font" Target="fonts/IBMPlexSansLight-boldItalic.fntdata"/><Relationship Id="rId11" Type="http://schemas.openxmlformats.org/officeDocument/2006/relationships/slide" Target="slides/slide4.xml"/><Relationship Id="rId33" Type="http://schemas.openxmlformats.org/officeDocument/2006/relationships/font" Target="fonts/IBMPlexSansSemiBold-italic.fntdata"/><Relationship Id="rId10" Type="http://schemas.openxmlformats.org/officeDocument/2006/relationships/slide" Target="slides/slide3.xml"/><Relationship Id="rId32" Type="http://schemas.openxmlformats.org/officeDocument/2006/relationships/font" Target="fonts/IBMPlexSansSemiBold-bold.fntdata"/><Relationship Id="rId13" Type="http://schemas.openxmlformats.org/officeDocument/2006/relationships/slide" Target="slides/slide6.xml"/><Relationship Id="rId35" Type="http://customschemas.google.com/relationships/presentationmetadata" Target="metadata"/><Relationship Id="rId12" Type="http://schemas.openxmlformats.org/officeDocument/2006/relationships/slide" Target="slides/slide5.xml"/><Relationship Id="rId34" Type="http://schemas.openxmlformats.org/officeDocument/2006/relationships/font" Target="fonts/IBMPlexSansSemiBold-bold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txBox="1"/>
          <p:nvPr>
            <p:ph idx="3" type="hdr"/>
          </p:nvPr>
        </p:nvSpPr>
        <p:spPr>
          <a:xfrm>
            <a:off x="0" y="0"/>
            <a:ext cx="3372840" cy="50256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 name="Google Shape;6;n"/>
          <p:cNvSpPr txBox="1"/>
          <p:nvPr>
            <p:ph idx="10" type="dt"/>
          </p:nvPr>
        </p:nvSpPr>
        <p:spPr>
          <a:xfrm>
            <a:off x="4399200" y="0"/>
            <a:ext cx="3372840" cy="50256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9555480"/>
            <a:ext cx="3372840" cy="50256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4399200" y="9555480"/>
            <a:ext cx="3372840" cy="50256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91fed6b932_0_0:notes"/>
          <p:cNvSpPr/>
          <p:nvPr>
            <p:ph idx="2" type="sldImg"/>
          </p:nvPr>
        </p:nvSpPr>
        <p:spPr>
          <a:xfrm>
            <a:off x="1822320" y="228600"/>
            <a:ext cx="3212700" cy="1807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6" name="Google Shape;416;g291fed6b932_0_0:notes"/>
          <p:cNvSpPr txBox="1"/>
          <p:nvPr>
            <p:ph idx="1" type="body"/>
          </p:nvPr>
        </p:nvSpPr>
        <p:spPr>
          <a:xfrm>
            <a:off x="219600" y="2247840"/>
            <a:ext cx="6418800" cy="6159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417" name="Google Shape;417;g291fed6b932_0_0:notes"/>
          <p:cNvSpPr txBox="1"/>
          <p:nvPr/>
        </p:nvSpPr>
        <p:spPr>
          <a:xfrm>
            <a:off x="219600" y="8705160"/>
            <a:ext cx="338100" cy="2283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000000"/>
                </a:solidFill>
                <a:latin typeface="IBM Plex Sans"/>
                <a:ea typeface="IBM Plex Sans"/>
                <a:cs typeface="IBM Plex Sans"/>
                <a:sym typeface="IBM Plex Sans"/>
              </a:rPr>
              <a:t>‹#›</a:t>
            </a:fld>
            <a:endParaRPr b="0" i="0" sz="600" u="none" cap="none" strike="noStrike">
              <a:solidFill>
                <a:srgbClr val="000000"/>
              </a:solidFill>
              <a:latin typeface="Times New Roman"/>
              <a:ea typeface="Times New Roman"/>
              <a:cs typeface="Times New Roman"/>
              <a:sym typeface="Times New Roman"/>
            </a:endParaRPr>
          </a:p>
        </p:txBody>
      </p:sp>
      <p:sp>
        <p:nvSpPr>
          <p:cNvPr id="418" name="Google Shape;418;g291fed6b932_0_0:notes"/>
          <p:cNvSpPr txBox="1"/>
          <p:nvPr/>
        </p:nvSpPr>
        <p:spPr>
          <a:xfrm>
            <a:off x="631080" y="8705160"/>
            <a:ext cx="3657300" cy="2283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en-US" sz="600" u="none" cap="none" strike="noStrike">
                <a:solidFill>
                  <a:srgbClr val="000000"/>
                </a:solidFill>
                <a:latin typeface="IBM Plex Sans"/>
                <a:ea typeface="IBM Plex Sans"/>
                <a:cs typeface="IBM Plex Sans"/>
                <a:sym typeface="IBM Plex Sans"/>
              </a:rPr>
              <a:t>Group Name / DOC ID / Month XX, 2019 / © 2019 IBM Corporation</a:t>
            </a:r>
            <a:endParaRPr b="0" i="0" sz="6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121f6005fc6_1_92:notes"/>
          <p:cNvSpPr txBox="1"/>
          <p:nvPr>
            <p:ph idx="1" type="body"/>
          </p:nvPr>
        </p:nvSpPr>
        <p:spPr>
          <a:xfrm>
            <a:off x="777240" y="4777560"/>
            <a:ext cx="6217500" cy="452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541" name="Google Shape;541;g121f6005fc6_1_92: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121f6005fc6_1_117:notes"/>
          <p:cNvSpPr txBox="1"/>
          <p:nvPr>
            <p:ph idx="1" type="body"/>
          </p:nvPr>
        </p:nvSpPr>
        <p:spPr>
          <a:xfrm>
            <a:off x="777240" y="4777560"/>
            <a:ext cx="6217500" cy="452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560" name="Google Shape;560;g121f6005fc6_1_117: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21f6005fc6_1_136:notes"/>
          <p:cNvSpPr txBox="1"/>
          <p:nvPr>
            <p:ph idx="1" type="body"/>
          </p:nvPr>
        </p:nvSpPr>
        <p:spPr>
          <a:xfrm>
            <a:off x="777240" y="4777560"/>
            <a:ext cx="6217500" cy="452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574" name="Google Shape;574;g121f6005fc6_1_136: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121f6005fc6_1_39:notes"/>
          <p:cNvSpPr txBox="1"/>
          <p:nvPr>
            <p:ph idx="1" type="body"/>
          </p:nvPr>
        </p:nvSpPr>
        <p:spPr>
          <a:xfrm>
            <a:off x="777240" y="4777560"/>
            <a:ext cx="6217500" cy="452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586" name="Google Shape;586;g121f6005fc6_1_39: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f3e56ac3a8_0_65:notes"/>
          <p:cNvSpPr txBox="1"/>
          <p:nvPr>
            <p:ph idx="1" type="body"/>
          </p:nvPr>
        </p:nvSpPr>
        <p:spPr>
          <a:xfrm>
            <a:off x="777240" y="4777560"/>
            <a:ext cx="6217500" cy="452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595" name="Google Shape;595;gf3e56ac3a8_0_65: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121f6005fc6_1_169:notes"/>
          <p:cNvSpPr txBox="1"/>
          <p:nvPr>
            <p:ph idx="1" type="body"/>
          </p:nvPr>
        </p:nvSpPr>
        <p:spPr>
          <a:xfrm>
            <a:off x="777240" y="4777560"/>
            <a:ext cx="6217500" cy="452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604" name="Google Shape;604;g121f6005fc6_1_169: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426" name="Google Shape;426;p3: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f3e56ac3a8_0_8:notes"/>
          <p:cNvSpPr txBox="1"/>
          <p:nvPr>
            <p:ph idx="1" type="body"/>
          </p:nvPr>
        </p:nvSpPr>
        <p:spPr>
          <a:xfrm>
            <a:off x="777240" y="4777560"/>
            <a:ext cx="6217500" cy="452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435" name="Google Shape;435;gf3e56ac3a8_0_8: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f3e56ac3a8_0_27:notes"/>
          <p:cNvSpPr txBox="1"/>
          <p:nvPr>
            <p:ph idx="1" type="body"/>
          </p:nvPr>
        </p:nvSpPr>
        <p:spPr>
          <a:xfrm>
            <a:off x="777240" y="4777560"/>
            <a:ext cx="6217500" cy="452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450" name="Google Shape;450;gf3e56ac3a8_0_27: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f3e56ac3a8_0_55:notes"/>
          <p:cNvSpPr txBox="1"/>
          <p:nvPr>
            <p:ph idx="1" type="body"/>
          </p:nvPr>
        </p:nvSpPr>
        <p:spPr>
          <a:xfrm>
            <a:off x="777240" y="4777560"/>
            <a:ext cx="6217500" cy="452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462" name="Google Shape;462;gf3e56ac3a8_0_55: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f3e56ac3a8_0_106:notes"/>
          <p:cNvSpPr txBox="1"/>
          <p:nvPr>
            <p:ph idx="1" type="body"/>
          </p:nvPr>
        </p:nvSpPr>
        <p:spPr>
          <a:xfrm>
            <a:off x="777240" y="4777560"/>
            <a:ext cx="6217500" cy="452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476" name="Google Shape;476;gf3e56ac3a8_0_106: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21f6005fc6_0_2:notes"/>
          <p:cNvSpPr txBox="1"/>
          <p:nvPr>
            <p:ph idx="1" type="body"/>
          </p:nvPr>
        </p:nvSpPr>
        <p:spPr>
          <a:xfrm>
            <a:off x="777240" y="4777560"/>
            <a:ext cx="6217500" cy="452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488" name="Google Shape;488;g121f6005fc6_0_2: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21f6005fc6_1_14:notes"/>
          <p:cNvSpPr txBox="1"/>
          <p:nvPr>
            <p:ph idx="1" type="body"/>
          </p:nvPr>
        </p:nvSpPr>
        <p:spPr>
          <a:xfrm>
            <a:off x="777240" y="4777560"/>
            <a:ext cx="6217500" cy="452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508" name="Google Shape;508;g121f6005fc6_1_14: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21f6005fc6_1_64:notes"/>
          <p:cNvSpPr txBox="1"/>
          <p:nvPr>
            <p:ph idx="1" type="body"/>
          </p:nvPr>
        </p:nvSpPr>
        <p:spPr>
          <a:xfrm>
            <a:off x="777240" y="4777560"/>
            <a:ext cx="6217500" cy="452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525" name="Google Shape;525;g121f6005fc6_1_64: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1" name="Shape 6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1" name="Shape 91"/>
        <p:cNvGrpSpPr/>
        <p:nvPr/>
      </p:nvGrpSpPr>
      <p:grpSpPr>
        <a:xfrm>
          <a:off x="0" y="0"/>
          <a:ext cx="0" cy="0"/>
          <a:chOff x="0" y="0"/>
          <a:chExt cx="0" cy="0"/>
        </a:xfrm>
      </p:grpSpPr>
      <p:sp>
        <p:nvSpPr>
          <p:cNvPr id="92" name="Google Shape;92;p38"/>
          <p:cNvSpPr txBox="1"/>
          <p:nvPr>
            <p:ph type="title"/>
          </p:nvPr>
        </p:nvSpPr>
        <p:spPr>
          <a:xfrm>
            <a:off x="210240" y="201240"/>
            <a:ext cx="4141800" cy="3632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38"/>
          <p:cNvSpPr txBox="1"/>
          <p:nvPr>
            <p:ph idx="1" type="body"/>
          </p:nvPr>
        </p:nvSpPr>
        <p:spPr>
          <a:xfrm>
            <a:off x="216720" y="990360"/>
            <a:ext cx="411768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4" name="Google Shape;94;p38"/>
          <p:cNvSpPr txBox="1"/>
          <p:nvPr>
            <p:ph idx="2" type="body"/>
          </p:nvPr>
        </p:nvSpPr>
        <p:spPr>
          <a:xfrm>
            <a:off x="216720" y="1121760"/>
            <a:ext cx="411768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5" name="Shape 95"/>
        <p:cNvGrpSpPr/>
        <p:nvPr/>
      </p:nvGrpSpPr>
      <p:grpSpPr>
        <a:xfrm>
          <a:off x="0" y="0"/>
          <a:ext cx="0" cy="0"/>
          <a:chOff x="0" y="0"/>
          <a:chExt cx="0" cy="0"/>
        </a:xfrm>
      </p:grpSpPr>
      <p:sp>
        <p:nvSpPr>
          <p:cNvPr id="96" name="Google Shape;96;p39"/>
          <p:cNvSpPr txBox="1"/>
          <p:nvPr>
            <p:ph type="title"/>
          </p:nvPr>
        </p:nvSpPr>
        <p:spPr>
          <a:xfrm>
            <a:off x="210240" y="201240"/>
            <a:ext cx="4141800" cy="3632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39"/>
          <p:cNvSpPr txBox="1"/>
          <p:nvPr>
            <p:ph idx="1" type="body"/>
          </p:nvPr>
        </p:nvSpPr>
        <p:spPr>
          <a:xfrm>
            <a:off x="216720" y="990360"/>
            <a:ext cx="200916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8" name="Google Shape;98;p39"/>
          <p:cNvSpPr txBox="1"/>
          <p:nvPr>
            <p:ph idx="2" type="body"/>
          </p:nvPr>
        </p:nvSpPr>
        <p:spPr>
          <a:xfrm>
            <a:off x="2326680" y="990360"/>
            <a:ext cx="200916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9" name="Google Shape;99;p39"/>
          <p:cNvSpPr txBox="1"/>
          <p:nvPr>
            <p:ph idx="3" type="body"/>
          </p:nvPr>
        </p:nvSpPr>
        <p:spPr>
          <a:xfrm>
            <a:off x="216720" y="1121760"/>
            <a:ext cx="200916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0" name="Google Shape;100;p39"/>
          <p:cNvSpPr txBox="1"/>
          <p:nvPr>
            <p:ph idx="4" type="body"/>
          </p:nvPr>
        </p:nvSpPr>
        <p:spPr>
          <a:xfrm>
            <a:off x="2326680" y="1121760"/>
            <a:ext cx="200916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1" name="Shape 101"/>
        <p:cNvGrpSpPr/>
        <p:nvPr/>
      </p:nvGrpSpPr>
      <p:grpSpPr>
        <a:xfrm>
          <a:off x="0" y="0"/>
          <a:ext cx="0" cy="0"/>
          <a:chOff x="0" y="0"/>
          <a:chExt cx="0" cy="0"/>
        </a:xfrm>
      </p:grpSpPr>
      <p:sp>
        <p:nvSpPr>
          <p:cNvPr id="102" name="Google Shape;102;p40"/>
          <p:cNvSpPr txBox="1"/>
          <p:nvPr>
            <p:ph type="title"/>
          </p:nvPr>
        </p:nvSpPr>
        <p:spPr>
          <a:xfrm>
            <a:off x="210240" y="201240"/>
            <a:ext cx="4141800" cy="3632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40"/>
          <p:cNvSpPr txBox="1"/>
          <p:nvPr>
            <p:ph idx="1" type="body"/>
          </p:nvPr>
        </p:nvSpPr>
        <p:spPr>
          <a:xfrm>
            <a:off x="216720" y="990360"/>
            <a:ext cx="132552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4" name="Google Shape;104;p40"/>
          <p:cNvSpPr txBox="1"/>
          <p:nvPr>
            <p:ph idx="2" type="body"/>
          </p:nvPr>
        </p:nvSpPr>
        <p:spPr>
          <a:xfrm>
            <a:off x="1608840" y="990360"/>
            <a:ext cx="132552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5" name="Google Shape;105;p40"/>
          <p:cNvSpPr txBox="1"/>
          <p:nvPr>
            <p:ph idx="3" type="body"/>
          </p:nvPr>
        </p:nvSpPr>
        <p:spPr>
          <a:xfrm>
            <a:off x="3000960" y="990360"/>
            <a:ext cx="132552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6" name="Google Shape;106;p40"/>
          <p:cNvSpPr txBox="1"/>
          <p:nvPr>
            <p:ph idx="4" type="body"/>
          </p:nvPr>
        </p:nvSpPr>
        <p:spPr>
          <a:xfrm>
            <a:off x="216720" y="1121760"/>
            <a:ext cx="132552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7" name="Google Shape;107;p40"/>
          <p:cNvSpPr txBox="1"/>
          <p:nvPr>
            <p:ph idx="5" type="body"/>
          </p:nvPr>
        </p:nvSpPr>
        <p:spPr>
          <a:xfrm>
            <a:off x="1608840" y="1121760"/>
            <a:ext cx="132552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8" name="Google Shape;108;p40"/>
          <p:cNvSpPr txBox="1"/>
          <p:nvPr>
            <p:ph idx="6" type="body"/>
          </p:nvPr>
        </p:nvSpPr>
        <p:spPr>
          <a:xfrm>
            <a:off x="3000960" y="1121760"/>
            <a:ext cx="132552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1/2 - 1/2)">
  <p:cSld name="Title + 2 columns (1/2 - 1/2)">
    <p:spTree>
      <p:nvGrpSpPr>
        <p:cNvPr id="109" name="Shape 109"/>
        <p:cNvGrpSpPr/>
        <p:nvPr/>
      </p:nvGrpSpPr>
      <p:grpSpPr>
        <a:xfrm>
          <a:off x="0" y="0"/>
          <a:ext cx="0" cy="0"/>
          <a:chOff x="0" y="0"/>
          <a:chExt cx="0" cy="0"/>
        </a:xfrm>
      </p:grpSpPr>
      <p:sp>
        <p:nvSpPr>
          <p:cNvPr id="110" name="Google Shape;110;g291fed6b81a_0_239"/>
          <p:cNvSpPr txBox="1"/>
          <p:nvPr>
            <p:ph type="title"/>
          </p:nvPr>
        </p:nvSpPr>
        <p:spPr>
          <a:xfrm>
            <a:off x="210311" y="201168"/>
            <a:ext cx="6437700" cy="8046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111" name="Google Shape;111;g291fed6b81a_0_239"/>
          <p:cNvSpPr txBox="1"/>
          <p:nvPr>
            <p:ph idx="1" type="body"/>
          </p:nvPr>
        </p:nvSpPr>
        <p:spPr>
          <a:xfrm>
            <a:off x="4791456" y="1243584"/>
            <a:ext cx="4123800" cy="32523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100"/>
              </a:spcBef>
              <a:spcAft>
                <a:spcPts val="0"/>
              </a:spcAft>
              <a:buSzPts val="1260"/>
              <a:buNone/>
              <a:defRPr sz="1400"/>
            </a:lvl1pPr>
            <a:lvl2pPr indent="-228600" lvl="1" marL="914400" rtl="0" algn="l">
              <a:lnSpc>
                <a:spcPct val="110000"/>
              </a:lnSpc>
              <a:spcBef>
                <a:spcPts val="1100"/>
              </a:spcBef>
              <a:spcAft>
                <a:spcPts val="0"/>
              </a:spcAft>
              <a:buSzPts val="1440"/>
              <a:buNone/>
              <a:defRPr/>
            </a:lvl2pPr>
            <a:lvl3pPr indent="-228600" lvl="2" marL="1371600" rtl="0" algn="l">
              <a:lnSpc>
                <a:spcPct val="110000"/>
              </a:lnSpc>
              <a:spcBef>
                <a:spcPts val="1100"/>
              </a:spcBef>
              <a:spcAft>
                <a:spcPts val="0"/>
              </a:spcAft>
              <a:buSzPts val="1440"/>
              <a:buNone/>
              <a:defRPr/>
            </a:lvl3pPr>
            <a:lvl4pPr indent="-228600" lvl="3" marL="1828800" rtl="0" algn="l">
              <a:lnSpc>
                <a:spcPct val="110000"/>
              </a:lnSpc>
              <a:spcBef>
                <a:spcPts val="1100"/>
              </a:spcBef>
              <a:spcAft>
                <a:spcPts val="0"/>
              </a:spcAft>
              <a:buSzPts val="1440"/>
              <a:buNone/>
              <a:defRPr/>
            </a:lvl4pPr>
            <a:lvl5pPr indent="-228600" lvl="4" marL="2286000" rtl="0" algn="l">
              <a:lnSpc>
                <a:spcPct val="110000"/>
              </a:lnSpc>
              <a:spcBef>
                <a:spcPts val="1100"/>
              </a:spcBef>
              <a:spcAft>
                <a:spcPts val="0"/>
              </a:spcAft>
              <a:buSzPts val="1440"/>
              <a:buNone/>
              <a:defRPr/>
            </a:lvl5pPr>
            <a:lvl6pPr indent="-228600" lvl="5" marL="2743200" rtl="0" algn="l">
              <a:spcBef>
                <a:spcPts val="360"/>
              </a:spcBef>
              <a:spcAft>
                <a:spcPts val="0"/>
              </a:spcAft>
              <a:buSzPts val="1800"/>
              <a:buNone/>
              <a:defRPr/>
            </a:lvl6pPr>
            <a:lvl7pPr indent="-228600" lvl="6" marL="3200400" rtl="0" algn="l">
              <a:spcBef>
                <a:spcPts val="360"/>
              </a:spcBef>
              <a:spcAft>
                <a:spcPts val="0"/>
              </a:spcAft>
              <a:buSzPts val="1800"/>
              <a:buNone/>
              <a:defRPr/>
            </a:lvl7pPr>
            <a:lvl8pPr indent="-228600" lvl="7" marL="3657600" rtl="0" algn="l">
              <a:spcBef>
                <a:spcPts val="360"/>
              </a:spcBef>
              <a:spcAft>
                <a:spcPts val="0"/>
              </a:spcAft>
              <a:buSzPts val="1800"/>
              <a:buNone/>
              <a:defRPr/>
            </a:lvl8pPr>
            <a:lvl9pPr indent="-228600" lvl="8" marL="4114800" rtl="0" algn="l">
              <a:spcBef>
                <a:spcPts val="360"/>
              </a:spcBef>
              <a:spcAft>
                <a:spcPts val="0"/>
              </a:spcAft>
              <a:buSzPts val="1800"/>
              <a:buNone/>
              <a:defRPr/>
            </a:lvl9pPr>
          </a:lstStyle>
          <a:p/>
        </p:txBody>
      </p:sp>
      <p:sp>
        <p:nvSpPr>
          <p:cNvPr id="112" name="Google Shape;112;g291fed6b81a_0_239"/>
          <p:cNvSpPr txBox="1"/>
          <p:nvPr>
            <p:ph idx="2" type="body"/>
          </p:nvPr>
        </p:nvSpPr>
        <p:spPr>
          <a:xfrm>
            <a:off x="219456" y="1243584"/>
            <a:ext cx="4123800" cy="32523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100"/>
              </a:spcBef>
              <a:spcAft>
                <a:spcPts val="0"/>
              </a:spcAft>
              <a:buSzPts val="1620"/>
              <a:buNone/>
              <a:defRPr/>
            </a:lvl1pPr>
            <a:lvl2pPr indent="-228600" lvl="1" marL="914400" rtl="0" algn="l">
              <a:lnSpc>
                <a:spcPct val="110000"/>
              </a:lnSpc>
              <a:spcBef>
                <a:spcPts val="1100"/>
              </a:spcBef>
              <a:spcAft>
                <a:spcPts val="0"/>
              </a:spcAft>
              <a:buSzPts val="1440"/>
              <a:buNone/>
              <a:defRPr/>
            </a:lvl2pPr>
            <a:lvl3pPr indent="-228600" lvl="2" marL="1371600" rtl="0" algn="l">
              <a:lnSpc>
                <a:spcPct val="110000"/>
              </a:lnSpc>
              <a:spcBef>
                <a:spcPts val="1100"/>
              </a:spcBef>
              <a:spcAft>
                <a:spcPts val="0"/>
              </a:spcAft>
              <a:buSzPts val="1440"/>
              <a:buNone/>
              <a:defRPr/>
            </a:lvl3pPr>
            <a:lvl4pPr indent="-228600" lvl="3" marL="1828800" rtl="0" algn="l">
              <a:lnSpc>
                <a:spcPct val="110000"/>
              </a:lnSpc>
              <a:spcBef>
                <a:spcPts val="1100"/>
              </a:spcBef>
              <a:spcAft>
                <a:spcPts val="0"/>
              </a:spcAft>
              <a:buSzPts val="1440"/>
              <a:buNone/>
              <a:defRPr/>
            </a:lvl4pPr>
            <a:lvl5pPr indent="-228600" lvl="4" marL="2286000" rtl="0" algn="l">
              <a:lnSpc>
                <a:spcPct val="110000"/>
              </a:lnSpc>
              <a:spcBef>
                <a:spcPts val="1100"/>
              </a:spcBef>
              <a:spcAft>
                <a:spcPts val="0"/>
              </a:spcAft>
              <a:buSzPts val="1120"/>
              <a:buNone/>
              <a:defRPr sz="1400">
                <a:solidFill>
                  <a:schemeClr val="lt1"/>
                </a:solidFill>
                <a:latin typeface="IBM Plex Sans"/>
                <a:ea typeface="IBM Plex Sans"/>
                <a:cs typeface="IBM Plex Sans"/>
                <a:sym typeface="IBM Plex Sans"/>
              </a:defRPr>
            </a:lvl5pPr>
            <a:lvl6pPr indent="-228600" lvl="5" marL="2743200" rtl="0" algn="l">
              <a:spcBef>
                <a:spcPts val="360"/>
              </a:spcBef>
              <a:spcAft>
                <a:spcPts val="0"/>
              </a:spcAft>
              <a:buSzPts val="1800"/>
              <a:buNone/>
              <a:defRPr/>
            </a:lvl6pPr>
            <a:lvl7pPr indent="-228600" lvl="6" marL="3200400" rtl="0" algn="l">
              <a:spcBef>
                <a:spcPts val="360"/>
              </a:spcBef>
              <a:spcAft>
                <a:spcPts val="0"/>
              </a:spcAft>
              <a:buSzPts val="1800"/>
              <a:buNone/>
              <a:defRPr/>
            </a:lvl7pPr>
            <a:lvl8pPr indent="-228600" lvl="7" marL="3657600" rtl="0" algn="l">
              <a:spcBef>
                <a:spcPts val="360"/>
              </a:spcBef>
              <a:spcAft>
                <a:spcPts val="0"/>
              </a:spcAft>
              <a:buSzPts val="1800"/>
              <a:buNone/>
              <a:defRPr/>
            </a:lvl8pPr>
            <a:lvl9pPr indent="-228600" lvl="8" marL="4114800" rtl="0" algn="l">
              <a:spcBef>
                <a:spcPts val="360"/>
              </a:spcBef>
              <a:spcAft>
                <a:spcPts val="0"/>
              </a:spcAft>
              <a:buSzPts val="1800"/>
              <a:buNone/>
              <a:defRPr/>
            </a:lvl9pPr>
          </a:lstStyle>
          <a:p/>
        </p:txBody>
      </p:sp>
      <p:sp>
        <p:nvSpPr>
          <p:cNvPr id="113" name="Google Shape;113;g291fed6b81a_0_239"/>
          <p:cNvSpPr txBox="1"/>
          <p:nvPr>
            <p:ph idx="12" type="sldNum"/>
          </p:nvPr>
        </p:nvSpPr>
        <p:spPr>
          <a:xfrm>
            <a:off x="7086601" y="4787900"/>
            <a:ext cx="1828800" cy="1668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14" name="Google Shape;114;g291fed6b81a_0_239"/>
          <p:cNvPicPr preferRelativeResize="0"/>
          <p:nvPr/>
        </p:nvPicPr>
        <p:blipFill rotWithShape="1">
          <a:blip r:embed="rId2">
            <a:alphaModFix/>
          </a:blip>
          <a:srcRect b="0" l="0" r="0" t="0"/>
          <a:stretch/>
        </p:blipFill>
        <p:spPr>
          <a:xfrm>
            <a:off x="7789333" y="129710"/>
            <a:ext cx="1125998" cy="350898"/>
          </a:xfrm>
          <a:prstGeom prst="rect">
            <a:avLst/>
          </a:prstGeom>
          <a:noFill/>
          <a:ln>
            <a:noFill/>
          </a:ln>
        </p:spPr>
      </p:pic>
      <p:sp>
        <p:nvSpPr>
          <p:cNvPr id="115" name="Google Shape;115;g291fed6b81a_0_239"/>
          <p:cNvSpPr txBox="1"/>
          <p:nvPr>
            <p:ph idx="11" type="ftr"/>
          </p:nvPr>
        </p:nvSpPr>
        <p:spPr>
          <a:xfrm>
            <a:off x="228666" y="4787900"/>
            <a:ext cx="4114800" cy="166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Clr>
                <a:schemeClr val="dk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67" name="Shape 167"/>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68" name="Shape 168"/>
        <p:cNvGrpSpPr/>
        <p:nvPr/>
      </p:nvGrpSpPr>
      <p:grpSpPr>
        <a:xfrm>
          <a:off x="0" y="0"/>
          <a:ext cx="0" cy="0"/>
          <a:chOff x="0" y="0"/>
          <a:chExt cx="0" cy="0"/>
        </a:xfrm>
      </p:grpSpPr>
      <p:sp>
        <p:nvSpPr>
          <p:cNvPr id="169" name="Google Shape;169;p52"/>
          <p:cNvSpPr txBox="1"/>
          <p:nvPr>
            <p:ph type="title"/>
          </p:nvPr>
        </p:nvSpPr>
        <p:spPr>
          <a:xfrm>
            <a:off x="210240" y="201240"/>
            <a:ext cx="4141800" cy="3632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0" name="Google Shape;170;p52"/>
          <p:cNvSpPr txBox="1"/>
          <p:nvPr>
            <p:ph idx="1" type="subTitle"/>
          </p:nvPr>
        </p:nvSpPr>
        <p:spPr>
          <a:xfrm>
            <a:off x="216720" y="887760"/>
            <a:ext cx="4117680" cy="4561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71" name="Shape 171"/>
        <p:cNvGrpSpPr/>
        <p:nvPr/>
      </p:nvGrpSpPr>
      <p:grpSpPr>
        <a:xfrm>
          <a:off x="0" y="0"/>
          <a:ext cx="0" cy="0"/>
          <a:chOff x="0" y="0"/>
          <a:chExt cx="0" cy="0"/>
        </a:xfrm>
      </p:grpSpPr>
      <p:sp>
        <p:nvSpPr>
          <p:cNvPr id="172" name="Google Shape;172;p53"/>
          <p:cNvSpPr txBox="1"/>
          <p:nvPr>
            <p:ph type="title"/>
          </p:nvPr>
        </p:nvSpPr>
        <p:spPr>
          <a:xfrm>
            <a:off x="210240" y="201240"/>
            <a:ext cx="4141800" cy="3632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p53"/>
          <p:cNvSpPr txBox="1"/>
          <p:nvPr>
            <p:ph idx="1" type="body"/>
          </p:nvPr>
        </p:nvSpPr>
        <p:spPr>
          <a:xfrm>
            <a:off x="216720" y="990360"/>
            <a:ext cx="4117680" cy="2509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74" name="Shape 174"/>
        <p:cNvGrpSpPr/>
        <p:nvPr/>
      </p:nvGrpSpPr>
      <p:grpSpPr>
        <a:xfrm>
          <a:off x="0" y="0"/>
          <a:ext cx="0" cy="0"/>
          <a:chOff x="0" y="0"/>
          <a:chExt cx="0" cy="0"/>
        </a:xfrm>
      </p:grpSpPr>
      <p:sp>
        <p:nvSpPr>
          <p:cNvPr id="175" name="Google Shape;175;p54"/>
          <p:cNvSpPr txBox="1"/>
          <p:nvPr>
            <p:ph type="title"/>
          </p:nvPr>
        </p:nvSpPr>
        <p:spPr>
          <a:xfrm>
            <a:off x="210240" y="201240"/>
            <a:ext cx="4141800" cy="3632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54"/>
          <p:cNvSpPr txBox="1"/>
          <p:nvPr>
            <p:ph idx="1" type="body"/>
          </p:nvPr>
        </p:nvSpPr>
        <p:spPr>
          <a:xfrm>
            <a:off x="216720" y="990360"/>
            <a:ext cx="2009160" cy="2509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77" name="Google Shape;177;p54"/>
          <p:cNvSpPr txBox="1"/>
          <p:nvPr>
            <p:ph idx="2" type="body"/>
          </p:nvPr>
        </p:nvSpPr>
        <p:spPr>
          <a:xfrm>
            <a:off x="2326680" y="990360"/>
            <a:ext cx="2009160" cy="2509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8" name="Shape 178"/>
        <p:cNvGrpSpPr/>
        <p:nvPr/>
      </p:nvGrpSpPr>
      <p:grpSpPr>
        <a:xfrm>
          <a:off x="0" y="0"/>
          <a:ext cx="0" cy="0"/>
          <a:chOff x="0" y="0"/>
          <a:chExt cx="0" cy="0"/>
        </a:xfrm>
      </p:grpSpPr>
      <p:sp>
        <p:nvSpPr>
          <p:cNvPr id="179" name="Google Shape;179;p55"/>
          <p:cNvSpPr txBox="1"/>
          <p:nvPr>
            <p:ph type="title"/>
          </p:nvPr>
        </p:nvSpPr>
        <p:spPr>
          <a:xfrm>
            <a:off x="210240" y="201240"/>
            <a:ext cx="4141800" cy="3632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80" name="Shape 180"/>
        <p:cNvGrpSpPr/>
        <p:nvPr/>
      </p:nvGrpSpPr>
      <p:grpSpPr>
        <a:xfrm>
          <a:off x="0" y="0"/>
          <a:ext cx="0" cy="0"/>
          <a:chOff x="0" y="0"/>
          <a:chExt cx="0" cy="0"/>
        </a:xfrm>
      </p:grpSpPr>
      <p:sp>
        <p:nvSpPr>
          <p:cNvPr id="181" name="Google Shape;181;p56"/>
          <p:cNvSpPr txBox="1"/>
          <p:nvPr>
            <p:ph idx="1" type="subTitle"/>
          </p:nvPr>
        </p:nvSpPr>
        <p:spPr>
          <a:xfrm>
            <a:off x="210240" y="201240"/>
            <a:ext cx="4141800" cy="1685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2" name="Shape 62"/>
        <p:cNvGrpSpPr/>
        <p:nvPr/>
      </p:nvGrpSpPr>
      <p:grpSpPr>
        <a:xfrm>
          <a:off x="0" y="0"/>
          <a:ext cx="0" cy="0"/>
          <a:chOff x="0" y="0"/>
          <a:chExt cx="0" cy="0"/>
        </a:xfrm>
      </p:grpSpPr>
      <p:sp>
        <p:nvSpPr>
          <p:cNvPr id="63" name="Google Shape;63;p30"/>
          <p:cNvSpPr txBox="1"/>
          <p:nvPr>
            <p:ph type="title"/>
          </p:nvPr>
        </p:nvSpPr>
        <p:spPr>
          <a:xfrm>
            <a:off x="210240" y="201240"/>
            <a:ext cx="4141800" cy="3632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0"/>
          <p:cNvSpPr txBox="1"/>
          <p:nvPr>
            <p:ph idx="1" type="subTitle"/>
          </p:nvPr>
        </p:nvSpPr>
        <p:spPr>
          <a:xfrm>
            <a:off x="216720" y="887760"/>
            <a:ext cx="4117680" cy="4561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82" name="Shape 182"/>
        <p:cNvGrpSpPr/>
        <p:nvPr/>
      </p:nvGrpSpPr>
      <p:grpSpPr>
        <a:xfrm>
          <a:off x="0" y="0"/>
          <a:ext cx="0" cy="0"/>
          <a:chOff x="0" y="0"/>
          <a:chExt cx="0" cy="0"/>
        </a:xfrm>
      </p:grpSpPr>
      <p:sp>
        <p:nvSpPr>
          <p:cNvPr id="183" name="Google Shape;183;p57"/>
          <p:cNvSpPr txBox="1"/>
          <p:nvPr>
            <p:ph type="title"/>
          </p:nvPr>
        </p:nvSpPr>
        <p:spPr>
          <a:xfrm>
            <a:off x="210240" y="201240"/>
            <a:ext cx="4141800" cy="3632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p57"/>
          <p:cNvSpPr txBox="1"/>
          <p:nvPr>
            <p:ph idx="1" type="body"/>
          </p:nvPr>
        </p:nvSpPr>
        <p:spPr>
          <a:xfrm>
            <a:off x="216720" y="990360"/>
            <a:ext cx="200916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85" name="Google Shape;185;p57"/>
          <p:cNvSpPr txBox="1"/>
          <p:nvPr>
            <p:ph idx="2" type="body"/>
          </p:nvPr>
        </p:nvSpPr>
        <p:spPr>
          <a:xfrm>
            <a:off x="2326680" y="990360"/>
            <a:ext cx="2009160" cy="2509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86" name="Google Shape;186;p57"/>
          <p:cNvSpPr txBox="1"/>
          <p:nvPr>
            <p:ph idx="3" type="body"/>
          </p:nvPr>
        </p:nvSpPr>
        <p:spPr>
          <a:xfrm>
            <a:off x="216720" y="1121760"/>
            <a:ext cx="200916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87" name="Shape 187"/>
        <p:cNvGrpSpPr/>
        <p:nvPr/>
      </p:nvGrpSpPr>
      <p:grpSpPr>
        <a:xfrm>
          <a:off x="0" y="0"/>
          <a:ext cx="0" cy="0"/>
          <a:chOff x="0" y="0"/>
          <a:chExt cx="0" cy="0"/>
        </a:xfrm>
      </p:grpSpPr>
      <p:sp>
        <p:nvSpPr>
          <p:cNvPr id="188" name="Google Shape;188;p58"/>
          <p:cNvSpPr txBox="1"/>
          <p:nvPr>
            <p:ph type="title"/>
          </p:nvPr>
        </p:nvSpPr>
        <p:spPr>
          <a:xfrm>
            <a:off x="210240" y="201240"/>
            <a:ext cx="4141800" cy="3632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p58"/>
          <p:cNvSpPr txBox="1"/>
          <p:nvPr>
            <p:ph idx="1" type="body"/>
          </p:nvPr>
        </p:nvSpPr>
        <p:spPr>
          <a:xfrm>
            <a:off x="216720" y="990360"/>
            <a:ext cx="2009160" cy="2509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90" name="Google Shape;190;p58"/>
          <p:cNvSpPr txBox="1"/>
          <p:nvPr>
            <p:ph idx="2" type="body"/>
          </p:nvPr>
        </p:nvSpPr>
        <p:spPr>
          <a:xfrm>
            <a:off x="2326680" y="990360"/>
            <a:ext cx="200916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91" name="Google Shape;191;p58"/>
          <p:cNvSpPr txBox="1"/>
          <p:nvPr>
            <p:ph idx="3" type="body"/>
          </p:nvPr>
        </p:nvSpPr>
        <p:spPr>
          <a:xfrm>
            <a:off x="2326680" y="1121760"/>
            <a:ext cx="200916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92" name="Shape 192"/>
        <p:cNvGrpSpPr/>
        <p:nvPr/>
      </p:nvGrpSpPr>
      <p:grpSpPr>
        <a:xfrm>
          <a:off x="0" y="0"/>
          <a:ext cx="0" cy="0"/>
          <a:chOff x="0" y="0"/>
          <a:chExt cx="0" cy="0"/>
        </a:xfrm>
      </p:grpSpPr>
      <p:sp>
        <p:nvSpPr>
          <p:cNvPr id="193" name="Google Shape;193;p59"/>
          <p:cNvSpPr txBox="1"/>
          <p:nvPr>
            <p:ph type="title"/>
          </p:nvPr>
        </p:nvSpPr>
        <p:spPr>
          <a:xfrm>
            <a:off x="210240" y="201240"/>
            <a:ext cx="4141800" cy="3632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59"/>
          <p:cNvSpPr txBox="1"/>
          <p:nvPr>
            <p:ph idx="1" type="body"/>
          </p:nvPr>
        </p:nvSpPr>
        <p:spPr>
          <a:xfrm>
            <a:off x="216720" y="990360"/>
            <a:ext cx="200916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95" name="Google Shape;195;p59"/>
          <p:cNvSpPr txBox="1"/>
          <p:nvPr>
            <p:ph idx="2" type="body"/>
          </p:nvPr>
        </p:nvSpPr>
        <p:spPr>
          <a:xfrm>
            <a:off x="2326680" y="990360"/>
            <a:ext cx="200916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96" name="Google Shape;196;p59"/>
          <p:cNvSpPr txBox="1"/>
          <p:nvPr>
            <p:ph idx="3" type="body"/>
          </p:nvPr>
        </p:nvSpPr>
        <p:spPr>
          <a:xfrm>
            <a:off x="216720" y="1121760"/>
            <a:ext cx="411768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97" name="Shape 197"/>
        <p:cNvGrpSpPr/>
        <p:nvPr/>
      </p:nvGrpSpPr>
      <p:grpSpPr>
        <a:xfrm>
          <a:off x="0" y="0"/>
          <a:ext cx="0" cy="0"/>
          <a:chOff x="0" y="0"/>
          <a:chExt cx="0" cy="0"/>
        </a:xfrm>
      </p:grpSpPr>
      <p:sp>
        <p:nvSpPr>
          <p:cNvPr id="198" name="Google Shape;198;p60"/>
          <p:cNvSpPr txBox="1"/>
          <p:nvPr>
            <p:ph type="title"/>
          </p:nvPr>
        </p:nvSpPr>
        <p:spPr>
          <a:xfrm>
            <a:off x="210240" y="201240"/>
            <a:ext cx="4141800" cy="3632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9" name="Google Shape;199;p60"/>
          <p:cNvSpPr txBox="1"/>
          <p:nvPr>
            <p:ph idx="1" type="body"/>
          </p:nvPr>
        </p:nvSpPr>
        <p:spPr>
          <a:xfrm>
            <a:off x="216720" y="990360"/>
            <a:ext cx="411768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00" name="Google Shape;200;p60"/>
          <p:cNvSpPr txBox="1"/>
          <p:nvPr>
            <p:ph idx="2" type="body"/>
          </p:nvPr>
        </p:nvSpPr>
        <p:spPr>
          <a:xfrm>
            <a:off x="216720" y="1121760"/>
            <a:ext cx="411768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01" name="Shape 201"/>
        <p:cNvGrpSpPr/>
        <p:nvPr/>
      </p:nvGrpSpPr>
      <p:grpSpPr>
        <a:xfrm>
          <a:off x="0" y="0"/>
          <a:ext cx="0" cy="0"/>
          <a:chOff x="0" y="0"/>
          <a:chExt cx="0" cy="0"/>
        </a:xfrm>
      </p:grpSpPr>
      <p:sp>
        <p:nvSpPr>
          <p:cNvPr id="202" name="Google Shape;202;p61"/>
          <p:cNvSpPr txBox="1"/>
          <p:nvPr>
            <p:ph type="title"/>
          </p:nvPr>
        </p:nvSpPr>
        <p:spPr>
          <a:xfrm>
            <a:off x="210240" y="201240"/>
            <a:ext cx="4141800" cy="3632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3" name="Google Shape;203;p61"/>
          <p:cNvSpPr txBox="1"/>
          <p:nvPr>
            <p:ph idx="1" type="body"/>
          </p:nvPr>
        </p:nvSpPr>
        <p:spPr>
          <a:xfrm>
            <a:off x="216720" y="990360"/>
            <a:ext cx="200916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04" name="Google Shape;204;p61"/>
          <p:cNvSpPr txBox="1"/>
          <p:nvPr>
            <p:ph idx="2" type="body"/>
          </p:nvPr>
        </p:nvSpPr>
        <p:spPr>
          <a:xfrm>
            <a:off x="2326680" y="990360"/>
            <a:ext cx="200916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05" name="Google Shape;205;p61"/>
          <p:cNvSpPr txBox="1"/>
          <p:nvPr>
            <p:ph idx="3" type="body"/>
          </p:nvPr>
        </p:nvSpPr>
        <p:spPr>
          <a:xfrm>
            <a:off x="216720" y="1121760"/>
            <a:ext cx="200916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06" name="Google Shape;206;p61"/>
          <p:cNvSpPr txBox="1"/>
          <p:nvPr>
            <p:ph idx="4" type="body"/>
          </p:nvPr>
        </p:nvSpPr>
        <p:spPr>
          <a:xfrm>
            <a:off x="2326680" y="1121760"/>
            <a:ext cx="200916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07" name="Shape 207"/>
        <p:cNvGrpSpPr/>
        <p:nvPr/>
      </p:nvGrpSpPr>
      <p:grpSpPr>
        <a:xfrm>
          <a:off x="0" y="0"/>
          <a:ext cx="0" cy="0"/>
          <a:chOff x="0" y="0"/>
          <a:chExt cx="0" cy="0"/>
        </a:xfrm>
      </p:grpSpPr>
      <p:sp>
        <p:nvSpPr>
          <p:cNvPr id="208" name="Google Shape;208;p62"/>
          <p:cNvSpPr txBox="1"/>
          <p:nvPr>
            <p:ph type="title"/>
          </p:nvPr>
        </p:nvSpPr>
        <p:spPr>
          <a:xfrm>
            <a:off x="210240" y="201240"/>
            <a:ext cx="4141800" cy="3632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9" name="Google Shape;209;p62"/>
          <p:cNvSpPr txBox="1"/>
          <p:nvPr>
            <p:ph idx="1" type="body"/>
          </p:nvPr>
        </p:nvSpPr>
        <p:spPr>
          <a:xfrm>
            <a:off x="216720" y="990360"/>
            <a:ext cx="132552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10" name="Google Shape;210;p62"/>
          <p:cNvSpPr txBox="1"/>
          <p:nvPr>
            <p:ph idx="2" type="body"/>
          </p:nvPr>
        </p:nvSpPr>
        <p:spPr>
          <a:xfrm>
            <a:off x="1608840" y="990360"/>
            <a:ext cx="132552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11" name="Google Shape;211;p62"/>
          <p:cNvSpPr txBox="1"/>
          <p:nvPr>
            <p:ph idx="3" type="body"/>
          </p:nvPr>
        </p:nvSpPr>
        <p:spPr>
          <a:xfrm>
            <a:off x="3000960" y="990360"/>
            <a:ext cx="132552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12" name="Google Shape;212;p62"/>
          <p:cNvSpPr txBox="1"/>
          <p:nvPr>
            <p:ph idx="4" type="body"/>
          </p:nvPr>
        </p:nvSpPr>
        <p:spPr>
          <a:xfrm>
            <a:off x="216720" y="1121760"/>
            <a:ext cx="132552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13" name="Google Shape;213;p62"/>
          <p:cNvSpPr txBox="1"/>
          <p:nvPr>
            <p:ph idx="5" type="body"/>
          </p:nvPr>
        </p:nvSpPr>
        <p:spPr>
          <a:xfrm>
            <a:off x="1608840" y="1121760"/>
            <a:ext cx="132552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14" name="Google Shape;214;p62"/>
          <p:cNvSpPr txBox="1"/>
          <p:nvPr>
            <p:ph idx="6" type="body"/>
          </p:nvPr>
        </p:nvSpPr>
        <p:spPr>
          <a:xfrm>
            <a:off x="3000960" y="1121760"/>
            <a:ext cx="132552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66" name="Shape 266"/>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67" name="Shape 267"/>
        <p:cNvGrpSpPr/>
        <p:nvPr/>
      </p:nvGrpSpPr>
      <p:grpSpPr>
        <a:xfrm>
          <a:off x="0" y="0"/>
          <a:ext cx="0" cy="0"/>
          <a:chOff x="0" y="0"/>
          <a:chExt cx="0" cy="0"/>
        </a:xfrm>
      </p:grpSpPr>
      <p:sp>
        <p:nvSpPr>
          <p:cNvPr id="268" name="Google Shape;268;p63"/>
          <p:cNvSpPr txBox="1"/>
          <p:nvPr>
            <p:ph type="title"/>
          </p:nvPr>
        </p:nvSpPr>
        <p:spPr>
          <a:xfrm>
            <a:off x="210240" y="201240"/>
            <a:ext cx="4141800" cy="3632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9" name="Google Shape;269;p63"/>
          <p:cNvSpPr txBox="1"/>
          <p:nvPr>
            <p:ph idx="1" type="subTitle"/>
          </p:nvPr>
        </p:nvSpPr>
        <p:spPr>
          <a:xfrm>
            <a:off x="216720" y="887760"/>
            <a:ext cx="4117680" cy="4561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70" name="Shape 270"/>
        <p:cNvGrpSpPr/>
        <p:nvPr/>
      </p:nvGrpSpPr>
      <p:grpSpPr>
        <a:xfrm>
          <a:off x="0" y="0"/>
          <a:ext cx="0" cy="0"/>
          <a:chOff x="0" y="0"/>
          <a:chExt cx="0" cy="0"/>
        </a:xfrm>
      </p:grpSpPr>
      <p:sp>
        <p:nvSpPr>
          <p:cNvPr id="271" name="Google Shape;271;p64"/>
          <p:cNvSpPr txBox="1"/>
          <p:nvPr>
            <p:ph type="title"/>
          </p:nvPr>
        </p:nvSpPr>
        <p:spPr>
          <a:xfrm>
            <a:off x="210240" y="201240"/>
            <a:ext cx="4141800" cy="3632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2" name="Google Shape;272;p64"/>
          <p:cNvSpPr txBox="1"/>
          <p:nvPr>
            <p:ph idx="1" type="body"/>
          </p:nvPr>
        </p:nvSpPr>
        <p:spPr>
          <a:xfrm>
            <a:off x="216720" y="990360"/>
            <a:ext cx="4117680" cy="2509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73" name="Shape 273"/>
        <p:cNvGrpSpPr/>
        <p:nvPr/>
      </p:nvGrpSpPr>
      <p:grpSpPr>
        <a:xfrm>
          <a:off x="0" y="0"/>
          <a:ext cx="0" cy="0"/>
          <a:chOff x="0" y="0"/>
          <a:chExt cx="0" cy="0"/>
        </a:xfrm>
      </p:grpSpPr>
      <p:sp>
        <p:nvSpPr>
          <p:cNvPr id="274" name="Google Shape;274;p65"/>
          <p:cNvSpPr txBox="1"/>
          <p:nvPr>
            <p:ph type="title"/>
          </p:nvPr>
        </p:nvSpPr>
        <p:spPr>
          <a:xfrm>
            <a:off x="210240" y="201240"/>
            <a:ext cx="4141800" cy="3632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5" name="Google Shape;275;p65"/>
          <p:cNvSpPr txBox="1"/>
          <p:nvPr>
            <p:ph idx="1" type="body"/>
          </p:nvPr>
        </p:nvSpPr>
        <p:spPr>
          <a:xfrm>
            <a:off x="216720" y="990360"/>
            <a:ext cx="2009160" cy="2509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76" name="Google Shape;276;p65"/>
          <p:cNvSpPr txBox="1"/>
          <p:nvPr>
            <p:ph idx="2" type="body"/>
          </p:nvPr>
        </p:nvSpPr>
        <p:spPr>
          <a:xfrm>
            <a:off x="2326680" y="990360"/>
            <a:ext cx="2009160" cy="2509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5" name="Shape 65"/>
        <p:cNvGrpSpPr/>
        <p:nvPr/>
      </p:nvGrpSpPr>
      <p:grpSpPr>
        <a:xfrm>
          <a:off x="0" y="0"/>
          <a:ext cx="0" cy="0"/>
          <a:chOff x="0" y="0"/>
          <a:chExt cx="0" cy="0"/>
        </a:xfrm>
      </p:grpSpPr>
      <p:sp>
        <p:nvSpPr>
          <p:cNvPr id="66" name="Google Shape;66;p31"/>
          <p:cNvSpPr txBox="1"/>
          <p:nvPr>
            <p:ph type="title"/>
          </p:nvPr>
        </p:nvSpPr>
        <p:spPr>
          <a:xfrm>
            <a:off x="210240" y="201240"/>
            <a:ext cx="4141800" cy="3632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1"/>
          <p:cNvSpPr txBox="1"/>
          <p:nvPr>
            <p:ph idx="1" type="body"/>
          </p:nvPr>
        </p:nvSpPr>
        <p:spPr>
          <a:xfrm>
            <a:off x="216720" y="990360"/>
            <a:ext cx="4117680" cy="2509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7" name="Shape 277"/>
        <p:cNvGrpSpPr/>
        <p:nvPr/>
      </p:nvGrpSpPr>
      <p:grpSpPr>
        <a:xfrm>
          <a:off x="0" y="0"/>
          <a:ext cx="0" cy="0"/>
          <a:chOff x="0" y="0"/>
          <a:chExt cx="0" cy="0"/>
        </a:xfrm>
      </p:grpSpPr>
      <p:sp>
        <p:nvSpPr>
          <p:cNvPr id="278" name="Google Shape;278;p66"/>
          <p:cNvSpPr txBox="1"/>
          <p:nvPr>
            <p:ph type="title"/>
          </p:nvPr>
        </p:nvSpPr>
        <p:spPr>
          <a:xfrm>
            <a:off x="210240" y="201240"/>
            <a:ext cx="4141800" cy="3632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79" name="Shape 279"/>
        <p:cNvGrpSpPr/>
        <p:nvPr/>
      </p:nvGrpSpPr>
      <p:grpSpPr>
        <a:xfrm>
          <a:off x="0" y="0"/>
          <a:ext cx="0" cy="0"/>
          <a:chOff x="0" y="0"/>
          <a:chExt cx="0" cy="0"/>
        </a:xfrm>
      </p:grpSpPr>
      <p:sp>
        <p:nvSpPr>
          <p:cNvPr id="280" name="Google Shape;280;p67"/>
          <p:cNvSpPr txBox="1"/>
          <p:nvPr>
            <p:ph idx="1" type="subTitle"/>
          </p:nvPr>
        </p:nvSpPr>
        <p:spPr>
          <a:xfrm>
            <a:off x="210240" y="201240"/>
            <a:ext cx="4141800" cy="1685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81" name="Shape 281"/>
        <p:cNvGrpSpPr/>
        <p:nvPr/>
      </p:nvGrpSpPr>
      <p:grpSpPr>
        <a:xfrm>
          <a:off x="0" y="0"/>
          <a:ext cx="0" cy="0"/>
          <a:chOff x="0" y="0"/>
          <a:chExt cx="0" cy="0"/>
        </a:xfrm>
      </p:grpSpPr>
      <p:sp>
        <p:nvSpPr>
          <p:cNvPr id="282" name="Google Shape;282;p68"/>
          <p:cNvSpPr txBox="1"/>
          <p:nvPr>
            <p:ph type="title"/>
          </p:nvPr>
        </p:nvSpPr>
        <p:spPr>
          <a:xfrm>
            <a:off x="210240" y="201240"/>
            <a:ext cx="4141800" cy="3632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3" name="Google Shape;283;p68"/>
          <p:cNvSpPr txBox="1"/>
          <p:nvPr>
            <p:ph idx="1" type="body"/>
          </p:nvPr>
        </p:nvSpPr>
        <p:spPr>
          <a:xfrm>
            <a:off x="216720" y="990360"/>
            <a:ext cx="200916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84" name="Google Shape;284;p68"/>
          <p:cNvSpPr txBox="1"/>
          <p:nvPr>
            <p:ph idx="2" type="body"/>
          </p:nvPr>
        </p:nvSpPr>
        <p:spPr>
          <a:xfrm>
            <a:off x="2326680" y="990360"/>
            <a:ext cx="2009160" cy="2509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85" name="Google Shape;285;p68"/>
          <p:cNvSpPr txBox="1"/>
          <p:nvPr>
            <p:ph idx="3" type="body"/>
          </p:nvPr>
        </p:nvSpPr>
        <p:spPr>
          <a:xfrm>
            <a:off x="216720" y="1121760"/>
            <a:ext cx="200916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86" name="Shape 286"/>
        <p:cNvGrpSpPr/>
        <p:nvPr/>
      </p:nvGrpSpPr>
      <p:grpSpPr>
        <a:xfrm>
          <a:off x="0" y="0"/>
          <a:ext cx="0" cy="0"/>
          <a:chOff x="0" y="0"/>
          <a:chExt cx="0" cy="0"/>
        </a:xfrm>
      </p:grpSpPr>
      <p:sp>
        <p:nvSpPr>
          <p:cNvPr id="287" name="Google Shape;287;p69"/>
          <p:cNvSpPr txBox="1"/>
          <p:nvPr>
            <p:ph type="title"/>
          </p:nvPr>
        </p:nvSpPr>
        <p:spPr>
          <a:xfrm>
            <a:off x="210240" y="201240"/>
            <a:ext cx="4141800" cy="3632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8" name="Google Shape;288;p69"/>
          <p:cNvSpPr txBox="1"/>
          <p:nvPr>
            <p:ph idx="1" type="body"/>
          </p:nvPr>
        </p:nvSpPr>
        <p:spPr>
          <a:xfrm>
            <a:off x="216720" y="990360"/>
            <a:ext cx="2009160" cy="2509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89" name="Google Shape;289;p69"/>
          <p:cNvSpPr txBox="1"/>
          <p:nvPr>
            <p:ph idx="2" type="body"/>
          </p:nvPr>
        </p:nvSpPr>
        <p:spPr>
          <a:xfrm>
            <a:off x="2326680" y="990360"/>
            <a:ext cx="200916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90" name="Google Shape;290;p69"/>
          <p:cNvSpPr txBox="1"/>
          <p:nvPr>
            <p:ph idx="3" type="body"/>
          </p:nvPr>
        </p:nvSpPr>
        <p:spPr>
          <a:xfrm>
            <a:off x="2326680" y="1121760"/>
            <a:ext cx="200916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91" name="Shape 291"/>
        <p:cNvGrpSpPr/>
        <p:nvPr/>
      </p:nvGrpSpPr>
      <p:grpSpPr>
        <a:xfrm>
          <a:off x="0" y="0"/>
          <a:ext cx="0" cy="0"/>
          <a:chOff x="0" y="0"/>
          <a:chExt cx="0" cy="0"/>
        </a:xfrm>
      </p:grpSpPr>
      <p:sp>
        <p:nvSpPr>
          <p:cNvPr id="292" name="Google Shape;292;p70"/>
          <p:cNvSpPr txBox="1"/>
          <p:nvPr>
            <p:ph type="title"/>
          </p:nvPr>
        </p:nvSpPr>
        <p:spPr>
          <a:xfrm>
            <a:off x="210240" y="201240"/>
            <a:ext cx="4141800" cy="3632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3" name="Google Shape;293;p70"/>
          <p:cNvSpPr txBox="1"/>
          <p:nvPr>
            <p:ph idx="1" type="body"/>
          </p:nvPr>
        </p:nvSpPr>
        <p:spPr>
          <a:xfrm>
            <a:off x="216720" y="990360"/>
            <a:ext cx="200916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94" name="Google Shape;294;p70"/>
          <p:cNvSpPr txBox="1"/>
          <p:nvPr>
            <p:ph idx="2" type="body"/>
          </p:nvPr>
        </p:nvSpPr>
        <p:spPr>
          <a:xfrm>
            <a:off x="2326680" y="990360"/>
            <a:ext cx="200916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95" name="Google Shape;295;p70"/>
          <p:cNvSpPr txBox="1"/>
          <p:nvPr>
            <p:ph idx="3" type="body"/>
          </p:nvPr>
        </p:nvSpPr>
        <p:spPr>
          <a:xfrm>
            <a:off x="216720" y="1121760"/>
            <a:ext cx="411768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96" name="Shape 296"/>
        <p:cNvGrpSpPr/>
        <p:nvPr/>
      </p:nvGrpSpPr>
      <p:grpSpPr>
        <a:xfrm>
          <a:off x="0" y="0"/>
          <a:ext cx="0" cy="0"/>
          <a:chOff x="0" y="0"/>
          <a:chExt cx="0" cy="0"/>
        </a:xfrm>
      </p:grpSpPr>
      <p:sp>
        <p:nvSpPr>
          <p:cNvPr id="297" name="Google Shape;297;p71"/>
          <p:cNvSpPr txBox="1"/>
          <p:nvPr>
            <p:ph type="title"/>
          </p:nvPr>
        </p:nvSpPr>
        <p:spPr>
          <a:xfrm>
            <a:off x="210240" y="201240"/>
            <a:ext cx="4141800" cy="3632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8" name="Google Shape;298;p71"/>
          <p:cNvSpPr txBox="1"/>
          <p:nvPr>
            <p:ph idx="1" type="body"/>
          </p:nvPr>
        </p:nvSpPr>
        <p:spPr>
          <a:xfrm>
            <a:off x="216720" y="990360"/>
            <a:ext cx="411768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99" name="Google Shape;299;p71"/>
          <p:cNvSpPr txBox="1"/>
          <p:nvPr>
            <p:ph idx="2" type="body"/>
          </p:nvPr>
        </p:nvSpPr>
        <p:spPr>
          <a:xfrm>
            <a:off x="216720" y="1121760"/>
            <a:ext cx="411768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300" name="Shape 300"/>
        <p:cNvGrpSpPr/>
        <p:nvPr/>
      </p:nvGrpSpPr>
      <p:grpSpPr>
        <a:xfrm>
          <a:off x="0" y="0"/>
          <a:ext cx="0" cy="0"/>
          <a:chOff x="0" y="0"/>
          <a:chExt cx="0" cy="0"/>
        </a:xfrm>
      </p:grpSpPr>
      <p:sp>
        <p:nvSpPr>
          <p:cNvPr id="301" name="Google Shape;301;p72"/>
          <p:cNvSpPr txBox="1"/>
          <p:nvPr>
            <p:ph type="title"/>
          </p:nvPr>
        </p:nvSpPr>
        <p:spPr>
          <a:xfrm>
            <a:off x="210240" y="201240"/>
            <a:ext cx="4141800" cy="3632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2" name="Google Shape;302;p72"/>
          <p:cNvSpPr txBox="1"/>
          <p:nvPr>
            <p:ph idx="1" type="body"/>
          </p:nvPr>
        </p:nvSpPr>
        <p:spPr>
          <a:xfrm>
            <a:off x="216720" y="990360"/>
            <a:ext cx="200916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3" name="Google Shape;303;p72"/>
          <p:cNvSpPr txBox="1"/>
          <p:nvPr>
            <p:ph idx="2" type="body"/>
          </p:nvPr>
        </p:nvSpPr>
        <p:spPr>
          <a:xfrm>
            <a:off x="2326680" y="990360"/>
            <a:ext cx="200916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4" name="Google Shape;304;p72"/>
          <p:cNvSpPr txBox="1"/>
          <p:nvPr>
            <p:ph idx="3" type="body"/>
          </p:nvPr>
        </p:nvSpPr>
        <p:spPr>
          <a:xfrm>
            <a:off x="216720" y="1121760"/>
            <a:ext cx="200916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5" name="Google Shape;305;p72"/>
          <p:cNvSpPr txBox="1"/>
          <p:nvPr>
            <p:ph idx="4" type="body"/>
          </p:nvPr>
        </p:nvSpPr>
        <p:spPr>
          <a:xfrm>
            <a:off x="2326680" y="1121760"/>
            <a:ext cx="200916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306" name="Shape 306"/>
        <p:cNvGrpSpPr/>
        <p:nvPr/>
      </p:nvGrpSpPr>
      <p:grpSpPr>
        <a:xfrm>
          <a:off x="0" y="0"/>
          <a:ext cx="0" cy="0"/>
          <a:chOff x="0" y="0"/>
          <a:chExt cx="0" cy="0"/>
        </a:xfrm>
      </p:grpSpPr>
      <p:sp>
        <p:nvSpPr>
          <p:cNvPr id="307" name="Google Shape;307;p73"/>
          <p:cNvSpPr txBox="1"/>
          <p:nvPr>
            <p:ph type="title"/>
          </p:nvPr>
        </p:nvSpPr>
        <p:spPr>
          <a:xfrm>
            <a:off x="210240" y="201240"/>
            <a:ext cx="4141800" cy="3632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8" name="Google Shape;308;p73"/>
          <p:cNvSpPr txBox="1"/>
          <p:nvPr>
            <p:ph idx="1" type="body"/>
          </p:nvPr>
        </p:nvSpPr>
        <p:spPr>
          <a:xfrm>
            <a:off x="216720" y="990360"/>
            <a:ext cx="132552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9" name="Google Shape;309;p73"/>
          <p:cNvSpPr txBox="1"/>
          <p:nvPr>
            <p:ph idx="2" type="body"/>
          </p:nvPr>
        </p:nvSpPr>
        <p:spPr>
          <a:xfrm>
            <a:off x="1608840" y="990360"/>
            <a:ext cx="132552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10" name="Google Shape;310;p73"/>
          <p:cNvSpPr txBox="1"/>
          <p:nvPr>
            <p:ph idx="3" type="body"/>
          </p:nvPr>
        </p:nvSpPr>
        <p:spPr>
          <a:xfrm>
            <a:off x="3000960" y="990360"/>
            <a:ext cx="132552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11" name="Google Shape;311;p73"/>
          <p:cNvSpPr txBox="1"/>
          <p:nvPr>
            <p:ph idx="4" type="body"/>
          </p:nvPr>
        </p:nvSpPr>
        <p:spPr>
          <a:xfrm>
            <a:off x="216720" y="1121760"/>
            <a:ext cx="132552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12" name="Google Shape;312;p73"/>
          <p:cNvSpPr txBox="1"/>
          <p:nvPr>
            <p:ph idx="5" type="body"/>
          </p:nvPr>
        </p:nvSpPr>
        <p:spPr>
          <a:xfrm>
            <a:off x="1608840" y="1121760"/>
            <a:ext cx="132552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13" name="Google Shape;313;p73"/>
          <p:cNvSpPr txBox="1"/>
          <p:nvPr>
            <p:ph idx="6" type="body"/>
          </p:nvPr>
        </p:nvSpPr>
        <p:spPr>
          <a:xfrm>
            <a:off x="3000960" y="1121760"/>
            <a:ext cx="132552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366" name="Shape 366"/>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367" name="Shape 367"/>
        <p:cNvGrpSpPr/>
        <p:nvPr/>
      </p:nvGrpSpPr>
      <p:grpSpPr>
        <a:xfrm>
          <a:off x="0" y="0"/>
          <a:ext cx="0" cy="0"/>
          <a:chOff x="0" y="0"/>
          <a:chExt cx="0" cy="0"/>
        </a:xfrm>
      </p:grpSpPr>
      <p:sp>
        <p:nvSpPr>
          <p:cNvPr id="368" name="Google Shape;368;p96"/>
          <p:cNvSpPr txBox="1"/>
          <p:nvPr>
            <p:ph type="title"/>
          </p:nvPr>
        </p:nvSpPr>
        <p:spPr>
          <a:xfrm>
            <a:off x="210240" y="201240"/>
            <a:ext cx="4141800" cy="3632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9" name="Google Shape;369;p96"/>
          <p:cNvSpPr txBox="1"/>
          <p:nvPr>
            <p:ph idx="1" type="subTitle"/>
          </p:nvPr>
        </p:nvSpPr>
        <p:spPr>
          <a:xfrm>
            <a:off x="216720" y="887760"/>
            <a:ext cx="4117680" cy="4561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8" name="Shape 68"/>
        <p:cNvGrpSpPr/>
        <p:nvPr/>
      </p:nvGrpSpPr>
      <p:grpSpPr>
        <a:xfrm>
          <a:off x="0" y="0"/>
          <a:ext cx="0" cy="0"/>
          <a:chOff x="0" y="0"/>
          <a:chExt cx="0" cy="0"/>
        </a:xfrm>
      </p:grpSpPr>
      <p:sp>
        <p:nvSpPr>
          <p:cNvPr id="69" name="Google Shape;69;p32"/>
          <p:cNvSpPr txBox="1"/>
          <p:nvPr>
            <p:ph type="title"/>
          </p:nvPr>
        </p:nvSpPr>
        <p:spPr>
          <a:xfrm>
            <a:off x="210240" y="201240"/>
            <a:ext cx="4141800" cy="3632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2"/>
          <p:cNvSpPr txBox="1"/>
          <p:nvPr>
            <p:ph idx="1" type="body"/>
          </p:nvPr>
        </p:nvSpPr>
        <p:spPr>
          <a:xfrm>
            <a:off x="216720" y="990360"/>
            <a:ext cx="2009160" cy="2509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1" name="Google Shape;71;p32"/>
          <p:cNvSpPr txBox="1"/>
          <p:nvPr>
            <p:ph idx="2" type="body"/>
          </p:nvPr>
        </p:nvSpPr>
        <p:spPr>
          <a:xfrm>
            <a:off x="2326680" y="990360"/>
            <a:ext cx="2009160" cy="2509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70" name="Shape 370"/>
        <p:cNvGrpSpPr/>
        <p:nvPr/>
      </p:nvGrpSpPr>
      <p:grpSpPr>
        <a:xfrm>
          <a:off x="0" y="0"/>
          <a:ext cx="0" cy="0"/>
          <a:chOff x="0" y="0"/>
          <a:chExt cx="0" cy="0"/>
        </a:xfrm>
      </p:grpSpPr>
      <p:sp>
        <p:nvSpPr>
          <p:cNvPr id="371" name="Google Shape;371;p97"/>
          <p:cNvSpPr txBox="1"/>
          <p:nvPr>
            <p:ph type="title"/>
          </p:nvPr>
        </p:nvSpPr>
        <p:spPr>
          <a:xfrm>
            <a:off x="210240" y="201240"/>
            <a:ext cx="4141800" cy="3632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2" name="Google Shape;372;p97"/>
          <p:cNvSpPr txBox="1"/>
          <p:nvPr>
            <p:ph idx="1" type="body"/>
          </p:nvPr>
        </p:nvSpPr>
        <p:spPr>
          <a:xfrm>
            <a:off x="216720" y="990360"/>
            <a:ext cx="4117680" cy="2509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373" name="Shape 373"/>
        <p:cNvGrpSpPr/>
        <p:nvPr/>
      </p:nvGrpSpPr>
      <p:grpSpPr>
        <a:xfrm>
          <a:off x="0" y="0"/>
          <a:ext cx="0" cy="0"/>
          <a:chOff x="0" y="0"/>
          <a:chExt cx="0" cy="0"/>
        </a:xfrm>
      </p:grpSpPr>
      <p:sp>
        <p:nvSpPr>
          <p:cNvPr id="374" name="Google Shape;374;p98"/>
          <p:cNvSpPr txBox="1"/>
          <p:nvPr>
            <p:ph type="title"/>
          </p:nvPr>
        </p:nvSpPr>
        <p:spPr>
          <a:xfrm>
            <a:off x="210240" y="201240"/>
            <a:ext cx="4141800" cy="3632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5" name="Google Shape;375;p98"/>
          <p:cNvSpPr txBox="1"/>
          <p:nvPr>
            <p:ph idx="1" type="body"/>
          </p:nvPr>
        </p:nvSpPr>
        <p:spPr>
          <a:xfrm>
            <a:off x="216720" y="990360"/>
            <a:ext cx="2009160" cy="2509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76" name="Google Shape;376;p98"/>
          <p:cNvSpPr txBox="1"/>
          <p:nvPr>
            <p:ph idx="2" type="body"/>
          </p:nvPr>
        </p:nvSpPr>
        <p:spPr>
          <a:xfrm>
            <a:off x="2326680" y="990360"/>
            <a:ext cx="2009160" cy="2509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7" name="Shape 377"/>
        <p:cNvGrpSpPr/>
        <p:nvPr/>
      </p:nvGrpSpPr>
      <p:grpSpPr>
        <a:xfrm>
          <a:off x="0" y="0"/>
          <a:ext cx="0" cy="0"/>
          <a:chOff x="0" y="0"/>
          <a:chExt cx="0" cy="0"/>
        </a:xfrm>
      </p:grpSpPr>
      <p:sp>
        <p:nvSpPr>
          <p:cNvPr id="378" name="Google Shape;378;p99"/>
          <p:cNvSpPr txBox="1"/>
          <p:nvPr>
            <p:ph type="title"/>
          </p:nvPr>
        </p:nvSpPr>
        <p:spPr>
          <a:xfrm>
            <a:off x="210240" y="201240"/>
            <a:ext cx="4141800" cy="3632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379" name="Shape 379"/>
        <p:cNvGrpSpPr/>
        <p:nvPr/>
      </p:nvGrpSpPr>
      <p:grpSpPr>
        <a:xfrm>
          <a:off x="0" y="0"/>
          <a:ext cx="0" cy="0"/>
          <a:chOff x="0" y="0"/>
          <a:chExt cx="0" cy="0"/>
        </a:xfrm>
      </p:grpSpPr>
      <p:sp>
        <p:nvSpPr>
          <p:cNvPr id="380" name="Google Shape;380;p100"/>
          <p:cNvSpPr txBox="1"/>
          <p:nvPr>
            <p:ph idx="1" type="subTitle"/>
          </p:nvPr>
        </p:nvSpPr>
        <p:spPr>
          <a:xfrm>
            <a:off x="210240" y="201240"/>
            <a:ext cx="4141800" cy="1685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81" name="Shape 381"/>
        <p:cNvGrpSpPr/>
        <p:nvPr/>
      </p:nvGrpSpPr>
      <p:grpSpPr>
        <a:xfrm>
          <a:off x="0" y="0"/>
          <a:ext cx="0" cy="0"/>
          <a:chOff x="0" y="0"/>
          <a:chExt cx="0" cy="0"/>
        </a:xfrm>
      </p:grpSpPr>
      <p:sp>
        <p:nvSpPr>
          <p:cNvPr id="382" name="Google Shape;382;p101"/>
          <p:cNvSpPr txBox="1"/>
          <p:nvPr>
            <p:ph type="title"/>
          </p:nvPr>
        </p:nvSpPr>
        <p:spPr>
          <a:xfrm>
            <a:off x="210240" y="201240"/>
            <a:ext cx="4141800" cy="3632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3" name="Google Shape;383;p101"/>
          <p:cNvSpPr txBox="1"/>
          <p:nvPr>
            <p:ph idx="1" type="body"/>
          </p:nvPr>
        </p:nvSpPr>
        <p:spPr>
          <a:xfrm>
            <a:off x="216720" y="990360"/>
            <a:ext cx="200916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84" name="Google Shape;384;p101"/>
          <p:cNvSpPr txBox="1"/>
          <p:nvPr>
            <p:ph idx="2" type="body"/>
          </p:nvPr>
        </p:nvSpPr>
        <p:spPr>
          <a:xfrm>
            <a:off x="2326680" y="990360"/>
            <a:ext cx="2009160" cy="2509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85" name="Google Shape;385;p101"/>
          <p:cNvSpPr txBox="1"/>
          <p:nvPr>
            <p:ph idx="3" type="body"/>
          </p:nvPr>
        </p:nvSpPr>
        <p:spPr>
          <a:xfrm>
            <a:off x="216720" y="1121760"/>
            <a:ext cx="200916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86" name="Shape 386"/>
        <p:cNvGrpSpPr/>
        <p:nvPr/>
      </p:nvGrpSpPr>
      <p:grpSpPr>
        <a:xfrm>
          <a:off x="0" y="0"/>
          <a:ext cx="0" cy="0"/>
          <a:chOff x="0" y="0"/>
          <a:chExt cx="0" cy="0"/>
        </a:xfrm>
      </p:grpSpPr>
      <p:sp>
        <p:nvSpPr>
          <p:cNvPr id="387" name="Google Shape;387;p102"/>
          <p:cNvSpPr txBox="1"/>
          <p:nvPr>
            <p:ph type="title"/>
          </p:nvPr>
        </p:nvSpPr>
        <p:spPr>
          <a:xfrm>
            <a:off x="210240" y="201240"/>
            <a:ext cx="4141800" cy="3632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8" name="Google Shape;388;p102"/>
          <p:cNvSpPr txBox="1"/>
          <p:nvPr>
            <p:ph idx="1" type="body"/>
          </p:nvPr>
        </p:nvSpPr>
        <p:spPr>
          <a:xfrm>
            <a:off x="216720" y="990360"/>
            <a:ext cx="2009160" cy="2509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89" name="Google Shape;389;p102"/>
          <p:cNvSpPr txBox="1"/>
          <p:nvPr>
            <p:ph idx="2" type="body"/>
          </p:nvPr>
        </p:nvSpPr>
        <p:spPr>
          <a:xfrm>
            <a:off x="2326680" y="990360"/>
            <a:ext cx="200916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90" name="Google Shape;390;p102"/>
          <p:cNvSpPr txBox="1"/>
          <p:nvPr>
            <p:ph idx="3" type="body"/>
          </p:nvPr>
        </p:nvSpPr>
        <p:spPr>
          <a:xfrm>
            <a:off x="2326680" y="1121760"/>
            <a:ext cx="200916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91" name="Shape 391"/>
        <p:cNvGrpSpPr/>
        <p:nvPr/>
      </p:nvGrpSpPr>
      <p:grpSpPr>
        <a:xfrm>
          <a:off x="0" y="0"/>
          <a:ext cx="0" cy="0"/>
          <a:chOff x="0" y="0"/>
          <a:chExt cx="0" cy="0"/>
        </a:xfrm>
      </p:grpSpPr>
      <p:sp>
        <p:nvSpPr>
          <p:cNvPr id="392" name="Google Shape;392;p103"/>
          <p:cNvSpPr txBox="1"/>
          <p:nvPr>
            <p:ph type="title"/>
          </p:nvPr>
        </p:nvSpPr>
        <p:spPr>
          <a:xfrm>
            <a:off x="210240" y="201240"/>
            <a:ext cx="4141800" cy="3632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3" name="Google Shape;393;p103"/>
          <p:cNvSpPr txBox="1"/>
          <p:nvPr>
            <p:ph idx="1" type="body"/>
          </p:nvPr>
        </p:nvSpPr>
        <p:spPr>
          <a:xfrm>
            <a:off x="216720" y="990360"/>
            <a:ext cx="200916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94" name="Google Shape;394;p103"/>
          <p:cNvSpPr txBox="1"/>
          <p:nvPr>
            <p:ph idx="2" type="body"/>
          </p:nvPr>
        </p:nvSpPr>
        <p:spPr>
          <a:xfrm>
            <a:off x="2326680" y="990360"/>
            <a:ext cx="200916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95" name="Google Shape;395;p103"/>
          <p:cNvSpPr txBox="1"/>
          <p:nvPr>
            <p:ph idx="3" type="body"/>
          </p:nvPr>
        </p:nvSpPr>
        <p:spPr>
          <a:xfrm>
            <a:off x="216720" y="1121760"/>
            <a:ext cx="411768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96" name="Shape 396"/>
        <p:cNvGrpSpPr/>
        <p:nvPr/>
      </p:nvGrpSpPr>
      <p:grpSpPr>
        <a:xfrm>
          <a:off x="0" y="0"/>
          <a:ext cx="0" cy="0"/>
          <a:chOff x="0" y="0"/>
          <a:chExt cx="0" cy="0"/>
        </a:xfrm>
      </p:grpSpPr>
      <p:sp>
        <p:nvSpPr>
          <p:cNvPr id="397" name="Google Shape;397;p104"/>
          <p:cNvSpPr txBox="1"/>
          <p:nvPr>
            <p:ph type="title"/>
          </p:nvPr>
        </p:nvSpPr>
        <p:spPr>
          <a:xfrm>
            <a:off x="210240" y="201240"/>
            <a:ext cx="4141800" cy="3632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8" name="Google Shape;398;p104"/>
          <p:cNvSpPr txBox="1"/>
          <p:nvPr>
            <p:ph idx="1" type="body"/>
          </p:nvPr>
        </p:nvSpPr>
        <p:spPr>
          <a:xfrm>
            <a:off x="216720" y="990360"/>
            <a:ext cx="411768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99" name="Google Shape;399;p104"/>
          <p:cNvSpPr txBox="1"/>
          <p:nvPr>
            <p:ph idx="2" type="body"/>
          </p:nvPr>
        </p:nvSpPr>
        <p:spPr>
          <a:xfrm>
            <a:off x="216720" y="1121760"/>
            <a:ext cx="411768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00" name="Shape 400"/>
        <p:cNvGrpSpPr/>
        <p:nvPr/>
      </p:nvGrpSpPr>
      <p:grpSpPr>
        <a:xfrm>
          <a:off x="0" y="0"/>
          <a:ext cx="0" cy="0"/>
          <a:chOff x="0" y="0"/>
          <a:chExt cx="0" cy="0"/>
        </a:xfrm>
      </p:grpSpPr>
      <p:sp>
        <p:nvSpPr>
          <p:cNvPr id="401" name="Google Shape;401;p105"/>
          <p:cNvSpPr txBox="1"/>
          <p:nvPr>
            <p:ph type="title"/>
          </p:nvPr>
        </p:nvSpPr>
        <p:spPr>
          <a:xfrm>
            <a:off x="210240" y="201240"/>
            <a:ext cx="4141800" cy="3632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2" name="Google Shape;402;p105"/>
          <p:cNvSpPr txBox="1"/>
          <p:nvPr>
            <p:ph idx="1" type="body"/>
          </p:nvPr>
        </p:nvSpPr>
        <p:spPr>
          <a:xfrm>
            <a:off x="216720" y="990360"/>
            <a:ext cx="200916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03" name="Google Shape;403;p105"/>
          <p:cNvSpPr txBox="1"/>
          <p:nvPr>
            <p:ph idx="2" type="body"/>
          </p:nvPr>
        </p:nvSpPr>
        <p:spPr>
          <a:xfrm>
            <a:off x="2326680" y="990360"/>
            <a:ext cx="200916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04" name="Google Shape;404;p105"/>
          <p:cNvSpPr txBox="1"/>
          <p:nvPr>
            <p:ph idx="3" type="body"/>
          </p:nvPr>
        </p:nvSpPr>
        <p:spPr>
          <a:xfrm>
            <a:off x="216720" y="1121760"/>
            <a:ext cx="200916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05" name="Google Shape;405;p105"/>
          <p:cNvSpPr txBox="1"/>
          <p:nvPr>
            <p:ph idx="4" type="body"/>
          </p:nvPr>
        </p:nvSpPr>
        <p:spPr>
          <a:xfrm>
            <a:off x="2326680" y="1121760"/>
            <a:ext cx="200916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406" name="Shape 406"/>
        <p:cNvGrpSpPr/>
        <p:nvPr/>
      </p:nvGrpSpPr>
      <p:grpSpPr>
        <a:xfrm>
          <a:off x="0" y="0"/>
          <a:ext cx="0" cy="0"/>
          <a:chOff x="0" y="0"/>
          <a:chExt cx="0" cy="0"/>
        </a:xfrm>
      </p:grpSpPr>
      <p:sp>
        <p:nvSpPr>
          <p:cNvPr id="407" name="Google Shape;407;p106"/>
          <p:cNvSpPr txBox="1"/>
          <p:nvPr>
            <p:ph type="title"/>
          </p:nvPr>
        </p:nvSpPr>
        <p:spPr>
          <a:xfrm>
            <a:off x="210240" y="201240"/>
            <a:ext cx="4141800" cy="3632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8" name="Google Shape;408;p106"/>
          <p:cNvSpPr txBox="1"/>
          <p:nvPr>
            <p:ph idx="1" type="body"/>
          </p:nvPr>
        </p:nvSpPr>
        <p:spPr>
          <a:xfrm>
            <a:off x="216720" y="990360"/>
            <a:ext cx="132552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09" name="Google Shape;409;p106"/>
          <p:cNvSpPr txBox="1"/>
          <p:nvPr>
            <p:ph idx="2" type="body"/>
          </p:nvPr>
        </p:nvSpPr>
        <p:spPr>
          <a:xfrm>
            <a:off x="1608840" y="990360"/>
            <a:ext cx="132552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10" name="Google Shape;410;p106"/>
          <p:cNvSpPr txBox="1"/>
          <p:nvPr>
            <p:ph idx="3" type="body"/>
          </p:nvPr>
        </p:nvSpPr>
        <p:spPr>
          <a:xfrm>
            <a:off x="3000960" y="990360"/>
            <a:ext cx="132552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11" name="Google Shape;411;p106"/>
          <p:cNvSpPr txBox="1"/>
          <p:nvPr>
            <p:ph idx="4" type="body"/>
          </p:nvPr>
        </p:nvSpPr>
        <p:spPr>
          <a:xfrm>
            <a:off x="216720" y="1121760"/>
            <a:ext cx="132552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12" name="Google Shape;412;p106"/>
          <p:cNvSpPr txBox="1"/>
          <p:nvPr>
            <p:ph idx="5" type="body"/>
          </p:nvPr>
        </p:nvSpPr>
        <p:spPr>
          <a:xfrm>
            <a:off x="1608840" y="1121760"/>
            <a:ext cx="132552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13" name="Google Shape;413;p106"/>
          <p:cNvSpPr txBox="1"/>
          <p:nvPr>
            <p:ph idx="6" type="body"/>
          </p:nvPr>
        </p:nvSpPr>
        <p:spPr>
          <a:xfrm>
            <a:off x="3000960" y="1121760"/>
            <a:ext cx="132552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33"/>
          <p:cNvSpPr txBox="1"/>
          <p:nvPr>
            <p:ph type="title"/>
          </p:nvPr>
        </p:nvSpPr>
        <p:spPr>
          <a:xfrm>
            <a:off x="210240" y="201240"/>
            <a:ext cx="4141800" cy="3632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4" name="Shape 74"/>
        <p:cNvGrpSpPr/>
        <p:nvPr/>
      </p:nvGrpSpPr>
      <p:grpSpPr>
        <a:xfrm>
          <a:off x="0" y="0"/>
          <a:ext cx="0" cy="0"/>
          <a:chOff x="0" y="0"/>
          <a:chExt cx="0" cy="0"/>
        </a:xfrm>
      </p:grpSpPr>
      <p:sp>
        <p:nvSpPr>
          <p:cNvPr id="75" name="Google Shape;75;p34"/>
          <p:cNvSpPr txBox="1"/>
          <p:nvPr>
            <p:ph idx="1" type="subTitle"/>
          </p:nvPr>
        </p:nvSpPr>
        <p:spPr>
          <a:xfrm>
            <a:off x="210240" y="201240"/>
            <a:ext cx="4141800" cy="1685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6" name="Shape 76"/>
        <p:cNvGrpSpPr/>
        <p:nvPr/>
      </p:nvGrpSpPr>
      <p:grpSpPr>
        <a:xfrm>
          <a:off x="0" y="0"/>
          <a:ext cx="0" cy="0"/>
          <a:chOff x="0" y="0"/>
          <a:chExt cx="0" cy="0"/>
        </a:xfrm>
      </p:grpSpPr>
      <p:sp>
        <p:nvSpPr>
          <p:cNvPr id="77" name="Google Shape;77;p35"/>
          <p:cNvSpPr txBox="1"/>
          <p:nvPr>
            <p:ph type="title"/>
          </p:nvPr>
        </p:nvSpPr>
        <p:spPr>
          <a:xfrm>
            <a:off x="210240" y="201240"/>
            <a:ext cx="4141800" cy="3632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5"/>
          <p:cNvSpPr txBox="1"/>
          <p:nvPr>
            <p:ph idx="1" type="body"/>
          </p:nvPr>
        </p:nvSpPr>
        <p:spPr>
          <a:xfrm>
            <a:off x="216720" y="990360"/>
            <a:ext cx="200916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9" name="Google Shape;79;p35"/>
          <p:cNvSpPr txBox="1"/>
          <p:nvPr>
            <p:ph idx="2" type="body"/>
          </p:nvPr>
        </p:nvSpPr>
        <p:spPr>
          <a:xfrm>
            <a:off x="2326680" y="990360"/>
            <a:ext cx="2009160" cy="2509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0" name="Google Shape;80;p35"/>
          <p:cNvSpPr txBox="1"/>
          <p:nvPr>
            <p:ph idx="3" type="body"/>
          </p:nvPr>
        </p:nvSpPr>
        <p:spPr>
          <a:xfrm>
            <a:off x="216720" y="1121760"/>
            <a:ext cx="200916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1" name="Shape 81"/>
        <p:cNvGrpSpPr/>
        <p:nvPr/>
      </p:nvGrpSpPr>
      <p:grpSpPr>
        <a:xfrm>
          <a:off x="0" y="0"/>
          <a:ext cx="0" cy="0"/>
          <a:chOff x="0" y="0"/>
          <a:chExt cx="0" cy="0"/>
        </a:xfrm>
      </p:grpSpPr>
      <p:sp>
        <p:nvSpPr>
          <p:cNvPr id="82" name="Google Shape;82;p36"/>
          <p:cNvSpPr txBox="1"/>
          <p:nvPr>
            <p:ph type="title"/>
          </p:nvPr>
        </p:nvSpPr>
        <p:spPr>
          <a:xfrm>
            <a:off x="210240" y="201240"/>
            <a:ext cx="4141800" cy="3632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6"/>
          <p:cNvSpPr txBox="1"/>
          <p:nvPr>
            <p:ph idx="1" type="body"/>
          </p:nvPr>
        </p:nvSpPr>
        <p:spPr>
          <a:xfrm>
            <a:off x="216720" y="990360"/>
            <a:ext cx="2009160" cy="2509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4" name="Google Shape;84;p36"/>
          <p:cNvSpPr txBox="1"/>
          <p:nvPr>
            <p:ph idx="2" type="body"/>
          </p:nvPr>
        </p:nvSpPr>
        <p:spPr>
          <a:xfrm>
            <a:off x="2326680" y="990360"/>
            <a:ext cx="200916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5" name="Google Shape;85;p36"/>
          <p:cNvSpPr txBox="1"/>
          <p:nvPr>
            <p:ph idx="3" type="body"/>
          </p:nvPr>
        </p:nvSpPr>
        <p:spPr>
          <a:xfrm>
            <a:off x="2326680" y="1121760"/>
            <a:ext cx="200916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6" name="Shape 86"/>
        <p:cNvGrpSpPr/>
        <p:nvPr/>
      </p:nvGrpSpPr>
      <p:grpSpPr>
        <a:xfrm>
          <a:off x="0" y="0"/>
          <a:ext cx="0" cy="0"/>
          <a:chOff x="0" y="0"/>
          <a:chExt cx="0" cy="0"/>
        </a:xfrm>
      </p:grpSpPr>
      <p:sp>
        <p:nvSpPr>
          <p:cNvPr id="87" name="Google Shape;87;p37"/>
          <p:cNvSpPr txBox="1"/>
          <p:nvPr>
            <p:ph type="title"/>
          </p:nvPr>
        </p:nvSpPr>
        <p:spPr>
          <a:xfrm>
            <a:off x="210240" y="201240"/>
            <a:ext cx="4141800" cy="3632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37"/>
          <p:cNvSpPr txBox="1"/>
          <p:nvPr>
            <p:ph idx="1" type="body"/>
          </p:nvPr>
        </p:nvSpPr>
        <p:spPr>
          <a:xfrm>
            <a:off x="216720" y="990360"/>
            <a:ext cx="200916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9" name="Google Shape;89;p37"/>
          <p:cNvSpPr txBox="1"/>
          <p:nvPr>
            <p:ph idx="2" type="body"/>
          </p:nvPr>
        </p:nvSpPr>
        <p:spPr>
          <a:xfrm>
            <a:off x="2326680" y="990360"/>
            <a:ext cx="200916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0" name="Google Shape;90;p37"/>
          <p:cNvSpPr txBox="1"/>
          <p:nvPr>
            <p:ph idx="3" type="body"/>
          </p:nvPr>
        </p:nvSpPr>
        <p:spPr>
          <a:xfrm>
            <a:off x="216720" y="1121760"/>
            <a:ext cx="4117680" cy="1195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4.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image" Target="../media/image3.png"/><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slideLayout" Target="../slideLayouts/slideLayout37.xml"/><Relationship Id="rId12" Type="http://schemas.openxmlformats.org/officeDocument/2006/relationships/slideLayout" Target="../slideLayouts/slideLayout36.xml"/><Relationship Id="rId1" Type="http://schemas.openxmlformats.org/officeDocument/2006/relationships/image" Target="../media/image3.png"/><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0" Type="http://schemas.openxmlformats.org/officeDocument/2006/relationships/slideLayout" Target="../slideLayouts/slideLayout46.xml"/><Relationship Id="rId13" Type="http://schemas.openxmlformats.org/officeDocument/2006/relationships/slideLayout" Target="../slideLayouts/slideLayout49.xml"/><Relationship Id="rId12" Type="http://schemas.openxmlformats.org/officeDocument/2006/relationships/slideLayout" Target="../slideLayouts/slideLayout48.xml"/><Relationship Id="rId1" Type="http://schemas.openxmlformats.org/officeDocument/2006/relationships/image" Target="../media/image2.png"/><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theme" Target="../theme/theme5.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717"/>
        </a:solidFill>
      </p:bgPr>
    </p:bg>
    <p:spTree>
      <p:nvGrpSpPr>
        <p:cNvPr id="9" name="Shape 9"/>
        <p:cNvGrpSpPr/>
        <p:nvPr/>
      </p:nvGrpSpPr>
      <p:grpSpPr>
        <a:xfrm>
          <a:off x="0" y="0"/>
          <a:ext cx="0" cy="0"/>
          <a:chOff x="0" y="0"/>
          <a:chExt cx="0" cy="0"/>
        </a:xfrm>
      </p:grpSpPr>
      <p:grpSp>
        <p:nvGrpSpPr>
          <p:cNvPr id="10" name="Google Shape;10;p16"/>
          <p:cNvGrpSpPr/>
          <p:nvPr/>
        </p:nvGrpSpPr>
        <p:grpSpPr>
          <a:xfrm>
            <a:off x="-109800" y="-110160"/>
            <a:ext cx="9363600" cy="5364000"/>
            <a:chOff x="-109800" y="-110160"/>
            <a:chExt cx="9363600" cy="5364000"/>
          </a:xfrm>
        </p:grpSpPr>
        <p:grpSp>
          <p:nvGrpSpPr>
            <p:cNvPr id="11" name="Google Shape;11;p16"/>
            <p:cNvGrpSpPr/>
            <p:nvPr/>
          </p:nvGrpSpPr>
          <p:grpSpPr>
            <a:xfrm>
              <a:off x="227880" y="-110160"/>
              <a:ext cx="8687160" cy="91440"/>
              <a:chOff x="227880" y="-110160"/>
              <a:chExt cx="8687160" cy="91440"/>
            </a:xfrm>
          </p:grpSpPr>
          <p:cxnSp>
            <p:nvCxnSpPr>
              <p:cNvPr id="12" name="Google Shape;12;p16"/>
              <p:cNvCxnSpPr/>
              <p:nvPr/>
            </p:nvCxnSpPr>
            <p:spPr>
              <a:xfrm flipH="1" rot="10800000">
                <a:off x="227880" y="-110160"/>
                <a:ext cx="360" cy="91440"/>
              </a:xfrm>
              <a:prstGeom prst="straightConnector1">
                <a:avLst/>
              </a:prstGeom>
              <a:noFill/>
              <a:ln cap="flat" cmpd="sng" w="9525">
                <a:solidFill>
                  <a:srgbClr val="BEBEBE"/>
                </a:solidFill>
                <a:prstDash val="solid"/>
                <a:round/>
                <a:headEnd len="sm" w="sm" type="none"/>
                <a:tailEnd len="sm" w="sm" type="none"/>
              </a:ln>
            </p:spPr>
          </p:cxnSp>
          <p:cxnSp>
            <p:nvCxnSpPr>
              <p:cNvPr id="13" name="Google Shape;13;p16"/>
              <p:cNvCxnSpPr/>
              <p:nvPr/>
            </p:nvCxnSpPr>
            <p:spPr>
              <a:xfrm flipH="1" rot="10800000">
                <a:off x="2056680" y="-110160"/>
                <a:ext cx="360" cy="91440"/>
              </a:xfrm>
              <a:prstGeom prst="straightConnector1">
                <a:avLst/>
              </a:prstGeom>
              <a:noFill/>
              <a:ln cap="flat" cmpd="sng" w="9525">
                <a:solidFill>
                  <a:srgbClr val="BEBEBE"/>
                </a:solidFill>
                <a:prstDash val="solid"/>
                <a:round/>
                <a:headEnd len="sm" w="sm" type="none"/>
                <a:tailEnd len="sm" w="sm" type="none"/>
              </a:ln>
            </p:spPr>
          </p:cxnSp>
          <p:cxnSp>
            <p:nvCxnSpPr>
              <p:cNvPr id="14" name="Google Shape;14;p16"/>
              <p:cNvCxnSpPr/>
              <p:nvPr/>
            </p:nvCxnSpPr>
            <p:spPr>
              <a:xfrm flipH="1" rot="10800000">
                <a:off x="2285280" y="-110160"/>
                <a:ext cx="360" cy="91440"/>
              </a:xfrm>
              <a:prstGeom prst="straightConnector1">
                <a:avLst/>
              </a:prstGeom>
              <a:noFill/>
              <a:ln cap="flat" cmpd="sng" w="9525">
                <a:solidFill>
                  <a:srgbClr val="BEBEBE"/>
                </a:solidFill>
                <a:prstDash val="solid"/>
                <a:round/>
                <a:headEnd len="sm" w="sm" type="none"/>
                <a:tailEnd len="sm" w="sm" type="none"/>
              </a:ln>
            </p:spPr>
          </p:cxnSp>
          <p:cxnSp>
            <p:nvCxnSpPr>
              <p:cNvPr id="15" name="Google Shape;15;p16"/>
              <p:cNvCxnSpPr/>
              <p:nvPr/>
            </p:nvCxnSpPr>
            <p:spPr>
              <a:xfrm flipH="1" rot="10800000">
                <a:off x="2513880" y="-110160"/>
                <a:ext cx="360" cy="91440"/>
              </a:xfrm>
              <a:prstGeom prst="straightConnector1">
                <a:avLst/>
              </a:prstGeom>
              <a:noFill/>
              <a:ln cap="flat" cmpd="sng" w="9525">
                <a:solidFill>
                  <a:srgbClr val="BEBEBE"/>
                </a:solidFill>
                <a:prstDash val="solid"/>
                <a:round/>
                <a:headEnd len="sm" w="sm" type="none"/>
                <a:tailEnd len="sm" w="sm" type="none"/>
              </a:ln>
            </p:spPr>
          </p:cxnSp>
          <p:cxnSp>
            <p:nvCxnSpPr>
              <p:cNvPr id="16" name="Google Shape;16;p16"/>
              <p:cNvCxnSpPr/>
              <p:nvPr/>
            </p:nvCxnSpPr>
            <p:spPr>
              <a:xfrm flipH="1" rot="10800000">
                <a:off x="4342680" y="-110160"/>
                <a:ext cx="360" cy="91440"/>
              </a:xfrm>
              <a:prstGeom prst="straightConnector1">
                <a:avLst/>
              </a:prstGeom>
              <a:noFill/>
              <a:ln cap="flat" cmpd="sng" w="9525">
                <a:solidFill>
                  <a:srgbClr val="BEBEBE"/>
                </a:solidFill>
                <a:prstDash val="solid"/>
                <a:round/>
                <a:headEnd len="sm" w="sm" type="none"/>
                <a:tailEnd len="sm" w="sm" type="none"/>
              </a:ln>
            </p:spPr>
          </p:cxnSp>
          <p:cxnSp>
            <p:nvCxnSpPr>
              <p:cNvPr id="17" name="Google Shape;17;p16"/>
              <p:cNvCxnSpPr/>
              <p:nvPr/>
            </p:nvCxnSpPr>
            <p:spPr>
              <a:xfrm flipH="1" rot="10800000">
                <a:off x="4571280" y="-110160"/>
                <a:ext cx="360" cy="91440"/>
              </a:xfrm>
              <a:prstGeom prst="straightConnector1">
                <a:avLst/>
              </a:prstGeom>
              <a:noFill/>
              <a:ln cap="flat" cmpd="sng" w="9525">
                <a:solidFill>
                  <a:srgbClr val="BEBEBE"/>
                </a:solidFill>
                <a:prstDash val="solid"/>
                <a:round/>
                <a:headEnd len="sm" w="sm" type="none"/>
                <a:tailEnd len="sm" w="sm" type="none"/>
              </a:ln>
            </p:spPr>
          </p:cxnSp>
          <p:cxnSp>
            <p:nvCxnSpPr>
              <p:cNvPr id="18" name="Google Shape;18;p16"/>
              <p:cNvCxnSpPr/>
              <p:nvPr/>
            </p:nvCxnSpPr>
            <p:spPr>
              <a:xfrm flipH="1" rot="10800000">
                <a:off x="4799880" y="-110160"/>
                <a:ext cx="360" cy="91440"/>
              </a:xfrm>
              <a:prstGeom prst="straightConnector1">
                <a:avLst/>
              </a:prstGeom>
              <a:noFill/>
              <a:ln cap="flat" cmpd="sng" w="9525">
                <a:solidFill>
                  <a:srgbClr val="BEBEBE"/>
                </a:solidFill>
                <a:prstDash val="solid"/>
                <a:round/>
                <a:headEnd len="sm" w="sm" type="none"/>
                <a:tailEnd len="sm" w="sm" type="none"/>
              </a:ln>
            </p:spPr>
          </p:cxnSp>
          <p:cxnSp>
            <p:nvCxnSpPr>
              <p:cNvPr id="19" name="Google Shape;19;p16"/>
              <p:cNvCxnSpPr/>
              <p:nvPr/>
            </p:nvCxnSpPr>
            <p:spPr>
              <a:xfrm flipH="1" rot="10800000">
                <a:off x="6628680" y="-110160"/>
                <a:ext cx="360" cy="91440"/>
              </a:xfrm>
              <a:prstGeom prst="straightConnector1">
                <a:avLst/>
              </a:prstGeom>
              <a:noFill/>
              <a:ln cap="flat" cmpd="sng" w="9525">
                <a:solidFill>
                  <a:srgbClr val="BEBEBE"/>
                </a:solidFill>
                <a:prstDash val="solid"/>
                <a:round/>
                <a:headEnd len="sm" w="sm" type="none"/>
                <a:tailEnd len="sm" w="sm" type="none"/>
              </a:ln>
            </p:spPr>
          </p:cxnSp>
          <p:cxnSp>
            <p:nvCxnSpPr>
              <p:cNvPr id="20" name="Google Shape;20;p16"/>
              <p:cNvCxnSpPr/>
              <p:nvPr/>
            </p:nvCxnSpPr>
            <p:spPr>
              <a:xfrm flipH="1" rot="10800000">
                <a:off x="6857280" y="-110160"/>
                <a:ext cx="360" cy="91440"/>
              </a:xfrm>
              <a:prstGeom prst="straightConnector1">
                <a:avLst/>
              </a:prstGeom>
              <a:noFill/>
              <a:ln cap="flat" cmpd="sng" w="9525">
                <a:solidFill>
                  <a:srgbClr val="BEBEBE"/>
                </a:solidFill>
                <a:prstDash val="solid"/>
                <a:round/>
                <a:headEnd len="sm" w="sm" type="none"/>
                <a:tailEnd len="sm" w="sm" type="none"/>
              </a:ln>
            </p:spPr>
          </p:cxnSp>
          <p:cxnSp>
            <p:nvCxnSpPr>
              <p:cNvPr id="21" name="Google Shape;21;p16"/>
              <p:cNvCxnSpPr/>
              <p:nvPr/>
            </p:nvCxnSpPr>
            <p:spPr>
              <a:xfrm flipH="1" rot="10800000">
                <a:off x="7085880" y="-110160"/>
                <a:ext cx="360" cy="91440"/>
              </a:xfrm>
              <a:prstGeom prst="straightConnector1">
                <a:avLst/>
              </a:prstGeom>
              <a:noFill/>
              <a:ln cap="flat" cmpd="sng" w="9525">
                <a:solidFill>
                  <a:srgbClr val="BEBEBE"/>
                </a:solidFill>
                <a:prstDash val="solid"/>
                <a:round/>
                <a:headEnd len="sm" w="sm" type="none"/>
                <a:tailEnd len="sm" w="sm" type="none"/>
              </a:ln>
            </p:spPr>
          </p:cxnSp>
          <p:cxnSp>
            <p:nvCxnSpPr>
              <p:cNvPr id="22" name="Google Shape;22;p16"/>
              <p:cNvCxnSpPr/>
              <p:nvPr/>
            </p:nvCxnSpPr>
            <p:spPr>
              <a:xfrm flipH="1" rot="10800000">
                <a:off x="8914680" y="-110160"/>
                <a:ext cx="360" cy="91440"/>
              </a:xfrm>
              <a:prstGeom prst="straightConnector1">
                <a:avLst/>
              </a:prstGeom>
              <a:noFill/>
              <a:ln cap="flat" cmpd="sng" w="9525">
                <a:solidFill>
                  <a:srgbClr val="BEBEBE"/>
                </a:solidFill>
                <a:prstDash val="solid"/>
                <a:round/>
                <a:headEnd len="sm" w="sm" type="none"/>
                <a:tailEnd len="sm" w="sm" type="none"/>
              </a:ln>
            </p:spPr>
          </p:cxnSp>
        </p:grpSp>
        <p:grpSp>
          <p:nvGrpSpPr>
            <p:cNvPr id="23" name="Google Shape;23;p16"/>
            <p:cNvGrpSpPr/>
            <p:nvPr/>
          </p:nvGrpSpPr>
          <p:grpSpPr>
            <a:xfrm>
              <a:off x="227880" y="5162400"/>
              <a:ext cx="8687160" cy="91440"/>
              <a:chOff x="227880" y="5162400"/>
              <a:chExt cx="8687160" cy="91440"/>
            </a:xfrm>
          </p:grpSpPr>
          <p:cxnSp>
            <p:nvCxnSpPr>
              <p:cNvPr id="24" name="Google Shape;24;p16"/>
              <p:cNvCxnSpPr/>
              <p:nvPr/>
            </p:nvCxnSpPr>
            <p:spPr>
              <a:xfrm flipH="1" rot="10800000">
                <a:off x="227880" y="5162400"/>
                <a:ext cx="360" cy="91440"/>
              </a:xfrm>
              <a:prstGeom prst="straightConnector1">
                <a:avLst/>
              </a:prstGeom>
              <a:noFill/>
              <a:ln cap="flat" cmpd="sng" w="9525">
                <a:solidFill>
                  <a:srgbClr val="BEBEBE"/>
                </a:solidFill>
                <a:prstDash val="solid"/>
                <a:round/>
                <a:headEnd len="sm" w="sm" type="none"/>
                <a:tailEnd len="sm" w="sm" type="none"/>
              </a:ln>
            </p:spPr>
          </p:cxnSp>
          <p:cxnSp>
            <p:nvCxnSpPr>
              <p:cNvPr id="25" name="Google Shape;25;p16"/>
              <p:cNvCxnSpPr/>
              <p:nvPr/>
            </p:nvCxnSpPr>
            <p:spPr>
              <a:xfrm flipH="1" rot="10800000">
                <a:off x="2056680" y="5162400"/>
                <a:ext cx="360" cy="91440"/>
              </a:xfrm>
              <a:prstGeom prst="straightConnector1">
                <a:avLst/>
              </a:prstGeom>
              <a:noFill/>
              <a:ln cap="flat" cmpd="sng" w="9525">
                <a:solidFill>
                  <a:srgbClr val="BEBEBE"/>
                </a:solidFill>
                <a:prstDash val="solid"/>
                <a:round/>
                <a:headEnd len="sm" w="sm" type="none"/>
                <a:tailEnd len="sm" w="sm" type="none"/>
              </a:ln>
            </p:spPr>
          </p:cxnSp>
          <p:cxnSp>
            <p:nvCxnSpPr>
              <p:cNvPr id="26" name="Google Shape;26;p16"/>
              <p:cNvCxnSpPr/>
              <p:nvPr/>
            </p:nvCxnSpPr>
            <p:spPr>
              <a:xfrm flipH="1" rot="10800000">
                <a:off x="2285280" y="5162400"/>
                <a:ext cx="360" cy="91440"/>
              </a:xfrm>
              <a:prstGeom prst="straightConnector1">
                <a:avLst/>
              </a:prstGeom>
              <a:noFill/>
              <a:ln cap="flat" cmpd="sng" w="9525">
                <a:solidFill>
                  <a:srgbClr val="BEBEBE"/>
                </a:solidFill>
                <a:prstDash val="solid"/>
                <a:round/>
                <a:headEnd len="sm" w="sm" type="none"/>
                <a:tailEnd len="sm" w="sm" type="none"/>
              </a:ln>
            </p:spPr>
          </p:cxnSp>
          <p:cxnSp>
            <p:nvCxnSpPr>
              <p:cNvPr id="27" name="Google Shape;27;p16"/>
              <p:cNvCxnSpPr/>
              <p:nvPr/>
            </p:nvCxnSpPr>
            <p:spPr>
              <a:xfrm flipH="1" rot="10800000">
                <a:off x="2513880" y="5162400"/>
                <a:ext cx="360" cy="91440"/>
              </a:xfrm>
              <a:prstGeom prst="straightConnector1">
                <a:avLst/>
              </a:prstGeom>
              <a:noFill/>
              <a:ln cap="flat" cmpd="sng" w="9525">
                <a:solidFill>
                  <a:srgbClr val="BEBEBE"/>
                </a:solidFill>
                <a:prstDash val="solid"/>
                <a:round/>
                <a:headEnd len="sm" w="sm" type="none"/>
                <a:tailEnd len="sm" w="sm" type="none"/>
              </a:ln>
            </p:spPr>
          </p:cxnSp>
          <p:cxnSp>
            <p:nvCxnSpPr>
              <p:cNvPr id="28" name="Google Shape;28;p16"/>
              <p:cNvCxnSpPr/>
              <p:nvPr/>
            </p:nvCxnSpPr>
            <p:spPr>
              <a:xfrm flipH="1" rot="10800000">
                <a:off x="4342680" y="5162400"/>
                <a:ext cx="360" cy="91440"/>
              </a:xfrm>
              <a:prstGeom prst="straightConnector1">
                <a:avLst/>
              </a:prstGeom>
              <a:noFill/>
              <a:ln cap="flat" cmpd="sng" w="9525">
                <a:solidFill>
                  <a:srgbClr val="BEBEBE"/>
                </a:solidFill>
                <a:prstDash val="solid"/>
                <a:round/>
                <a:headEnd len="sm" w="sm" type="none"/>
                <a:tailEnd len="sm" w="sm" type="none"/>
              </a:ln>
            </p:spPr>
          </p:cxnSp>
          <p:cxnSp>
            <p:nvCxnSpPr>
              <p:cNvPr id="29" name="Google Shape;29;p16"/>
              <p:cNvCxnSpPr/>
              <p:nvPr/>
            </p:nvCxnSpPr>
            <p:spPr>
              <a:xfrm flipH="1" rot="10800000">
                <a:off x="4571280" y="5162400"/>
                <a:ext cx="360" cy="91440"/>
              </a:xfrm>
              <a:prstGeom prst="straightConnector1">
                <a:avLst/>
              </a:prstGeom>
              <a:noFill/>
              <a:ln cap="flat" cmpd="sng" w="9525">
                <a:solidFill>
                  <a:srgbClr val="BEBEBE"/>
                </a:solidFill>
                <a:prstDash val="solid"/>
                <a:round/>
                <a:headEnd len="sm" w="sm" type="none"/>
                <a:tailEnd len="sm" w="sm" type="none"/>
              </a:ln>
            </p:spPr>
          </p:cxnSp>
          <p:cxnSp>
            <p:nvCxnSpPr>
              <p:cNvPr id="30" name="Google Shape;30;p16"/>
              <p:cNvCxnSpPr/>
              <p:nvPr/>
            </p:nvCxnSpPr>
            <p:spPr>
              <a:xfrm flipH="1" rot="10800000">
                <a:off x="4799880" y="5162400"/>
                <a:ext cx="360" cy="91440"/>
              </a:xfrm>
              <a:prstGeom prst="straightConnector1">
                <a:avLst/>
              </a:prstGeom>
              <a:noFill/>
              <a:ln cap="flat" cmpd="sng" w="9525">
                <a:solidFill>
                  <a:srgbClr val="BEBEBE"/>
                </a:solidFill>
                <a:prstDash val="solid"/>
                <a:round/>
                <a:headEnd len="sm" w="sm" type="none"/>
                <a:tailEnd len="sm" w="sm" type="none"/>
              </a:ln>
            </p:spPr>
          </p:cxnSp>
          <p:cxnSp>
            <p:nvCxnSpPr>
              <p:cNvPr id="31" name="Google Shape;31;p16"/>
              <p:cNvCxnSpPr/>
              <p:nvPr/>
            </p:nvCxnSpPr>
            <p:spPr>
              <a:xfrm flipH="1" rot="10800000">
                <a:off x="6628680" y="5162400"/>
                <a:ext cx="360" cy="91440"/>
              </a:xfrm>
              <a:prstGeom prst="straightConnector1">
                <a:avLst/>
              </a:prstGeom>
              <a:noFill/>
              <a:ln cap="flat" cmpd="sng" w="9525">
                <a:solidFill>
                  <a:srgbClr val="BEBEBE"/>
                </a:solidFill>
                <a:prstDash val="solid"/>
                <a:round/>
                <a:headEnd len="sm" w="sm" type="none"/>
                <a:tailEnd len="sm" w="sm" type="none"/>
              </a:ln>
            </p:spPr>
          </p:cxnSp>
          <p:cxnSp>
            <p:nvCxnSpPr>
              <p:cNvPr id="32" name="Google Shape;32;p16"/>
              <p:cNvCxnSpPr/>
              <p:nvPr/>
            </p:nvCxnSpPr>
            <p:spPr>
              <a:xfrm flipH="1" rot="10800000">
                <a:off x="6857280" y="5162400"/>
                <a:ext cx="360" cy="91440"/>
              </a:xfrm>
              <a:prstGeom prst="straightConnector1">
                <a:avLst/>
              </a:prstGeom>
              <a:noFill/>
              <a:ln cap="flat" cmpd="sng" w="9525">
                <a:solidFill>
                  <a:srgbClr val="BEBEBE"/>
                </a:solidFill>
                <a:prstDash val="solid"/>
                <a:round/>
                <a:headEnd len="sm" w="sm" type="none"/>
                <a:tailEnd len="sm" w="sm" type="none"/>
              </a:ln>
            </p:spPr>
          </p:cxnSp>
          <p:cxnSp>
            <p:nvCxnSpPr>
              <p:cNvPr id="33" name="Google Shape;33;p16"/>
              <p:cNvCxnSpPr/>
              <p:nvPr/>
            </p:nvCxnSpPr>
            <p:spPr>
              <a:xfrm flipH="1" rot="10800000">
                <a:off x="7085880" y="5162400"/>
                <a:ext cx="360" cy="91440"/>
              </a:xfrm>
              <a:prstGeom prst="straightConnector1">
                <a:avLst/>
              </a:prstGeom>
              <a:noFill/>
              <a:ln cap="flat" cmpd="sng" w="9525">
                <a:solidFill>
                  <a:srgbClr val="BEBEBE"/>
                </a:solidFill>
                <a:prstDash val="solid"/>
                <a:round/>
                <a:headEnd len="sm" w="sm" type="none"/>
                <a:tailEnd len="sm" w="sm" type="none"/>
              </a:ln>
            </p:spPr>
          </p:cxnSp>
          <p:cxnSp>
            <p:nvCxnSpPr>
              <p:cNvPr id="34" name="Google Shape;34;p16"/>
              <p:cNvCxnSpPr/>
              <p:nvPr/>
            </p:nvCxnSpPr>
            <p:spPr>
              <a:xfrm flipH="1" rot="10800000">
                <a:off x="8914680" y="5162400"/>
                <a:ext cx="360" cy="91440"/>
              </a:xfrm>
              <a:prstGeom prst="straightConnector1">
                <a:avLst/>
              </a:prstGeom>
              <a:noFill/>
              <a:ln cap="flat" cmpd="sng" w="9525">
                <a:solidFill>
                  <a:srgbClr val="BEBEBE"/>
                </a:solidFill>
                <a:prstDash val="solid"/>
                <a:round/>
                <a:headEnd len="sm" w="sm" type="none"/>
                <a:tailEnd len="sm" w="sm" type="none"/>
              </a:ln>
            </p:spPr>
          </p:cxnSp>
        </p:grpSp>
        <p:grpSp>
          <p:nvGrpSpPr>
            <p:cNvPr id="35" name="Google Shape;35;p16"/>
            <p:cNvGrpSpPr/>
            <p:nvPr/>
          </p:nvGrpSpPr>
          <p:grpSpPr>
            <a:xfrm>
              <a:off x="-109800" y="237600"/>
              <a:ext cx="91440" cy="4664880"/>
              <a:chOff x="-109800" y="237600"/>
              <a:chExt cx="91440" cy="4664880"/>
            </a:xfrm>
          </p:grpSpPr>
          <p:cxnSp>
            <p:nvCxnSpPr>
              <p:cNvPr id="36" name="Google Shape;36;p16"/>
              <p:cNvCxnSpPr/>
              <p:nvPr/>
            </p:nvCxnSpPr>
            <p:spPr>
              <a:xfrm flipH="1">
                <a:off x="-109800" y="653760"/>
                <a:ext cx="91440" cy="360"/>
              </a:xfrm>
              <a:prstGeom prst="straightConnector1">
                <a:avLst/>
              </a:prstGeom>
              <a:noFill/>
              <a:ln cap="flat" cmpd="sng" w="9525">
                <a:solidFill>
                  <a:srgbClr val="BEBEBE"/>
                </a:solidFill>
                <a:prstDash val="solid"/>
                <a:round/>
                <a:headEnd len="sm" w="sm" type="none"/>
                <a:tailEnd len="sm" w="sm" type="none"/>
              </a:ln>
            </p:spPr>
          </p:cxnSp>
          <p:cxnSp>
            <p:nvCxnSpPr>
              <p:cNvPr id="37" name="Google Shape;37;p16"/>
              <p:cNvCxnSpPr/>
              <p:nvPr/>
            </p:nvCxnSpPr>
            <p:spPr>
              <a:xfrm flipH="1">
                <a:off x="-109800" y="1289160"/>
                <a:ext cx="91440" cy="360"/>
              </a:xfrm>
              <a:prstGeom prst="straightConnector1">
                <a:avLst/>
              </a:prstGeom>
              <a:noFill/>
              <a:ln cap="flat" cmpd="sng" w="9525">
                <a:solidFill>
                  <a:srgbClr val="BEBEBE"/>
                </a:solidFill>
                <a:prstDash val="solid"/>
                <a:round/>
                <a:headEnd len="sm" w="sm" type="none"/>
                <a:tailEnd len="sm" w="sm" type="none"/>
              </a:ln>
            </p:spPr>
          </p:cxnSp>
          <p:cxnSp>
            <p:nvCxnSpPr>
              <p:cNvPr id="38" name="Google Shape;38;p16"/>
              <p:cNvCxnSpPr/>
              <p:nvPr/>
            </p:nvCxnSpPr>
            <p:spPr>
              <a:xfrm flipH="1">
                <a:off x="-109800" y="1929240"/>
                <a:ext cx="91440" cy="360"/>
              </a:xfrm>
              <a:prstGeom prst="straightConnector1">
                <a:avLst/>
              </a:prstGeom>
              <a:noFill/>
              <a:ln cap="flat" cmpd="sng" w="9525">
                <a:solidFill>
                  <a:srgbClr val="BEBEBE"/>
                </a:solidFill>
                <a:prstDash val="solid"/>
                <a:round/>
                <a:headEnd len="sm" w="sm" type="none"/>
                <a:tailEnd len="sm" w="sm" type="none"/>
              </a:ln>
            </p:spPr>
          </p:cxnSp>
          <p:cxnSp>
            <p:nvCxnSpPr>
              <p:cNvPr id="39" name="Google Shape;39;p16"/>
              <p:cNvCxnSpPr/>
              <p:nvPr/>
            </p:nvCxnSpPr>
            <p:spPr>
              <a:xfrm flipH="1">
                <a:off x="-109800" y="2570760"/>
                <a:ext cx="91440" cy="360"/>
              </a:xfrm>
              <a:prstGeom prst="straightConnector1">
                <a:avLst/>
              </a:prstGeom>
              <a:noFill/>
              <a:ln cap="flat" cmpd="sng" w="9525">
                <a:solidFill>
                  <a:srgbClr val="BEBEBE"/>
                </a:solidFill>
                <a:prstDash val="solid"/>
                <a:round/>
                <a:headEnd len="sm" w="sm" type="none"/>
                <a:tailEnd len="sm" w="sm" type="none"/>
              </a:ln>
            </p:spPr>
          </p:cxnSp>
          <p:cxnSp>
            <p:nvCxnSpPr>
              <p:cNvPr id="40" name="Google Shape;40;p16"/>
              <p:cNvCxnSpPr/>
              <p:nvPr/>
            </p:nvCxnSpPr>
            <p:spPr>
              <a:xfrm flipH="1">
                <a:off x="-109800" y="3209400"/>
                <a:ext cx="91440" cy="360"/>
              </a:xfrm>
              <a:prstGeom prst="straightConnector1">
                <a:avLst/>
              </a:prstGeom>
              <a:noFill/>
              <a:ln cap="flat" cmpd="sng" w="9525">
                <a:solidFill>
                  <a:srgbClr val="BEBEBE"/>
                </a:solidFill>
                <a:prstDash val="solid"/>
                <a:round/>
                <a:headEnd len="sm" w="sm" type="none"/>
                <a:tailEnd len="sm" w="sm" type="none"/>
              </a:ln>
            </p:spPr>
          </p:cxnSp>
          <p:cxnSp>
            <p:nvCxnSpPr>
              <p:cNvPr id="41" name="Google Shape;41;p16"/>
              <p:cNvCxnSpPr/>
              <p:nvPr/>
            </p:nvCxnSpPr>
            <p:spPr>
              <a:xfrm flipH="1">
                <a:off x="-109800" y="3849480"/>
                <a:ext cx="91440" cy="360"/>
              </a:xfrm>
              <a:prstGeom prst="straightConnector1">
                <a:avLst/>
              </a:prstGeom>
              <a:noFill/>
              <a:ln cap="flat" cmpd="sng" w="9525">
                <a:solidFill>
                  <a:srgbClr val="BEBEBE"/>
                </a:solidFill>
                <a:prstDash val="solid"/>
                <a:round/>
                <a:headEnd len="sm" w="sm" type="none"/>
                <a:tailEnd len="sm" w="sm" type="none"/>
              </a:ln>
            </p:spPr>
          </p:cxnSp>
          <p:cxnSp>
            <p:nvCxnSpPr>
              <p:cNvPr id="42" name="Google Shape;42;p16"/>
              <p:cNvCxnSpPr/>
              <p:nvPr/>
            </p:nvCxnSpPr>
            <p:spPr>
              <a:xfrm flipH="1">
                <a:off x="-109800" y="4494240"/>
                <a:ext cx="91440" cy="360"/>
              </a:xfrm>
              <a:prstGeom prst="straightConnector1">
                <a:avLst/>
              </a:prstGeom>
              <a:noFill/>
              <a:ln cap="flat" cmpd="sng" w="9525">
                <a:solidFill>
                  <a:srgbClr val="BEBEBE"/>
                </a:solidFill>
                <a:prstDash val="solid"/>
                <a:round/>
                <a:headEnd len="sm" w="sm" type="none"/>
                <a:tailEnd len="sm" w="sm" type="none"/>
              </a:ln>
            </p:spPr>
          </p:cxnSp>
          <p:cxnSp>
            <p:nvCxnSpPr>
              <p:cNvPr id="43" name="Google Shape;43;p16"/>
              <p:cNvCxnSpPr/>
              <p:nvPr/>
            </p:nvCxnSpPr>
            <p:spPr>
              <a:xfrm flipH="1">
                <a:off x="-109800" y="237600"/>
                <a:ext cx="91440" cy="360"/>
              </a:xfrm>
              <a:prstGeom prst="straightConnector1">
                <a:avLst/>
              </a:prstGeom>
              <a:noFill/>
              <a:ln cap="flat" cmpd="sng" w="9525">
                <a:solidFill>
                  <a:srgbClr val="BEBEBE"/>
                </a:solidFill>
                <a:prstDash val="solid"/>
                <a:round/>
                <a:headEnd len="sm" w="sm" type="none"/>
                <a:tailEnd len="sm" w="sm" type="none"/>
              </a:ln>
            </p:spPr>
          </p:cxnSp>
          <p:cxnSp>
            <p:nvCxnSpPr>
              <p:cNvPr id="44" name="Google Shape;44;p16"/>
              <p:cNvCxnSpPr/>
              <p:nvPr/>
            </p:nvCxnSpPr>
            <p:spPr>
              <a:xfrm flipH="1">
                <a:off x="-109800" y="4902120"/>
                <a:ext cx="91440" cy="360"/>
              </a:xfrm>
              <a:prstGeom prst="straightConnector1">
                <a:avLst/>
              </a:prstGeom>
              <a:noFill/>
              <a:ln cap="flat" cmpd="sng" w="9525">
                <a:solidFill>
                  <a:srgbClr val="BEBEBE"/>
                </a:solidFill>
                <a:prstDash val="solid"/>
                <a:round/>
                <a:headEnd len="sm" w="sm" type="none"/>
                <a:tailEnd len="sm" w="sm" type="none"/>
              </a:ln>
            </p:spPr>
          </p:cxnSp>
        </p:grpSp>
        <p:grpSp>
          <p:nvGrpSpPr>
            <p:cNvPr id="45" name="Google Shape;45;p16"/>
            <p:cNvGrpSpPr/>
            <p:nvPr/>
          </p:nvGrpSpPr>
          <p:grpSpPr>
            <a:xfrm>
              <a:off x="9162360" y="237600"/>
              <a:ext cx="91440" cy="4663800"/>
              <a:chOff x="9162360" y="237600"/>
              <a:chExt cx="91440" cy="4663800"/>
            </a:xfrm>
          </p:grpSpPr>
          <p:cxnSp>
            <p:nvCxnSpPr>
              <p:cNvPr id="46" name="Google Shape;46;p16"/>
              <p:cNvCxnSpPr/>
              <p:nvPr/>
            </p:nvCxnSpPr>
            <p:spPr>
              <a:xfrm flipH="1">
                <a:off x="9162360" y="653760"/>
                <a:ext cx="91440" cy="360"/>
              </a:xfrm>
              <a:prstGeom prst="straightConnector1">
                <a:avLst/>
              </a:prstGeom>
              <a:noFill/>
              <a:ln cap="flat" cmpd="sng" w="9525">
                <a:solidFill>
                  <a:srgbClr val="BEBEBE"/>
                </a:solidFill>
                <a:prstDash val="solid"/>
                <a:round/>
                <a:headEnd len="sm" w="sm" type="none"/>
                <a:tailEnd len="sm" w="sm" type="none"/>
              </a:ln>
            </p:spPr>
          </p:cxnSp>
          <p:cxnSp>
            <p:nvCxnSpPr>
              <p:cNvPr id="47" name="Google Shape;47;p16"/>
              <p:cNvCxnSpPr/>
              <p:nvPr/>
            </p:nvCxnSpPr>
            <p:spPr>
              <a:xfrm flipH="1">
                <a:off x="9162360" y="1289160"/>
                <a:ext cx="91440" cy="360"/>
              </a:xfrm>
              <a:prstGeom prst="straightConnector1">
                <a:avLst/>
              </a:prstGeom>
              <a:noFill/>
              <a:ln cap="flat" cmpd="sng" w="9525">
                <a:solidFill>
                  <a:srgbClr val="BEBEBE"/>
                </a:solidFill>
                <a:prstDash val="solid"/>
                <a:round/>
                <a:headEnd len="sm" w="sm" type="none"/>
                <a:tailEnd len="sm" w="sm" type="none"/>
              </a:ln>
            </p:spPr>
          </p:cxnSp>
          <p:cxnSp>
            <p:nvCxnSpPr>
              <p:cNvPr id="48" name="Google Shape;48;p16"/>
              <p:cNvCxnSpPr/>
              <p:nvPr/>
            </p:nvCxnSpPr>
            <p:spPr>
              <a:xfrm flipH="1">
                <a:off x="9162360" y="1929240"/>
                <a:ext cx="91440" cy="360"/>
              </a:xfrm>
              <a:prstGeom prst="straightConnector1">
                <a:avLst/>
              </a:prstGeom>
              <a:noFill/>
              <a:ln cap="flat" cmpd="sng" w="9525">
                <a:solidFill>
                  <a:srgbClr val="BEBEBE"/>
                </a:solidFill>
                <a:prstDash val="solid"/>
                <a:round/>
                <a:headEnd len="sm" w="sm" type="none"/>
                <a:tailEnd len="sm" w="sm" type="none"/>
              </a:ln>
            </p:spPr>
          </p:cxnSp>
          <p:cxnSp>
            <p:nvCxnSpPr>
              <p:cNvPr id="49" name="Google Shape;49;p16"/>
              <p:cNvCxnSpPr/>
              <p:nvPr/>
            </p:nvCxnSpPr>
            <p:spPr>
              <a:xfrm flipH="1">
                <a:off x="9162360" y="2569320"/>
                <a:ext cx="91440" cy="360"/>
              </a:xfrm>
              <a:prstGeom prst="straightConnector1">
                <a:avLst/>
              </a:prstGeom>
              <a:noFill/>
              <a:ln cap="flat" cmpd="sng" w="9525">
                <a:solidFill>
                  <a:srgbClr val="BEBEBE"/>
                </a:solidFill>
                <a:prstDash val="solid"/>
                <a:round/>
                <a:headEnd len="sm" w="sm" type="none"/>
                <a:tailEnd len="sm" w="sm" type="none"/>
              </a:ln>
            </p:spPr>
          </p:cxnSp>
          <p:cxnSp>
            <p:nvCxnSpPr>
              <p:cNvPr id="50" name="Google Shape;50;p16"/>
              <p:cNvCxnSpPr/>
              <p:nvPr/>
            </p:nvCxnSpPr>
            <p:spPr>
              <a:xfrm flipH="1">
                <a:off x="9162360" y="3209400"/>
                <a:ext cx="91440" cy="360"/>
              </a:xfrm>
              <a:prstGeom prst="straightConnector1">
                <a:avLst/>
              </a:prstGeom>
              <a:noFill/>
              <a:ln cap="flat" cmpd="sng" w="9525">
                <a:solidFill>
                  <a:srgbClr val="BEBEBE"/>
                </a:solidFill>
                <a:prstDash val="solid"/>
                <a:round/>
                <a:headEnd len="sm" w="sm" type="none"/>
                <a:tailEnd len="sm" w="sm" type="none"/>
              </a:ln>
            </p:spPr>
          </p:cxnSp>
          <p:cxnSp>
            <p:nvCxnSpPr>
              <p:cNvPr id="51" name="Google Shape;51;p16"/>
              <p:cNvCxnSpPr/>
              <p:nvPr/>
            </p:nvCxnSpPr>
            <p:spPr>
              <a:xfrm flipH="1">
                <a:off x="9162360" y="3849480"/>
                <a:ext cx="91440" cy="360"/>
              </a:xfrm>
              <a:prstGeom prst="straightConnector1">
                <a:avLst/>
              </a:prstGeom>
              <a:noFill/>
              <a:ln cap="flat" cmpd="sng" w="9525">
                <a:solidFill>
                  <a:srgbClr val="BEBEBE"/>
                </a:solidFill>
                <a:prstDash val="solid"/>
                <a:round/>
                <a:headEnd len="sm" w="sm" type="none"/>
                <a:tailEnd len="sm" w="sm" type="none"/>
              </a:ln>
            </p:spPr>
          </p:cxnSp>
          <p:cxnSp>
            <p:nvCxnSpPr>
              <p:cNvPr id="52" name="Google Shape;52;p16"/>
              <p:cNvCxnSpPr/>
              <p:nvPr/>
            </p:nvCxnSpPr>
            <p:spPr>
              <a:xfrm flipH="1">
                <a:off x="9162360" y="4494240"/>
                <a:ext cx="91440" cy="360"/>
              </a:xfrm>
              <a:prstGeom prst="straightConnector1">
                <a:avLst/>
              </a:prstGeom>
              <a:noFill/>
              <a:ln cap="flat" cmpd="sng" w="9525">
                <a:solidFill>
                  <a:srgbClr val="BEBEBE"/>
                </a:solidFill>
                <a:prstDash val="solid"/>
                <a:round/>
                <a:headEnd len="sm" w="sm" type="none"/>
                <a:tailEnd len="sm" w="sm" type="none"/>
              </a:ln>
            </p:spPr>
          </p:cxnSp>
          <p:cxnSp>
            <p:nvCxnSpPr>
              <p:cNvPr id="53" name="Google Shape;53;p16"/>
              <p:cNvCxnSpPr/>
              <p:nvPr/>
            </p:nvCxnSpPr>
            <p:spPr>
              <a:xfrm flipH="1">
                <a:off x="9162360" y="237600"/>
                <a:ext cx="91440" cy="360"/>
              </a:xfrm>
              <a:prstGeom prst="straightConnector1">
                <a:avLst/>
              </a:prstGeom>
              <a:noFill/>
              <a:ln cap="flat" cmpd="sng" w="9525">
                <a:solidFill>
                  <a:srgbClr val="BEBEBE"/>
                </a:solidFill>
                <a:prstDash val="solid"/>
                <a:round/>
                <a:headEnd len="sm" w="sm" type="none"/>
                <a:tailEnd len="sm" w="sm" type="none"/>
              </a:ln>
            </p:spPr>
          </p:cxnSp>
          <p:cxnSp>
            <p:nvCxnSpPr>
              <p:cNvPr id="54" name="Google Shape;54;p16"/>
              <p:cNvCxnSpPr/>
              <p:nvPr/>
            </p:nvCxnSpPr>
            <p:spPr>
              <a:xfrm flipH="1">
                <a:off x="9162360" y="4901040"/>
                <a:ext cx="91440" cy="360"/>
              </a:xfrm>
              <a:prstGeom prst="straightConnector1">
                <a:avLst/>
              </a:prstGeom>
              <a:noFill/>
              <a:ln cap="flat" cmpd="sng" w="9525">
                <a:solidFill>
                  <a:srgbClr val="BEBEBE"/>
                </a:solidFill>
                <a:prstDash val="solid"/>
                <a:round/>
                <a:headEnd len="sm" w="sm" type="none"/>
                <a:tailEnd len="sm" w="sm" type="none"/>
              </a:ln>
            </p:spPr>
          </p:cxnSp>
        </p:grpSp>
      </p:grpSp>
      <p:sp>
        <p:nvSpPr>
          <p:cNvPr id="55" name="Google Shape;55;p16"/>
          <p:cNvSpPr txBox="1"/>
          <p:nvPr>
            <p:ph idx="11" type="ftr"/>
          </p:nvPr>
        </p:nvSpPr>
        <p:spPr>
          <a:xfrm>
            <a:off x="228600" y="4788000"/>
            <a:ext cx="4114440" cy="16632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6" name="Google Shape;56;p16"/>
          <p:cNvSpPr txBox="1"/>
          <p:nvPr>
            <p:ph type="title"/>
          </p:nvPr>
        </p:nvSpPr>
        <p:spPr>
          <a:xfrm>
            <a:off x="210240" y="201240"/>
            <a:ext cx="4141800" cy="14544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7" name="Google Shape;57;p16"/>
          <p:cNvSpPr txBox="1"/>
          <p:nvPr>
            <p:ph idx="1" type="body"/>
          </p:nvPr>
        </p:nvSpPr>
        <p:spPr>
          <a:xfrm>
            <a:off x="216720" y="1755000"/>
            <a:ext cx="4134960" cy="24696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8" name="Google Shape;58;p16"/>
          <p:cNvSpPr txBox="1"/>
          <p:nvPr>
            <p:ph idx="2" type="body"/>
          </p:nvPr>
        </p:nvSpPr>
        <p:spPr>
          <a:xfrm>
            <a:off x="216720" y="2021400"/>
            <a:ext cx="4131720" cy="25092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cxnSp>
        <p:nvCxnSpPr>
          <p:cNvPr id="59" name="Google Shape;59;p16"/>
          <p:cNvCxnSpPr/>
          <p:nvPr/>
        </p:nvCxnSpPr>
        <p:spPr>
          <a:xfrm>
            <a:off x="235800" y="1535400"/>
            <a:ext cx="548640" cy="360"/>
          </a:xfrm>
          <a:prstGeom prst="straightConnector1">
            <a:avLst/>
          </a:prstGeom>
          <a:noFill/>
          <a:ln cap="rnd" cmpd="sng" w="25400">
            <a:solidFill>
              <a:srgbClr val="6928C3"/>
            </a:solidFill>
            <a:prstDash val="solid"/>
            <a:round/>
            <a:headEnd len="sm" w="sm" type="none"/>
            <a:tailEnd len="sm" w="sm" type="none"/>
          </a:ln>
        </p:spPr>
      </p:cxnSp>
      <p:pic>
        <p:nvPicPr>
          <p:cNvPr id="60" name="Google Shape;60;p16"/>
          <p:cNvPicPr preferRelativeResize="0"/>
          <p:nvPr/>
        </p:nvPicPr>
        <p:blipFill rotWithShape="1">
          <a:blip r:embed="rId1">
            <a:alphaModFix/>
          </a:blip>
          <a:srcRect b="0" l="0" r="0" t="0"/>
          <a:stretch/>
        </p:blipFill>
        <p:spPr>
          <a:xfrm>
            <a:off x="7789320" y="4659840"/>
            <a:ext cx="1125720" cy="35064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3F8"/>
        </a:solidFill>
      </p:bgPr>
    </p:bg>
    <p:spTree>
      <p:nvGrpSpPr>
        <p:cNvPr id="116" name="Shape 116"/>
        <p:cNvGrpSpPr/>
        <p:nvPr/>
      </p:nvGrpSpPr>
      <p:grpSpPr>
        <a:xfrm>
          <a:off x="0" y="0"/>
          <a:ext cx="0" cy="0"/>
          <a:chOff x="0" y="0"/>
          <a:chExt cx="0" cy="0"/>
        </a:xfrm>
      </p:grpSpPr>
      <p:grpSp>
        <p:nvGrpSpPr>
          <p:cNvPr id="117" name="Google Shape;117;p20"/>
          <p:cNvGrpSpPr/>
          <p:nvPr/>
        </p:nvGrpSpPr>
        <p:grpSpPr>
          <a:xfrm>
            <a:off x="-109800" y="-110160"/>
            <a:ext cx="9363600" cy="5364000"/>
            <a:chOff x="-109800" y="-110160"/>
            <a:chExt cx="9363600" cy="5364000"/>
          </a:xfrm>
        </p:grpSpPr>
        <p:grpSp>
          <p:nvGrpSpPr>
            <p:cNvPr id="118" name="Google Shape;118;p20"/>
            <p:cNvGrpSpPr/>
            <p:nvPr/>
          </p:nvGrpSpPr>
          <p:grpSpPr>
            <a:xfrm>
              <a:off x="227880" y="-110160"/>
              <a:ext cx="8687160" cy="91440"/>
              <a:chOff x="227880" y="-110160"/>
              <a:chExt cx="8687160" cy="91440"/>
            </a:xfrm>
          </p:grpSpPr>
          <p:cxnSp>
            <p:nvCxnSpPr>
              <p:cNvPr id="119" name="Google Shape;119;p20"/>
              <p:cNvCxnSpPr/>
              <p:nvPr/>
            </p:nvCxnSpPr>
            <p:spPr>
              <a:xfrm flipH="1" rot="10800000">
                <a:off x="227880" y="-110160"/>
                <a:ext cx="360" cy="91440"/>
              </a:xfrm>
              <a:prstGeom prst="straightConnector1">
                <a:avLst/>
              </a:prstGeom>
              <a:noFill/>
              <a:ln cap="flat" cmpd="sng" w="9525">
                <a:solidFill>
                  <a:srgbClr val="BEBEBE"/>
                </a:solidFill>
                <a:prstDash val="solid"/>
                <a:round/>
                <a:headEnd len="sm" w="sm" type="none"/>
                <a:tailEnd len="sm" w="sm" type="none"/>
              </a:ln>
            </p:spPr>
          </p:cxnSp>
          <p:cxnSp>
            <p:nvCxnSpPr>
              <p:cNvPr id="120" name="Google Shape;120;p20"/>
              <p:cNvCxnSpPr/>
              <p:nvPr/>
            </p:nvCxnSpPr>
            <p:spPr>
              <a:xfrm flipH="1" rot="10800000">
                <a:off x="2056680" y="-110160"/>
                <a:ext cx="360" cy="91440"/>
              </a:xfrm>
              <a:prstGeom prst="straightConnector1">
                <a:avLst/>
              </a:prstGeom>
              <a:noFill/>
              <a:ln cap="flat" cmpd="sng" w="9525">
                <a:solidFill>
                  <a:srgbClr val="BEBEBE"/>
                </a:solidFill>
                <a:prstDash val="solid"/>
                <a:round/>
                <a:headEnd len="sm" w="sm" type="none"/>
                <a:tailEnd len="sm" w="sm" type="none"/>
              </a:ln>
            </p:spPr>
          </p:cxnSp>
          <p:cxnSp>
            <p:nvCxnSpPr>
              <p:cNvPr id="121" name="Google Shape;121;p20"/>
              <p:cNvCxnSpPr/>
              <p:nvPr/>
            </p:nvCxnSpPr>
            <p:spPr>
              <a:xfrm flipH="1" rot="10800000">
                <a:off x="2285280" y="-110160"/>
                <a:ext cx="360" cy="91440"/>
              </a:xfrm>
              <a:prstGeom prst="straightConnector1">
                <a:avLst/>
              </a:prstGeom>
              <a:noFill/>
              <a:ln cap="flat" cmpd="sng" w="9525">
                <a:solidFill>
                  <a:srgbClr val="BEBEBE"/>
                </a:solidFill>
                <a:prstDash val="solid"/>
                <a:round/>
                <a:headEnd len="sm" w="sm" type="none"/>
                <a:tailEnd len="sm" w="sm" type="none"/>
              </a:ln>
            </p:spPr>
          </p:cxnSp>
          <p:cxnSp>
            <p:nvCxnSpPr>
              <p:cNvPr id="122" name="Google Shape;122;p20"/>
              <p:cNvCxnSpPr/>
              <p:nvPr/>
            </p:nvCxnSpPr>
            <p:spPr>
              <a:xfrm flipH="1" rot="10800000">
                <a:off x="2513880" y="-110160"/>
                <a:ext cx="360" cy="91440"/>
              </a:xfrm>
              <a:prstGeom prst="straightConnector1">
                <a:avLst/>
              </a:prstGeom>
              <a:noFill/>
              <a:ln cap="flat" cmpd="sng" w="9525">
                <a:solidFill>
                  <a:srgbClr val="BEBEBE"/>
                </a:solidFill>
                <a:prstDash val="solid"/>
                <a:round/>
                <a:headEnd len="sm" w="sm" type="none"/>
                <a:tailEnd len="sm" w="sm" type="none"/>
              </a:ln>
            </p:spPr>
          </p:cxnSp>
          <p:cxnSp>
            <p:nvCxnSpPr>
              <p:cNvPr id="123" name="Google Shape;123;p20"/>
              <p:cNvCxnSpPr/>
              <p:nvPr/>
            </p:nvCxnSpPr>
            <p:spPr>
              <a:xfrm flipH="1" rot="10800000">
                <a:off x="4342680" y="-110160"/>
                <a:ext cx="360" cy="91440"/>
              </a:xfrm>
              <a:prstGeom prst="straightConnector1">
                <a:avLst/>
              </a:prstGeom>
              <a:noFill/>
              <a:ln cap="flat" cmpd="sng" w="9525">
                <a:solidFill>
                  <a:srgbClr val="BEBEBE"/>
                </a:solidFill>
                <a:prstDash val="solid"/>
                <a:round/>
                <a:headEnd len="sm" w="sm" type="none"/>
                <a:tailEnd len="sm" w="sm" type="none"/>
              </a:ln>
            </p:spPr>
          </p:cxnSp>
          <p:cxnSp>
            <p:nvCxnSpPr>
              <p:cNvPr id="124" name="Google Shape;124;p20"/>
              <p:cNvCxnSpPr/>
              <p:nvPr/>
            </p:nvCxnSpPr>
            <p:spPr>
              <a:xfrm flipH="1" rot="10800000">
                <a:off x="4571280" y="-110160"/>
                <a:ext cx="360" cy="91440"/>
              </a:xfrm>
              <a:prstGeom prst="straightConnector1">
                <a:avLst/>
              </a:prstGeom>
              <a:noFill/>
              <a:ln cap="flat" cmpd="sng" w="9525">
                <a:solidFill>
                  <a:srgbClr val="BEBEBE"/>
                </a:solidFill>
                <a:prstDash val="solid"/>
                <a:round/>
                <a:headEnd len="sm" w="sm" type="none"/>
                <a:tailEnd len="sm" w="sm" type="none"/>
              </a:ln>
            </p:spPr>
          </p:cxnSp>
          <p:cxnSp>
            <p:nvCxnSpPr>
              <p:cNvPr id="125" name="Google Shape;125;p20"/>
              <p:cNvCxnSpPr/>
              <p:nvPr/>
            </p:nvCxnSpPr>
            <p:spPr>
              <a:xfrm flipH="1" rot="10800000">
                <a:off x="4799880" y="-110160"/>
                <a:ext cx="360" cy="91440"/>
              </a:xfrm>
              <a:prstGeom prst="straightConnector1">
                <a:avLst/>
              </a:prstGeom>
              <a:noFill/>
              <a:ln cap="flat" cmpd="sng" w="9525">
                <a:solidFill>
                  <a:srgbClr val="BEBEBE"/>
                </a:solidFill>
                <a:prstDash val="solid"/>
                <a:round/>
                <a:headEnd len="sm" w="sm" type="none"/>
                <a:tailEnd len="sm" w="sm" type="none"/>
              </a:ln>
            </p:spPr>
          </p:cxnSp>
          <p:cxnSp>
            <p:nvCxnSpPr>
              <p:cNvPr id="126" name="Google Shape;126;p20"/>
              <p:cNvCxnSpPr/>
              <p:nvPr/>
            </p:nvCxnSpPr>
            <p:spPr>
              <a:xfrm flipH="1" rot="10800000">
                <a:off x="6628680" y="-110160"/>
                <a:ext cx="360" cy="91440"/>
              </a:xfrm>
              <a:prstGeom prst="straightConnector1">
                <a:avLst/>
              </a:prstGeom>
              <a:noFill/>
              <a:ln cap="flat" cmpd="sng" w="9525">
                <a:solidFill>
                  <a:srgbClr val="BEBEBE"/>
                </a:solidFill>
                <a:prstDash val="solid"/>
                <a:round/>
                <a:headEnd len="sm" w="sm" type="none"/>
                <a:tailEnd len="sm" w="sm" type="none"/>
              </a:ln>
            </p:spPr>
          </p:cxnSp>
          <p:cxnSp>
            <p:nvCxnSpPr>
              <p:cNvPr id="127" name="Google Shape;127;p20"/>
              <p:cNvCxnSpPr/>
              <p:nvPr/>
            </p:nvCxnSpPr>
            <p:spPr>
              <a:xfrm flipH="1" rot="10800000">
                <a:off x="6857280" y="-110160"/>
                <a:ext cx="360" cy="91440"/>
              </a:xfrm>
              <a:prstGeom prst="straightConnector1">
                <a:avLst/>
              </a:prstGeom>
              <a:noFill/>
              <a:ln cap="flat" cmpd="sng" w="9525">
                <a:solidFill>
                  <a:srgbClr val="BEBEBE"/>
                </a:solidFill>
                <a:prstDash val="solid"/>
                <a:round/>
                <a:headEnd len="sm" w="sm" type="none"/>
                <a:tailEnd len="sm" w="sm" type="none"/>
              </a:ln>
            </p:spPr>
          </p:cxnSp>
          <p:cxnSp>
            <p:nvCxnSpPr>
              <p:cNvPr id="128" name="Google Shape;128;p20"/>
              <p:cNvCxnSpPr/>
              <p:nvPr/>
            </p:nvCxnSpPr>
            <p:spPr>
              <a:xfrm flipH="1" rot="10800000">
                <a:off x="7085880" y="-110160"/>
                <a:ext cx="360" cy="91440"/>
              </a:xfrm>
              <a:prstGeom prst="straightConnector1">
                <a:avLst/>
              </a:prstGeom>
              <a:noFill/>
              <a:ln cap="flat" cmpd="sng" w="9525">
                <a:solidFill>
                  <a:srgbClr val="BEBEBE"/>
                </a:solidFill>
                <a:prstDash val="solid"/>
                <a:round/>
                <a:headEnd len="sm" w="sm" type="none"/>
                <a:tailEnd len="sm" w="sm" type="none"/>
              </a:ln>
            </p:spPr>
          </p:cxnSp>
          <p:cxnSp>
            <p:nvCxnSpPr>
              <p:cNvPr id="129" name="Google Shape;129;p20"/>
              <p:cNvCxnSpPr/>
              <p:nvPr/>
            </p:nvCxnSpPr>
            <p:spPr>
              <a:xfrm flipH="1" rot="10800000">
                <a:off x="8914680" y="-110160"/>
                <a:ext cx="360" cy="91440"/>
              </a:xfrm>
              <a:prstGeom prst="straightConnector1">
                <a:avLst/>
              </a:prstGeom>
              <a:noFill/>
              <a:ln cap="flat" cmpd="sng" w="9525">
                <a:solidFill>
                  <a:srgbClr val="BEBEBE"/>
                </a:solidFill>
                <a:prstDash val="solid"/>
                <a:round/>
                <a:headEnd len="sm" w="sm" type="none"/>
                <a:tailEnd len="sm" w="sm" type="none"/>
              </a:ln>
            </p:spPr>
          </p:cxnSp>
        </p:grpSp>
        <p:grpSp>
          <p:nvGrpSpPr>
            <p:cNvPr id="130" name="Google Shape;130;p20"/>
            <p:cNvGrpSpPr/>
            <p:nvPr/>
          </p:nvGrpSpPr>
          <p:grpSpPr>
            <a:xfrm>
              <a:off x="227880" y="5162400"/>
              <a:ext cx="8687160" cy="91440"/>
              <a:chOff x="227880" y="5162400"/>
              <a:chExt cx="8687160" cy="91440"/>
            </a:xfrm>
          </p:grpSpPr>
          <p:cxnSp>
            <p:nvCxnSpPr>
              <p:cNvPr id="131" name="Google Shape;131;p20"/>
              <p:cNvCxnSpPr/>
              <p:nvPr/>
            </p:nvCxnSpPr>
            <p:spPr>
              <a:xfrm flipH="1" rot="10800000">
                <a:off x="227880" y="5162400"/>
                <a:ext cx="360" cy="91440"/>
              </a:xfrm>
              <a:prstGeom prst="straightConnector1">
                <a:avLst/>
              </a:prstGeom>
              <a:noFill/>
              <a:ln cap="flat" cmpd="sng" w="9525">
                <a:solidFill>
                  <a:srgbClr val="BEBEBE"/>
                </a:solidFill>
                <a:prstDash val="solid"/>
                <a:round/>
                <a:headEnd len="sm" w="sm" type="none"/>
                <a:tailEnd len="sm" w="sm" type="none"/>
              </a:ln>
            </p:spPr>
          </p:cxnSp>
          <p:cxnSp>
            <p:nvCxnSpPr>
              <p:cNvPr id="132" name="Google Shape;132;p20"/>
              <p:cNvCxnSpPr/>
              <p:nvPr/>
            </p:nvCxnSpPr>
            <p:spPr>
              <a:xfrm flipH="1" rot="10800000">
                <a:off x="2056680" y="5162400"/>
                <a:ext cx="360" cy="91440"/>
              </a:xfrm>
              <a:prstGeom prst="straightConnector1">
                <a:avLst/>
              </a:prstGeom>
              <a:noFill/>
              <a:ln cap="flat" cmpd="sng" w="9525">
                <a:solidFill>
                  <a:srgbClr val="BEBEBE"/>
                </a:solidFill>
                <a:prstDash val="solid"/>
                <a:round/>
                <a:headEnd len="sm" w="sm" type="none"/>
                <a:tailEnd len="sm" w="sm" type="none"/>
              </a:ln>
            </p:spPr>
          </p:cxnSp>
          <p:cxnSp>
            <p:nvCxnSpPr>
              <p:cNvPr id="133" name="Google Shape;133;p20"/>
              <p:cNvCxnSpPr/>
              <p:nvPr/>
            </p:nvCxnSpPr>
            <p:spPr>
              <a:xfrm flipH="1" rot="10800000">
                <a:off x="2285280" y="5162400"/>
                <a:ext cx="360" cy="91440"/>
              </a:xfrm>
              <a:prstGeom prst="straightConnector1">
                <a:avLst/>
              </a:prstGeom>
              <a:noFill/>
              <a:ln cap="flat" cmpd="sng" w="9525">
                <a:solidFill>
                  <a:srgbClr val="BEBEBE"/>
                </a:solidFill>
                <a:prstDash val="solid"/>
                <a:round/>
                <a:headEnd len="sm" w="sm" type="none"/>
                <a:tailEnd len="sm" w="sm" type="none"/>
              </a:ln>
            </p:spPr>
          </p:cxnSp>
          <p:cxnSp>
            <p:nvCxnSpPr>
              <p:cNvPr id="134" name="Google Shape;134;p20"/>
              <p:cNvCxnSpPr/>
              <p:nvPr/>
            </p:nvCxnSpPr>
            <p:spPr>
              <a:xfrm flipH="1" rot="10800000">
                <a:off x="2513880" y="5162400"/>
                <a:ext cx="360" cy="91440"/>
              </a:xfrm>
              <a:prstGeom prst="straightConnector1">
                <a:avLst/>
              </a:prstGeom>
              <a:noFill/>
              <a:ln cap="flat" cmpd="sng" w="9525">
                <a:solidFill>
                  <a:srgbClr val="BEBEBE"/>
                </a:solidFill>
                <a:prstDash val="solid"/>
                <a:round/>
                <a:headEnd len="sm" w="sm" type="none"/>
                <a:tailEnd len="sm" w="sm" type="none"/>
              </a:ln>
            </p:spPr>
          </p:cxnSp>
          <p:cxnSp>
            <p:nvCxnSpPr>
              <p:cNvPr id="135" name="Google Shape;135;p20"/>
              <p:cNvCxnSpPr/>
              <p:nvPr/>
            </p:nvCxnSpPr>
            <p:spPr>
              <a:xfrm flipH="1" rot="10800000">
                <a:off x="4342680" y="5162400"/>
                <a:ext cx="360" cy="91440"/>
              </a:xfrm>
              <a:prstGeom prst="straightConnector1">
                <a:avLst/>
              </a:prstGeom>
              <a:noFill/>
              <a:ln cap="flat" cmpd="sng" w="9525">
                <a:solidFill>
                  <a:srgbClr val="BEBEBE"/>
                </a:solidFill>
                <a:prstDash val="solid"/>
                <a:round/>
                <a:headEnd len="sm" w="sm" type="none"/>
                <a:tailEnd len="sm" w="sm" type="none"/>
              </a:ln>
            </p:spPr>
          </p:cxnSp>
          <p:cxnSp>
            <p:nvCxnSpPr>
              <p:cNvPr id="136" name="Google Shape;136;p20"/>
              <p:cNvCxnSpPr/>
              <p:nvPr/>
            </p:nvCxnSpPr>
            <p:spPr>
              <a:xfrm flipH="1" rot="10800000">
                <a:off x="4571280" y="5162400"/>
                <a:ext cx="360" cy="91440"/>
              </a:xfrm>
              <a:prstGeom prst="straightConnector1">
                <a:avLst/>
              </a:prstGeom>
              <a:noFill/>
              <a:ln cap="flat" cmpd="sng" w="9525">
                <a:solidFill>
                  <a:srgbClr val="BEBEBE"/>
                </a:solidFill>
                <a:prstDash val="solid"/>
                <a:round/>
                <a:headEnd len="sm" w="sm" type="none"/>
                <a:tailEnd len="sm" w="sm" type="none"/>
              </a:ln>
            </p:spPr>
          </p:cxnSp>
          <p:cxnSp>
            <p:nvCxnSpPr>
              <p:cNvPr id="137" name="Google Shape;137;p20"/>
              <p:cNvCxnSpPr/>
              <p:nvPr/>
            </p:nvCxnSpPr>
            <p:spPr>
              <a:xfrm flipH="1" rot="10800000">
                <a:off x="4799880" y="5162400"/>
                <a:ext cx="360" cy="91440"/>
              </a:xfrm>
              <a:prstGeom prst="straightConnector1">
                <a:avLst/>
              </a:prstGeom>
              <a:noFill/>
              <a:ln cap="flat" cmpd="sng" w="9525">
                <a:solidFill>
                  <a:srgbClr val="BEBEBE"/>
                </a:solidFill>
                <a:prstDash val="solid"/>
                <a:round/>
                <a:headEnd len="sm" w="sm" type="none"/>
                <a:tailEnd len="sm" w="sm" type="none"/>
              </a:ln>
            </p:spPr>
          </p:cxnSp>
          <p:cxnSp>
            <p:nvCxnSpPr>
              <p:cNvPr id="138" name="Google Shape;138;p20"/>
              <p:cNvCxnSpPr/>
              <p:nvPr/>
            </p:nvCxnSpPr>
            <p:spPr>
              <a:xfrm flipH="1" rot="10800000">
                <a:off x="6628680" y="5162400"/>
                <a:ext cx="360" cy="91440"/>
              </a:xfrm>
              <a:prstGeom prst="straightConnector1">
                <a:avLst/>
              </a:prstGeom>
              <a:noFill/>
              <a:ln cap="flat" cmpd="sng" w="9525">
                <a:solidFill>
                  <a:srgbClr val="BEBEBE"/>
                </a:solidFill>
                <a:prstDash val="solid"/>
                <a:round/>
                <a:headEnd len="sm" w="sm" type="none"/>
                <a:tailEnd len="sm" w="sm" type="none"/>
              </a:ln>
            </p:spPr>
          </p:cxnSp>
          <p:cxnSp>
            <p:nvCxnSpPr>
              <p:cNvPr id="139" name="Google Shape;139;p20"/>
              <p:cNvCxnSpPr/>
              <p:nvPr/>
            </p:nvCxnSpPr>
            <p:spPr>
              <a:xfrm flipH="1" rot="10800000">
                <a:off x="6857280" y="5162400"/>
                <a:ext cx="360" cy="91440"/>
              </a:xfrm>
              <a:prstGeom prst="straightConnector1">
                <a:avLst/>
              </a:prstGeom>
              <a:noFill/>
              <a:ln cap="flat" cmpd="sng" w="9525">
                <a:solidFill>
                  <a:srgbClr val="BEBEBE"/>
                </a:solidFill>
                <a:prstDash val="solid"/>
                <a:round/>
                <a:headEnd len="sm" w="sm" type="none"/>
                <a:tailEnd len="sm" w="sm" type="none"/>
              </a:ln>
            </p:spPr>
          </p:cxnSp>
          <p:cxnSp>
            <p:nvCxnSpPr>
              <p:cNvPr id="140" name="Google Shape;140;p20"/>
              <p:cNvCxnSpPr/>
              <p:nvPr/>
            </p:nvCxnSpPr>
            <p:spPr>
              <a:xfrm flipH="1" rot="10800000">
                <a:off x="7085880" y="5162400"/>
                <a:ext cx="360" cy="91440"/>
              </a:xfrm>
              <a:prstGeom prst="straightConnector1">
                <a:avLst/>
              </a:prstGeom>
              <a:noFill/>
              <a:ln cap="flat" cmpd="sng" w="9525">
                <a:solidFill>
                  <a:srgbClr val="BEBEBE"/>
                </a:solidFill>
                <a:prstDash val="solid"/>
                <a:round/>
                <a:headEnd len="sm" w="sm" type="none"/>
                <a:tailEnd len="sm" w="sm" type="none"/>
              </a:ln>
            </p:spPr>
          </p:cxnSp>
          <p:cxnSp>
            <p:nvCxnSpPr>
              <p:cNvPr id="141" name="Google Shape;141;p20"/>
              <p:cNvCxnSpPr/>
              <p:nvPr/>
            </p:nvCxnSpPr>
            <p:spPr>
              <a:xfrm flipH="1" rot="10800000">
                <a:off x="8914680" y="5162400"/>
                <a:ext cx="360" cy="91440"/>
              </a:xfrm>
              <a:prstGeom prst="straightConnector1">
                <a:avLst/>
              </a:prstGeom>
              <a:noFill/>
              <a:ln cap="flat" cmpd="sng" w="9525">
                <a:solidFill>
                  <a:srgbClr val="BEBEBE"/>
                </a:solidFill>
                <a:prstDash val="solid"/>
                <a:round/>
                <a:headEnd len="sm" w="sm" type="none"/>
                <a:tailEnd len="sm" w="sm" type="none"/>
              </a:ln>
            </p:spPr>
          </p:cxnSp>
        </p:grpSp>
        <p:grpSp>
          <p:nvGrpSpPr>
            <p:cNvPr id="142" name="Google Shape;142;p20"/>
            <p:cNvGrpSpPr/>
            <p:nvPr/>
          </p:nvGrpSpPr>
          <p:grpSpPr>
            <a:xfrm>
              <a:off x="-109800" y="237600"/>
              <a:ext cx="91440" cy="4664880"/>
              <a:chOff x="-109800" y="237600"/>
              <a:chExt cx="91440" cy="4664880"/>
            </a:xfrm>
          </p:grpSpPr>
          <p:cxnSp>
            <p:nvCxnSpPr>
              <p:cNvPr id="143" name="Google Shape;143;p20"/>
              <p:cNvCxnSpPr/>
              <p:nvPr/>
            </p:nvCxnSpPr>
            <p:spPr>
              <a:xfrm flipH="1">
                <a:off x="-109800" y="653760"/>
                <a:ext cx="91440" cy="360"/>
              </a:xfrm>
              <a:prstGeom prst="straightConnector1">
                <a:avLst/>
              </a:prstGeom>
              <a:noFill/>
              <a:ln cap="flat" cmpd="sng" w="9525">
                <a:solidFill>
                  <a:srgbClr val="BEBEBE"/>
                </a:solidFill>
                <a:prstDash val="solid"/>
                <a:round/>
                <a:headEnd len="sm" w="sm" type="none"/>
                <a:tailEnd len="sm" w="sm" type="none"/>
              </a:ln>
            </p:spPr>
          </p:cxnSp>
          <p:cxnSp>
            <p:nvCxnSpPr>
              <p:cNvPr id="144" name="Google Shape;144;p20"/>
              <p:cNvCxnSpPr/>
              <p:nvPr/>
            </p:nvCxnSpPr>
            <p:spPr>
              <a:xfrm flipH="1">
                <a:off x="-109800" y="1289160"/>
                <a:ext cx="91440" cy="360"/>
              </a:xfrm>
              <a:prstGeom prst="straightConnector1">
                <a:avLst/>
              </a:prstGeom>
              <a:noFill/>
              <a:ln cap="flat" cmpd="sng" w="9525">
                <a:solidFill>
                  <a:srgbClr val="BEBEBE"/>
                </a:solidFill>
                <a:prstDash val="solid"/>
                <a:round/>
                <a:headEnd len="sm" w="sm" type="none"/>
                <a:tailEnd len="sm" w="sm" type="none"/>
              </a:ln>
            </p:spPr>
          </p:cxnSp>
          <p:cxnSp>
            <p:nvCxnSpPr>
              <p:cNvPr id="145" name="Google Shape;145;p20"/>
              <p:cNvCxnSpPr/>
              <p:nvPr/>
            </p:nvCxnSpPr>
            <p:spPr>
              <a:xfrm flipH="1">
                <a:off x="-109800" y="1929240"/>
                <a:ext cx="91440" cy="360"/>
              </a:xfrm>
              <a:prstGeom prst="straightConnector1">
                <a:avLst/>
              </a:prstGeom>
              <a:noFill/>
              <a:ln cap="flat" cmpd="sng" w="9525">
                <a:solidFill>
                  <a:srgbClr val="BEBEBE"/>
                </a:solidFill>
                <a:prstDash val="solid"/>
                <a:round/>
                <a:headEnd len="sm" w="sm" type="none"/>
                <a:tailEnd len="sm" w="sm" type="none"/>
              </a:ln>
            </p:spPr>
          </p:cxnSp>
          <p:cxnSp>
            <p:nvCxnSpPr>
              <p:cNvPr id="146" name="Google Shape;146;p20"/>
              <p:cNvCxnSpPr/>
              <p:nvPr/>
            </p:nvCxnSpPr>
            <p:spPr>
              <a:xfrm flipH="1">
                <a:off x="-109800" y="2570760"/>
                <a:ext cx="91440" cy="360"/>
              </a:xfrm>
              <a:prstGeom prst="straightConnector1">
                <a:avLst/>
              </a:prstGeom>
              <a:noFill/>
              <a:ln cap="flat" cmpd="sng" w="9525">
                <a:solidFill>
                  <a:srgbClr val="BEBEBE"/>
                </a:solidFill>
                <a:prstDash val="solid"/>
                <a:round/>
                <a:headEnd len="sm" w="sm" type="none"/>
                <a:tailEnd len="sm" w="sm" type="none"/>
              </a:ln>
            </p:spPr>
          </p:cxnSp>
          <p:cxnSp>
            <p:nvCxnSpPr>
              <p:cNvPr id="147" name="Google Shape;147;p20"/>
              <p:cNvCxnSpPr/>
              <p:nvPr/>
            </p:nvCxnSpPr>
            <p:spPr>
              <a:xfrm flipH="1">
                <a:off x="-109800" y="3209400"/>
                <a:ext cx="91440" cy="360"/>
              </a:xfrm>
              <a:prstGeom prst="straightConnector1">
                <a:avLst/>
              </a:prstGeom>
              <a:noFill/>
              <a:ln cap="flat" cmpd="sng" w="9525">
                <a:solidFill>
                  <a:srgbClr val="BEBEBE"/>
                </a:solidFill>
                <a:prstDash val="solid"/>
                <a:round/>
                <a:headEnd len="sm" w="sm" type="none"/>
                <a:tailEnd len="sm" w="sm" type="none"/>
              </a:ln>
            </p:spPr>
          </p:cxnSp>
          <p:cxnSp>
            <p:nvCxnSpPr>
              <p:cNvPr id="148" name="Google Shape;148;p20"/>
              <p:cNvCxnSpPr/>
              <p:nvPr/>
            </p:nvCxnSpPr>
            <p:spPr>
              <a:xfrm flipH="1">
                <a:off x="-109800" y="3849480"/>
                <a:ext cx="91440" cy="360"/>
              </a:xfrm>
              <a:prstGeom prst="straightConnector1">
                <a:avLst/>
              </a:prstGeom>
              <a:noFill/>
              <a:ln cap="flat" cmpd="sng" w="9525">
                <a:solidFill>
                  <a:srgbClr val="BEBEBE"/>
                </a:solidFill>
                <a:prstDash val="solid"/>
                <a:round/>
                <a:headEnd len="sm" w="sm" type="none"/>
                <a:tailEnd len="sm" w="sm" type="none"/>
              </a:ln>
            </p:spPr>
          </p:cxnSp>
          <p:cxnSp>
            <p:nvCxnSpPr>
              <p:cNvPr id="149" name="Google Shape;149;p20"/>
              <p:cNvCxnSpPr/>
              <p:nvPr/>
            </p:nvCxnSpPr>
            <p:spPr>
              <a:xfrm flipH="1">
                <a:off x="-109800" y="4494240"/>
                <a:ext cx="91440" cy="360"/>
              </a:xfrm>
              <a:prstGeom prst="straightConnector1">
                <a:avLst/>
              </a:prstGeom>
              <a:noFill/>
              <a:ln cap="flat" cmpd="sng" w="9525">
                <a:solidFill>
                  <a:srgbClr val="BEBEBE"/>
                </a:solidFill>
                <a:prstDash val="solid"/>
                <a:round/>
                <a:headEnd len="sm" w="sm" type="none"/>
                <a:tailEnd len="sm" w="sm" type="none"/>
              </a:ln>
            </p:spPr>
          </p:cxnSp>
          <p:cxnSp>
            <p:nvCxnSpPr>
              <p:cNvPr id="150" name="Google Shape;150;p20"/>
              <p:cNvCxnSpPr/>
              <p:nvPr/>
            </p:nvCxnSpPr>
            <p:spPr>
              <a:xfrm flipH="1">
                <a:off x="-109800" y="237600"/>
                <a:ext cx="91440" cy="360"/>
              </a:xfrm>
              <a:prstGeom prst="straightConnector1">
                <a:avLst/>
              </a:prstGeom>
              <a:noFill/>
              <a:ln cap="flat" cmpd="sng" w="9525">
                <a:solidFill>
                  <a:srgbClr val="BEBEBE"/>
                </a:solidFill>
                <a:prstDash val="solid"/>
                <a:round/>
                <a:headEnd len="sm" w="sm" type="none"/>
                <a:tailEnd len="sm" w="sm" type="none"/>
              </a:ln>
            </p:spPr>
          </p:cxnSp>
          <p:cxnSp>
            <p:nvCxnSpPr>
              <p:cNvPr id="151" name="Google Shape;151;p20"/>
              <p:cNvCxnSpPr/>
              <p:nvPr/>
            </p:nvCxnSpPr>
            <p:spPr>
              <a:xfrm flipH="1">
                <a:off x="-109800" y="4902120"/>
                <a:ext cx="91440" cy="360"/>
              </a:xfrm>
              <a:prstGeom prst="straightConnector1">
                <a:avLst/>
              </a:prstGeom>
              <a:noFill/>
              <a:ln cap="flat" cmpd="sng" w="9525">
                <a:solidFill>
                  <a:srgbClr val="BEBEBE"/>
                </a:solidFill>
                <a:prstDash val="solid"/>
                <a:round/>
                <a:headEnd len="sm" w="sm" type="none"/>
                <a:tailEnd len="sm" w="sm" type="none"/>
              </a:ln>
            </p:spPr>
          </p:cxnSp>
        </p:grpSp>
        <p:grpSp>
          <p:nvGrpSpPr>
            <p:cNvPr id="152" name="Google Shape;152;p20"/>
            <p:cNvGrpSpPr/>
            <p:nvPr/>
          </p:nvGrpSpPr>
          <p:grpSpPr>
            <a:xfrm>
              <a:off x="9162360" y="237600"/>
              <a:ext cx="91440" cy="4663800"/>
              <a:chOff x="9162360" y="237600"/>
              <a:chExt cx="91440" cy="4663800"/>
            </a:xfrm>
          </p:grpSpPr>
          <p:cxnSp>
            <p:nvCxnSpPr>
              <p:cNvPr id="153" name="Google Shape;153;p20"/>
              <p:cNvCxnSpPr/>
              <p:nvPr/>
            </p:nvCxnSpPr>
            <p:spPr>
              <a:xfrm flipH="1">
                <a:off x="9162360" y="653760"/>
                <a:ext cx="91440" cy="360"/>
              </a:xfrm>
              <a:prstGeom prst="straightConnector1">
                <a:avLst/>
              </a:prstGeom>
              <a:noFill/>
              <a:ln cap="flat" cmpd="sng" w="9525">
                <a:solidFill>
                  <a:srgbClr val="BEBEBE"/>
                </a:solidFill>
                <a:prstDash val="solid"/>
                <a:round/>
                <a:headEnd len="sm" w="sm" type="none"/>
                <a:tailEnd len="sm" w="sm" type="none"/>
              </a:ln>
            </p:spPr>
          </p:cxnSp>
          <p:cxnSp>
            <p:nvCxnSpPr>
              <p:cNvPr id="154" name="Google Shape;154;p20"/>
              <p:cNvCxnSpPr/>
              <p:nvPr/>
            </p:nvCxnSpPr>
            <p:spPr>
              <a:xfrm flipH="1">
                <a:off x="9162360" y="1289160"/>
                <a:ext cx="91440" cy="360"/>
              </a:xfrm>
              <a:prstGeom prst="straightConnector1">
                <a:avLst/>
              </a:prstGeom>
              <a:noFill/>
              <a:ln cap="flat" cmpd="sng" w="9525">
                <a:solidFill>
                  <a:srgbClr val="BEBEBE"/>
                </a:solidFill>
                <a:prstDash val="solid"/>
                <a:round/>
                <a:headEnd len="sm" w="sm" type="none"/>
                <a:tailEnd len="sm" w="sm" type="none"/>
              </a:ln>
            </p:spPr>
          </p:cxnSp>
          <p:cxnSp>
            <p:nvCxnSpPr>
              <p:cNvPr id="155" name="Google Shape;155;p20"/>
              <p:cNvCxnSpPr/>
              <p:nvPr/>
            </p:nvCxnSpPr>
            <p:spPr>
              <a:xfrm flipH="1">
                <a:off x="9162360" y="1929240"/>
                <a:ext cx="91440" cy="360"/>
              </a:xfrm>
              <a:prstGeom prst="straightConnector1">
                <a:avLst/>
              </a:prstGeom>
              <a:noFill/>
              <a:ln cap="flat" cmpd="sng" w="9525">
                <a:solidFill>
                  <a:srgbClr val="BEBEBE"/>
                </a:solidFill>
                <a:prstDash val="solid"/>
                <a:round/>
                <a:headEnd len="sm" w="sm" type="none"/>
                <a:tailEnd len="sm" w="sm" type="none"/>
              </a:ln>
            </p:spPr>
          </p:cxnSp>
          <p:cxnSp>
            <p:nvCxnSpPr>
              <p:cNvPr id="156" name="Google Shape;156;p20"/>
              <p:cNvCxnSpPr/>
              <p:nvPr/>
            </p:nvCxnSpPr>
            <p:spPr>
              <a:xfrm flipH="1">
                <a:off x="9162360" y="2569320"/>
                <a:ext cx="91440" cy="360"/>
              </a:xfrm>
              <a:prstGeom prst="straightConnector1">
                <a:avLst/>
              </a:prstGeom>
              <a:noFill/>
              <a:ln cap="flat" cmpd="sng" w="9525">
                <a:solidFill>
                  <a:srgbClr val="BEBEBE"/>
                </a:solidFill>
                <a:prstDash val="solid"/>
                <a:round/>
                <a:headEnd len="sm" w="sm" type="none"/>
                <a:tailEnd len="sm" w="sm" type="none"/>
              </a:ln>
            </p:spPr>
          </p:cxnSp>
          <p:cxnSp>
            <p:nvCxnSpPr>
              <p:cNvPr id="157" name="Google Shape;157;p20"/>
              <p:cNvCxnSpPr/>
              <p:nvPr/>
            </p:nvCxnSpPr>
            <p:spPr>
              <a:xfrm flipH="1">
                <a:off x="9162360" y="3209400"/>
                <a:ext cx="91440" cy="360"/>
              </a:xfrm>
              <a:prstGeom prst="straightConnector1">
                <a:avLst/>
              </a:prstGeom>
              <a:noFill/>
              <a:ln cap="flat" cmpd="sng" w="9525">
                <a:solidFill>
                  <a:srgbClr val="BEBEBE"/>
                </a:solidFill>
                <a:prstDash val="solid"/>
                <a:round/>
                <a:headEnd len="sm" w="sm" type="none"/>
                <a:tailEnd len="sm" w="sm" type="none"/>
              </a:ln>
            </p:spPr>
          </p:cxnSp>
          <p:cxnSp>
            <p:nvCxnSpPr>
              <p:cNvPr id="158" name="Google Shape;158;p20"/>
              <p:cNvCxnSpPr/>
              <p:nvPr/>
            </p:nvCxnSpPr>
            <p:spPr>
              <a:xfrm flipH="1">
                <a:off x="9162360" y="3849480"/>
                <a:ext cx="91440" cy="360"/>
              </a:xfrm>
              <a:prstGeom prst="straightConnector1">
                <a:avLst/>
              </a:prstGeom>
              <a:noFill/>
              <a:ln cap="flat" cmpd="sng" w="9525">
                <a:solidFill>
                  <a:srgbClr val="BEBEBE"/>
                </a:solidFill>
                <a:prstDash val="solid"/>
                <a:round/>
                <a:headEnd len="sm" w="sm" type="none"/>
                <a:tailEnd len="sm" w="sm" type="none"/>
              </a:ln>
            </p:spPr>
          </p:cxnSp>
          <p:cxnSp>
            <p:nvCxnSpPr>
              <p:cNvPr id="159" name="Google Shape;159;p20"/>
              <p:cNvCxnSpPr/>
              <p:nvPr/>
            </p:nvCxnSpPr>
            <p:spPr>
              <a:xfrm flipH="1">
                <a:off x="9162360" y="4494240"/>
                <a:ext cx="91440" cy="360"/>
              </a:xfrm>
              <a:prstGeom prst="straightConnector1">
                <a:avLst/>
              </a:prstGeom>
              <a:noFill/>
              <a:ln cap="flat" cmpd="sng" w="9525">
                <a:solidFill>
                  <a:srgbClr val="BEBEBE"/>
                </a:solidFill>
                <a:prstDash val="solid"/>
                <a:round/>
                <a:headEnd len="sm" w="sm" type="none"/>
                <a:tailEnd len="sm" w="sm" type="none"/>
              </a:ln>
            </p:spPr>
          </p:cxnSp>
          <p:cxnSp>
            <p:nvCxnSpPr>
              <p:cNvPr id="160" name="Google Shape;160;p20"/>
              <p:cNvCxnSpPr/>
              <p:nvPr/>
            </p:nvCxnSpPr>
            <p:spPr>
              <a:xfrm flipH="1">
                <a:off x="9162360" y="237600"/>
                <a:ext cx="91440" cy="360"/>
              </a:xfrm>
              <a:prstGeom prst="straightConnector1">
                <a:avLst/>
              </a:prstGeom>
              <a:noFill/>
              <a:ln cap="flat" cmpd="sng" w="9525">
                <a:solidFill>
                  <a:srgbClr val="BEBEBE"/>
                </a:solidFill>
                <a:prstDash val="solid"/>
                <a:round/>
                <a:headEnd len="sm" w="sm" type="none"/>
                <a:tailEnd len="sm" w="sm" type="none"/>
              </a:ln>
            </p:spPr>
          </p:cxnSp>
          <p:cxnSp>
            <p:nvCxnSpPr>
              <p:cNvPr id="161" name="Google Shape;161;p20"/>
              <p:cNvCxnSpPr/>
              <p:nvPr/>
            </p:nvCxnSpPr>
            <p:spPr>
              <a:xfrm flipH="1">
                <a:off x="9162360" y="4901040"/>
                <a:ext cx="91440" cy="360"/>
              </a:xfrm>
              <a:prstGeom prst="straightConnector1">
                <a:avLst/>
              </a:prstGeom>
              <a:noFill/>
              <a:ln cap="flat" cmpd="sng" w="9525">
                <a:solidFill>
                  <a:srgbClr val="BEBEBE"/>
                </a:solidFill>
                <a:prstDash val="solid"/>
                <a:round/>
                <a:headEnd len="sm" w="sm" type="none"/>
                <a:tailEnd len="sm" w="sm" type="none"/>
              </a:ln>
            </p:spPr>
          </p:cxnSp>
        </p:grpSp>
      </p:grpSp>
      <p:sp>
        <p:nvSpPr>
          <p:cNvPr id="162" name="Google Shape;162;p20"/>
          <p:cNvSpPr txBox="1"/>
          <p:nvPr>
            <p:ph type="title"/>
          </p:nvPr>
        </p:nvSpPr>
        <p:spPr>
          <a:xfrm>
            <a:off x="210240" y="201240"/>
            <a:ext cx="6437160" cy="80424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63" name="Google Shape;163;p20"/>
          <p:cNvSpPr txBox="1"/>
          <p:nvPr>
            <p:ph idx="1" type="body"/>
          </p:nvPr>
        </p:nvSpPr>
        <p:spPr>
          <a:xfrm>
            <a:off x="219600" y="1243440"/>
            <a:ext cx="8704800" cy="325188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64" name="Google Shape;164;p20"/>
          <p:cNvSpPr txBox="1"/>
          <p:nvPr>
            <p:ph idx="12" type="sldNum"/>
          </p:nvPr>
        </p:nvSpPr>
        <p:spPr>
          <a:xfrm>
            <a:off x="7086600" y="4788000"/>
            <a:ext cx="1828440" cy="16632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rgbClr val="121619"/>
                </a:solidFill>
                <a:latin typeface="IBM Plex Sans"/>
                <a:ea typeface="IBM Plex Sans"/>
                <a:cs typeface="IBM Plex Sans"/>
                <a:sym typeface="IBM Plex Sans"/>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rgbClr val="121619"/>
                </a:solidFill>
                <a:latin typeface="IBM Plex Sans"/>
                <a:ea typeface="IBM Plex Sans"/>
                <a:cs typeface="IBM Plex Sans"/>
                <a:sym typeface="IBM Plex Sans"/>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rgbClr val="121619"/>
                </a:solidFill>
                <a:latin typeface="IBM Plex Sans"/>
                <a:ea typeface="IBM Plex Sans"/>
                <a:cs typeface="IBM Plex Sans"/>
                <a:sym typeface="IBM Plex Sans"/>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rgbClr val="121619"/>
                </a:solidFill>
                <a:latin typeface="IBM Plex Sans"/>
                <a:ea typeface="IBM Plex Sans"/>
                <a:cs typeface="IBM Plex Sans"/>
                <a:sym typeface="IBM Plex Sans"/>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rgbClr val="121619"/>
                </a:solidFill>
                <a:latin typeface="IBM Plex Sans"/>
                <a:ea typeface="IBM Plex Sans"/>
                <a:cs typeface="IBM Plex Sans"/>
                <a:sym typeface="IBM Plex Sans"/>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rgbClr val="121619"/>
                </a:solidFill>
                <a:latin typeface="IBM Plex Sans"/>
                <a:ea typeface="IBM Plex Sans"/>
                <a:cs typeface="IBM Plex Sans"/>
                <a:sym typeface="IBM Plex Sans"/>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rgbClr val="121619"/>
                </a:solidFill>
                <a:latin typeface="IBM Plex Sans"/>
                <a:ea typeface="IBM Plex Sans"/>
                <a:cs typeface="IBM Plex Sans"/>
                <a:sym typeface="IBM Plex Sans"/>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rgbClr val="121619"/>
                </a:solidFill>
                <a:latin typeface="IBM Plex Sans"/>
                <a:ea typeface="IBM Plex Sans"/>
                <a:cs typeface="IBM Plex Sans"/>
                <a:sym typeface="IBM Plex Sans"/>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rgbClr val="121619"/>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pic>
        <p:nvPicPr>
          <p:cNvPr id="165" name="Google Shape;165;p20"/>
          <p:cNvPicPr preferRelativeResize="0"/>
          <p:nvPr/>
        </p:nvPicPr>
        <p:blipFill rotWithShape="1">
          <a:blip r:embed="rId1">
            <a:alphaModFix/>
          </a:blip>
          <a:srcRect b="0" l="0" r="0" t="0"/>
          <a:stretch/>
        </p:blipFill>
        <p:spPr>
          <a:xfrm>
            <a:off x="7789320" y="128880"/>
            <a:ext cx="1125720" cy="350640"/>
          </a:xfrm>
          <a:prstGeom prst="rect">
            <a:avLst/>
          </a:prstGeom>
          <a:noFill/>
          <a:ln>
            <a:noFill/>
          </a:ln>
        </p:spPr>
      </p:pic>
      <p:sp>
        <p:nvSpPr>
          <p:cNvPr id="166" name="Google Shape;166;p20"/>
          <p:cNvSpPr txBox="1"/>
          <p:nvPr>
            <p:ph idx="11" type="ftr"/>
          </p:nvPr>
        </p:nvSpPr>
        <p:spPr>
          <a:xfrm>
            <a:off x="228600" y="4788000"/>
            <a:ext cx="4114440" cy="16632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5" name="Shape 215"/>
        <p:cNvGrpSpPr/>
        <p:nvPr/>
      </p:nvGrpSpPr>
      <p:grpSpPr>
        <a:xfrm>
          <a:off x="0" y="0"/>
          <a:ext cx="0" cy="0"/>
          <a:chOff x="0" y="0"/>
          <a:chExt cx="0" cy="0"/>
        </a:xfrm>
      </p:grpSpPr>
      <p:grpSp>
        <p:nvGrpSpPr>
          <p:cNvPr id="216" name="Google Shape;216;p22"/>
          <p:cNvGrpSpPr/>
          <p:nvPr/>
        </p:nvGrpSpPr>
        <p:grpSpPr>
          <a:xfrm>
            <a:off x="-109800" y="-110160"/>
            <a:ext cx="9363600" cy="5364000"/>
            <a:chOff x="-109800" y="-110160"/>
            <a:chExt cx="9363600" cy="5364000"/>
          </a:xfrm>
        </p:grpSpPr>
        <p:grpSp>
          <p:nvGrpSpPr>
            <p:cNvPr id="217" name="Google Shape;217;p22"/>
            <p:cNvGrpSpPr/>
            <p:nvPr/>
          </p:nvGrpSpPr>
          <p:grpSpPr>
            <a:xfrm>
              <a:off x="227880" y="-110160"/>
              <a:ext cx="8687160" cy="91440"/>
              <a:chOff x="227880" y="-110160"/>
              <a:chExt cx="8687160" cy="91440"/>
            </a:xfrm>
          </p:grpSpPr>
          <p:cxnSp>
            <p:nvCxnSpPr>
              <p:cNvPr id="218" name="Google Shape;218;p22"/>
              <p:cNvCxnSpPr/>
              <p:nvPr/>
            </p:nvCxnSpPr>
            <p:spPr>
              <a:xfrm flipH="1" rot="10800000">
                <a:off x="227880" y="-110160"/>
                <a:ext cx="360" cy="91440"/>
              </a:xfrm>
              <a:prstGeom prst="straightConnector1">
                <a:avLst/>
              </a:prstGeom>
              <a:noFill/>
              <a:ln cap="flat" cmpd="sng" w="9525">
                <a:solidFill>
                  <a:srgbClr val="BEBEBE"/>
                </a:solidFill>
                <a:prstDash val="solid"/>
                <a:round/>
                <a:headEnd len="sm" w="sm" type="none"/>
                <a:tailEnd len="sm" w="sm" type="none"/>
              </a:ln>
            </p:spPr>
          </p:cxnSp>
          <p:cxnSp>
            <p:nvCxnSpPr>
              <p:cNvPr id="219" name="Google Shape;219;p22"/>
              <p:cNvCxnSpPr/>
              <p:nvPr/>
            </p:nvCxnSpPr>
            <p:spPr>
              <a:xfrm flipH="1" rot="10800000">
                <a:off x="2056680" y="-110160"/>
                <a:ext cx="360" cy="91440"/>
              </a:xfrm>
              <a:prstGeom prst="straightConnector1">
                <a:avLst/>
              </a:prstGeom>
              <a:noFill/>
              <a:ln cap="flat" cmpd="sng" w="9525">
                <a:solidFill>
                  <a:srgbClr val="BEBEBE"/>
                </a:solidFill>
                <a:prstDash val="solid"/>
                <a:round/>
                <a:headEnd len="sm" w="sm" type="none"/>
                <a:tailEnd len="sm" w="sm" type="none"/>
              </a:ln>
            </p:spPr>
          </p:cxnSp>
          <p:cxnSp>
            <p:nvCxnSpPr>
              <p:cNvPr id="220" name="Google Shape;220;p22"/>
              <p:cNvCxnSpPr/>
              <p:nvPr/>
            </p:nvCxnSpPr>
            <p:spPr>
              <a:xfrm flipH="1" rot="10800000">
                <a:off x="2285280" y="-110160"/>
                <a:ext cx="360" cy="91440"/>
              </a:xfrm>
              <a:prstGeom prst="straightConnector1">
                <a:avLst/>
              </a:prstGeom>
              <a:noFill/>
              <a:ln cap="flat" cmpd="sng" w="9525">
                <a:solidFill>
                  <a:srgbClr val="BEBEBE"/>
                </a:solidFill>
                <a:prstDash val="solid"/>
                <a:round/>
                <a:headEnd len="sm" w="sm" type="none"/>
                <a:tailEnd len="sm" w="sm" type="none"/>
              </a:ln>
            </p:spPr>
          </p:cxnSp>
          <p:cxnSp>
            <p:nvCxnSpPr>
              <p:cNvPr id="221" name="Google Shape;221;p22"/>
              <p:cNvCxnSpPr/>
              <p:nvPr/>
            </p:nvCxnSpPr>
            <p:spPr>
              <a:xfrm flipH="1" rot="10800000">
                <a:off x="2513880" y="-110160"/>
                <a:ext cx="360" cy="91440"/>
              </a:xfrm>
              <a:prstGeom prst="straightConnector1">
                <a:avLst/>
              </a:prstGeom>
              <a:noFill/>
              <a:ln cap="flat" cmpd="sng" w="9525">
                <a:solidFill>
                  <a:srgbClr val="BEBEBE"/>
                </a:solidFill>
                <a:prstDash val="solid"/>
                <a:round/>
                <a:headEnd len="sm" w="sm" type="none"/>
                <a:tailEnd len="sm" w="sm" type="none"/>
              </a:ln>
            </p:spPr>
          </p:cxnSp>
          <p:cxnSp>
            <p:nvCxnSpPr>
              <p:cNvPr id="222" name="Google Shape;222;p22"/>
              <p:cNvCxnSpPr/>
              <p:nvPr/>
            </p:nvCxnSpPr>
            <p:spPr>
              <a:xfrm flipH="1" rot="10800000">
                <a:off x="4342680" y="-110160"/>
                <a:ext cx="360" cy="91440"/>
              </a:xfrm>
              <a:prstGeom prst="straightConnector1">
                <a:avLst/>
              </a:prstGeom>
              <a:noFill/>
              <a:ln cap="flat" cmpd="sng" w="9525">
                <a:solidFill>
                  <a:srgbClr val="BEBEBE"/>
                </a:solidFill>
                <a:prstDash val="solid"/>
                <a:round/>
                <a:headEnd len="sm" w="sm" type="none"/>
                <a:tailEnd len="sm" w="sm" type="none"/>
              </a:ln>
            </p:spPr>
          </p:cxnSp>
          <p:cxnSp>
            <p:nvCxnSpPr>
              <p:cNvPr id="223" name="Google Shape;223;p22"/>
              <p:cNvCxnSpPr/>
              <p:nvPr/>
            </p:nvCxnSpPr>
            <p:spPr>
              <a:xfrm flipH="1" rot="10800000">
                <a:off x="4571280" y="-110160"/>
                <a:ext cx="360" cy="91440"/>
              </a:xfrm>
              <a:prstGeom prst="straightConnector1">
                <a:avLst/>
              </a:prstGeom>
              <a:noFill/>
              <a:ln cap="flat" cmpd="sng" w="9525">
                <a:solidFill>
                  <a:srgbClr val="BEBEBE"/>
                </a:solidFill>
                <a:prstDash val="solid"/>
                <a:round/>
                <a:headEnd len="sm" w="sm" type="none"/>
                <a:tailEnd len="sm" w="sm" type="none"/>
              </a:ln>
            </p:spPr>
          </p:cxnSp>
          <p:cxnSp>
            <p:nvCxnSpPr>
              <p:cNvPr id="224" name="Google Shape;224;p22"/>
              <p:cNvCxnSpPr/>
              <p:nvPr/>
            </p:nvCxnSpPr>
            <p:spPr>
              <a:xfrm flipH="1" rot="10800000">
                <a:off x="4799880" y="-110160"/>
                <a:ext cx="360" cy="91440"/>
              </a:xfrm>
              <a:prstGeom prst="straightConnector1">
                <a:avLst/>
              </a:prstGeom>
              <a:noFill/>
              <a:ln cap="flat" cmpd="sng" w="9525">
                <a:solidFill>
                  <a:srgbClr val="BEBEBE"/>
                </a:solidFill>
                <a:prstDash val="solid"/>
                <a:round/>
                <a:headEnd len="sm" w="sm" type="none"/>
                <a:tailEnd len="sm" w="sm" type="none"/>
              </a:ln>
            </p:spPr>
          </p:cxnSp>
          <p:cxnSp>
            <p:nvCxnSpPr>
              <p:cNvPr id="225" name="Google Shape;225;p22"/>
              <p:cNvCxnSpPr/>
              <p:nvPr/>
            </p:nvCxnSpPr>
            <p:spPr>
              <a:xfrm flipH="1" rot="10800000">
                <a:off x="6628680" y="-110160"/>
                <a:ext cx="360" cy="91440"/>
              </a:xfrm>
              <a:prstGeom prst="straightConnector1">
                <a:avLst/>
              </a:prstGeom>
              <a:noFill/>
              <a:ln cap="flat" cmpd="sng" w="9525">
                <a:solidFill>
                  <a:srgbClr val="BEBEBE"/>
                </a:solidFill>
                <a:prstDash val="solid"/>
                <a:round/>
                <a:headEnd len="sm" w="sm" type="none"/>
                <a:tailEnd len="sm" w="sm" type="none"/>
              </a:ln>
            </p:spPr>
          </p:cxnSp>
          <p:cxnSp>
            <p:nvCxnSpPr>
              <p:cNvPr id="226" name="Google Shape;226;p22"/>
              <p:cNvCxnSpPr/>
              <p:nvPr/>
            </p:nvCxnSpPr>
            <p:spPr>
              <a:xfrm flipH="1" rot="10800000">
                <a:off x="6857280" y="-110160"/>
                <a:ext cx="360" cy="91440"/>
              </a:xfrm>
              <a:prstGeom prst="straightConnector1">
                <a:avLst/>
              </a:prstGeom>
              <a:noFill/>
              <a:ln cap="flat" cmpd="sng" w="9525">
                <a:solidFill>
                  <a:srgbClr val="BEBEBE"/>
                </a:solidFill>
                <a:prstDash val="solid"/>
                <a:round/>
                <a:headEnd len="sm" w="sm" type="none"/>
                <a:tailEnd len="sm" w="sm" type="none"/>
              </a:ln>
            </p:spPr>
          </p:cxnSp>
          <p:cxnSp>
            <p:nvCxnSpPr>
              <p:cNvPr id="227" name="Google Shape;227;p22"/>
              <p:cNvCxnSpPr/>
              <p:nvPr/>
            </p:nvCxnSpPr>
            <p:spPr>
              <a:xfrm flipH="1" rot="10800000">
                <a:off x="7085880" y="-110160"/>
                <a:ext cx="360" cy="91440"/>
              </a:xfrm>
              <a:prstGeom prst="straightConnector1">
                <a:avLst/>
              </a:prstGeom>
              <a:noFill/>
              <a:ln cap="flat" cmpd="sng" w="9525">
                <a:solidFill>
                  <a:srgbClr val="BEBEBE"/>
                </a:solidFill>
                <a:prstDash val="solid"/>
                <a:round/>
                <a:headEnd len="sm" w="sm" type="none"/>
                <a:tailEnd len="sm" w="sm" type="none"/>
              </a:ln>
            </p:spPr>
          </p:cxnSp>
          <p:cxnSp>
            <p:nvCxnSpPr>
              <p:cNvPr id="228" name="Google Shape;228;p22"/>
              <p:cNvCxnSpPr/>
              <p:nvPr/>
            </p:nvCxnSpPr>
            <p:spPr>
              <a:xfrm flipH="1" rot="10800000">
                <a:off x="8914680" y="-110160"/>
                <a:ext cx="360" cy="91440"/>
              </a:xfrm>
              <a:prstGeom prst="straightConnector1">
                <a:avLst/>
              </a:prstGeom>
              <a:noFill/>
              <a:ln cap="flat" cmpd="sng" w="9525">
                <a:solidFill>
                  <a:srgbClr val="BEBEBE"/>
                </a:solidFill>
                <a:prstDash val="solid"/>
                <a:round/>
                <a:headEnd len="sm" w="sm" type="none"/>
                <a:tailEnd len="sm" w="sm" type="none"/>
              </a:ln>
            </p:spPr>
          </p:cxnSp>
        </p:grpSp>
        <p:grpSp>
          <p:nvGrpSpPr>
            <p:cNvPr id="229" name="Google Shape;229;p22"/>
            <p:cNvGrpSpPr/>
            <p:nvPr/>
          </p:nvGrpSpPr>
          <p:grpSpPr>
            <a:xfrm>
              <a:off x="227880" y="5162400"/>
              <a:ext cx="8687160" cy="91440"/>
              <a:chOff x="227880" y="5162400"/>
              <a:chExt cx="8687160" cy="91440"/>
            </a:xfrm>
          </p:grpSpPr>
          <p:cxnSp>
            <p:nvCxnSpPr>
              <p:cNvPr id="230" name="Google Shape;230;p22"/>
              <p:cNvCxnSpPr/>
              <p:nvPr/>
            </p:nvCxnSpPr>
            <p:spPr>
              <a:xfrm flipH="1" rot="10800000">
                <a:off x="227880" y="5162400"/>
                <a:ext cx="360" cy="91440"/>
              </a:xfrm>
              <a:prstGeom prst="straightConnector1">
                <a:avLst/>
              </a:prstGeom>
              <a:noFill/>
              <a:ln cap="flat" cmpd="sng" w="9525">
                <a:solidFill>
                  <a:srgbClr val="BEBEBE"/>
                </a:solidFill>
                <a:prstDash val="solid"/>
                <a:round/>
                <a:headEnd len="sm" w="sm" type="none"/>
                <a:tailEnd len="sm" w="sm" type="none"/>
              </a:ln>
            </p:spPr>
          </p:cxnSp>
          <p:cxnSp>
            <p:nvCxnSpPr>
              <p:cNvPr id="231" name="Google Shape;231;p22"/>
              <p:cNvCxnSpPr/>
              <p:nvPr/>
            </p:nvCxnSpPr>
            <p:spPr>
              <a:xfrm flipH="1" rot="10800000">
                <a:off x="2056680" y="5162400"/>
                <a:ext cx="360" cy="91440"/>
              </a:xfrm>
              <a:prstGeom prst="straightConnector1">
                <a:avLst/>
              </a:prstGeom>
              <a:noFill/>
              <a:ln cap="flat" cmpd="sng" w="9525">
                <a:solidFill>
                  <a:srgbClr val="BEBEBE"/>
                </a:solidFill>
                <a:prstDash val="solid"/>
                <a:round/>
                <a:headEnd len="sm" w="sm" type="none"/>
                <a:tailEnd len="sm" w="sm" type="none"/>
              </a:ln>
            </p:spPr>
          </p:cxnSp>
          <p:cxnSp>
            <p:nvCxnSpPr>
              <p:cNvPr id="232" name="Google Shape;232;p22"/>
              <p:cNvCxnSpPr/>
              <p:nvPr/>
            </p:nvCxnSpPr>
            <p:spPr>
              <a:xfrm flipH="1" rot="10800000">
                <a:off x="2285280" y="5162400"/>
                <a:ext cx="360" cy="91440"/>
              </a:xfrm>
              <a:prstGeom prst="straightConnector1">
                <a:avLst/>
              </a:prstGeom>
              <a:noFill/>
              <a:ln cap="flat" cmpd="sng" w="9525">
                <a:solidFill>
                  <a:srgbClr val="BEBEBE"/>
                </a:solidFill>
                <a:prstDash val="solid"/>
                <a:round/>
                <a:headEnd len="sm" w="sm" type="none"/>
                <a:tailEnd len="sm" w="sm" type="none"/>
              </a:ln>
            </p:spPr>
          </p:cxnSp>
          <p:cxnSp>
            <p:nvCxnSpPr>
              <p:cNvPr id="233" name="Google Shape;233;p22"/>
              <p:cNvCxnSpPr/>
              <p:nvPr/>
            </p:nvCxnSpPr>
            <p:spPr>
              <a:xfrm flipH="1" rot="10800000">
                <a:off x="2513880" y="5162400"/>
                <a:ext cx="360" cy="91440"/>
              </a:xfrm>
              <a:prstGeom prst="straightConnector1">
                <a:avLst/>
              </a:prstGeom>
              <a:noFill/>
              <a:ln cap="flat" cmpd="sng" w="9525">
                <a:solidFill>
                  <a:srgbClr val="BEBEBE"/>
                </a:solidFill>
                <a:prstDash val="solid"/>
                <a:round/>
                <a:headEnd len="sm" w="sm" type="none"/>
                <a:tailEnd len="sm" w="sm" type="none"/>
              </a:ln>
            </p:spPr>
          </p:cxnSp>
          <p:cxnSp>
            <p:nvCxnSpPr>
              <p:cNvPr id="234" name="Google Shape;234;p22"/>
              <p:cNvCxnSpPr/>
              <p:nvPr/>
            </p:nvCxnSpPr>
            <p:spPr>
              <a:xfrm flipH="1" rot="10800000">
                <a:off x="4342680" y="5162400"/>
                <a:ext cx="360" cy="91440"/>
              </a:xfrm>
              <a:prstGeom prst="straightConnector1">
                <a:avLst/>
              </a:prstGeom>
              <a:noFill/>
              <a:ln cap="flat" cmpd="sng" w="9525">
                <a:solidFill>
                  <a:srgbClr val="BEBEBE"/>
                </a:solidFill>
                <a:prstDash val="solid"/>
                <a:round/>
                <a:headEnd len="sm" w="sm" type="none"/>
                <a:tailEnd len="sm" w="sm" type="none"/>
              </a:ln>
            </p:spPr>
          </p:cxnSp>
          <p:cxnSp>
            <p:nvCxnSpPr>
              <p:cNvPr id="235" name="Google Shape;235;p22"/>
              <p:cNvCxnSpPr/>
              <p:nvPr/>
            </p:nvCxnSpPr>
            <p:spPr>
              <a:xfrm flipH="1" rot="10800000">
                <a:off x="4571280" y="5162400"/>
                <a:ext cx="360" cy="91440"/>
              </a:xfrm>
              <a:prstGeom prst="straightConnector1">
                <a:avLst/>
              </a:prstGeom>
              <a:noFill/>
              <a:ln cap="flat" cmpd="sng" w="9525">
                <a:solidFill>
                  <a:srgbClr val="BEBEBE"/>
                </a:solidFill>
                <a:prstDash val="solid"/>
                <a:round/>
                <a:headEnd len="sm" w="sm" type="none"/>
                <a:tailEnd len="sm" w="sm" type="none"/>
              </a:ln>
            </p:spPr>
          </p:cxnSp>
          <p:cxnSp>
            <p:nvCxnSpPr>
              <p:cNvPr id="236" name="Google Shape;236;p22"/>
              <p:cNvCxnSpPr/>
              <p:nvPr/>
            </p:nvCxnSpPr>
            <p:spPr>
              <a:xfrm flipH="1" rot="10800000">
                <a:off x="4799880" y="5162400"/>
                <a:ext cx="360" cy="91440"/>
              </a:xfrm>
              <a:prstGeom prst="straightConnector1">
                <a:avLst/>
              </a:prstGeom>
              <a:noFill/>
              <a:ln cap="flat" cmpd="sng" w="9525">
                <a:solidFill>
                  <a:srgbClr val="BEBEBE"/>
                </a:solidFill>
                <a:prstDash val="solid"/>
                <a:round/>
                <a:headEnd len="sm" w="sm" type="none"/>
                <a:tailEnd len="sm" w="sm" type="none"/>
              </a:ln>
            </p:spPr>
          </p:cxnSp>
          <p:cxnSp>
            <p:nvCxnSpPr>
              <p:cNvPr id="237" name="Google Shape;237;p22"/>
              <p:cNvCxnSpPr/>
              <p:nvPr/>
            </p:nvCxnSpPr>
            <p:spPr>
              <a:xfrm flipH="1" rot="10800000">
                <a:off x="6628680" y="5162400"/>
                <a:ext cx="360" cy="91440"/>
              </a:xfrm>
              <a:prstGeom prst="straightConnector1">
                <a:avLst/>
              </a:prstGeom>
              <a:noFill/>
              <a:ln cap="flat" cmpd="sng" w="9525">
                <a:solidFill>
                  <a:srgbClr val="BEBEBE"/>
                </a:solidFill>
                <a:prstDash val="solid"/>
                <a:round/>
                <a:headEnd len="sm" w="sm" type="none"/>
                <a:tailEnd len="sm" w="sm" type="none"/>
              </a:ln>
            </p:spPr>
          </p:cxnSp>
          <p:cxnSp>
            <p:nvCxnSpPr>
              <p:cNvPr id="238" name="Google Shape;238;p22"/>
              <p:cNvCxnSpPr/>
              <p:nvPr/>
            </p:nvCxnSpPr>
            <p:spPr>
              <a:xfrm flipH="1" rot="10800000">
                <a:off x="6857280" y="5162400"/>
                <a:ext cx="360" cy="91440"/>
              </a:xfrm>
              <a:prstGeom prst="straightConnector1">
                <a:avLst/>
              </a:prstGeom>
              <a:noFill/>
              <a:ln cap="flat" cmpd="sng" w="9525">
                <a:solidFill>
                  <a:srgbClr val="BEBEBE"/>
                </a:solidFill>
                <a:prstDash val="solid"/>
                <a:round/>
                <a:headEnd len="sm" w="sm" type="none"/>
                <a:tailEnd len="sm" w="sm" type="none"/>
              </a:ln>
            </p:spPr>
          </p:cxnSp>
          <p:cxnSp>
            <p:nvCxnSpPr>
              <p:cNvPr id="239" name="Google Shape;239;p22"/>
              <p:cNvCxnSpPr/>
              <p:nvPr/>
            </p:nvCxnSpPr>
            <p:spPr>
              <a:xfrm flipH="1" rot="10800000">
                <a:off x="7085880" y="5162400"/>
                <a:ext cx="360" cy="91440"/>
              </a:xfrm>
              <a:prstGeom prst="straightConnector1">
                <a:avLst/>
              </a:prstGeom>
              <a:noFill/>
              <a:ln cap="flat" cmpd="sng" w="9525">
                <a:solidFill>
                  <a:srgbClr val="BEBEBE"/>
                </a:solidFill>
                <a:prstDash val="solid"/>
                <a:round/>
                <a:headEnd len="sm" w="sm" type="none"/>
                <a:tailEnd len="sm" w="sm" type="none"/>
              </a:ln>
            </p:spPr>
          </p:cxnSp>
          <p:cxnSp>
            <p:nvCxnSpPr>
              <p:cNvPr id="240" name="Google Shape;240;p22"/>
              <p:cNvCxnSpPr/>
              <p:nvPr/>
            </p:nvCxnSpPr>
            <p:spPr>
              <a:xfrm flipH="1" rot="10800000">
                <a:off x="8914680" y="5162400"/>
                <a:ext cx="360" cy="91440"/>
              </a:xfrm>
              <a:prstGeom prst="straightConnector1">
                <a:avLst/>
              </a:prstGeom>
              <a:noFill/>
              <a:ln cap="flat" cmpd="sng" w="9525">
                <a:solidFill>
                  <a:srgbClr val="BEBEBE"/>
                </a:solidFill>
                <a:prstDash val="solid"/>
                <a:round/>
                <a:headEnd len="sm" w="sm" type="none"/>
                <a:tailEnd len="sm" w="sm" type="none"/>
              </a:ln>
            </p:spPr>
          </p:cxnSp>
        </p:grpSp>
        <p:grpSp>
          <p:nvGrpSpPr>
            <p:cNvPr id="241" name="Google Shape;241;p22"/>
            <p:cNvGrpSpPr/>
            <p:nvPr/>
          </p:nvGrpSpPr>
          <p:grpSpPr>
            <a:xfrm>
              <a:off x="-109800" y="237600"/>
              <a:ext cx="91440" cy="4664880"/>
              <a:chOff x="-109800" y="237600"/>
              <a:chExt cx="91440" cy="4664880"/>
            </a:xfrm>
          </p:grpSpPr>
          <p:cxnSp>
            <p:nvCxnSpPr>
              <p:cNvPr id="242" name="Google Shape;242;p22"/>
              <p:cNvCxnSpPr/>
              <p:nvPr/>
            </p:nvCxnSpPr>
            <p:spPr>
              <a:xfrm flipH="1">
                <a:off x="-109800" y="653760"/>
                <a:ext cx="91440" cy="360"/>
              </a:xfrm>
              <a:prstGeom prst="straightConnector1">
                <a:avLst/>
              </a:prstGeom>
              <a:noFill/>
              <a:ln cap="flat" cmpd="sng" w="9525">
                <a:solidFill>
                  <a:srgbClr val="BEBEBE"/>
                </a:solidFill>
                <a:prstDash val="solid"/>
                <a:round/>
                <a:headEnd len="sm" w="sm" type="none"/>
                <a:tailEnd len="sm" w="sm" type="none"/>
              </a:ln>
            </p:spPr>
          </p:cxnSp>
          <p:cxnSp>
            <p:nvCxnSpPr>
              <p:cNvPr id="243" name="Google Shape;243;p22"/>
              <p:cNvCxnSpPr/>
              <p:nvPr/>
            </p:nvCxnSpPr>
            <p:spPr>
              <a:xfrm flipH="1">
                <a:off x="-109800" y="1289160"/>
                <a:ext cx="91440" cy="360"/>
              </a:xfrm>
              <a:prstGeom prst="straightConnector1">
                <a:avLst/>
              </a:prstGeom>
              <a:noFill/>
              <a:ln cap="flat" cmpd="sng" w="9525">
                <a:solidFill>
                  <a:srgbClr val="BEBEBE"/>
                </a:solidFill>
                <a:prstDash val="solid"/>
                <a:round/>
                <a:headEnd len="sm" w="sm" type="none"/>
                <a:tailEnd len="sm" w="sm" type="none"/>
              </a:ln>
            </p:spPr>
          </p:cxnSp>
          <p:cxnSp>
            <p:nvCxnSpPr>
              <p:cNvPr id="244" name="Google Shape;244;p22"/>
              <p:cNvCxnSpPr/>
              <p:nvPr/>
            </p:nvCxnSpPr>
            <p:spPr>
              <a:xfrm flipH="1">
                <a:off x="-109800" y="1929240"/>
                <a:ext cx="91440" cy="360"/>
              </a:xfrm>
              <a:prstGeom prst="straightConnector1">
                <a:avLst/>
              </a:prstGeom>
              <a:noFill/>
              <a:ln cap="flat" cmpd="sng" w="9525">
                <a:solidFill>
                  <a:srgbClr val="BEBEBE"/>
                </a:solidFill>
                <a:prstDash val="solid"/>
                <a:round/>
                <a:headEnd len="sm" w="sm" type="none"/>
                <a:tailEnd len="sm" w="sm" type="none"/>
              </a:ln>
            </p:spPr>
          </p:cxnSp>
          <p:cxnSp>
            <p:nvCxnSpPr>
              <p:cNvPr id="245" name="Google Shape;245;p22"/>
              <p:cNvCxnSpPr/>
              <p:nvPr/>
            </p:nvCxnSpPr>
            <p:spPr>
              <a:xfrm flipH="1">
                <a:off x="-109800" y="2570760"/>
                <a:ext cx="91440" cy="360"/>
              </a:xfrm>
              <a:prstGeom prst="straightConnector1">
                <a:avLst/>
              </a:prstGeom>
              <a:noFill/>
              <a:ln cap="flat" cmpd="sng" w="9525">
                <a:solidFill>
                  <a:srgbClr val="BEBEBE"/>
                </a:solidFill>
                <a:prstDash val="solid"/>
                <a:round/>
                <a:headEnd len="sm" w="sm" type="none"/>
                <a:tailEnd len="sm" w="sm" type="none"/>
              </a:ln>
            </p:spPr>
          </p:cxnSp>
          <p:cxnSp>
            <p:nvCxnSpPr>
              <p:cNvPr id="246" name="Google Shape;246;p22"/>
              <p:cNvCxnSpPr/>
              <p:nvPr/>
            </p:nvCxnSpPr>
            <p:spPr>
              <a:xfrm flipH="1">
                <a:off x="-109800" y="3209400"/>
                <a:ext cx="91440" cy="360"/>
              </a:xfrm>
              <a:prstGeom prst="straightConnector1">
                <a:avLst/>
              </a:prstGeom>
              <a:noFill/>
              <a:ln cap="flat" cmpd="sng" w="9525">
                <a:solidFill>
                  <a:srgbClr val="BEBEBE"/>
                </a:solidFill>
                <a:prstDash val="solid"/>
                <a:round/>
                <a:headEnd len="sm" w="sm" type="none"/>
                <a:tailEnd len="sm" w="sm" type="none"/>
              </a:ln>
            </p:spPr>
          </p:cxnSp>
          <p:cxnSp>
            <p:nvCxnSpPr>
              <p:cNvPr id="247" name="Google Shape;247;p22"/>
              <p:cNvCxnSpPr/>
              <p:nvPr/>
            </p:nvCxnSpPr>
            <p:spPr>
              <a:xfrm flipH="1">
                <a:off x="-109800" y="3849480"/>
                <a:ext cx="91440" cy="360"/>
              </a:xfrm>
              <a:prstGeom prst="straightConnector1">
                <a:avLst/>
              </a:prstGeom>
              <a:noFill/>
              <a:ln cap="flat" cmpd="sng" w="9525">
                <a:solidFill>
                  <a:srgbClr val="BEBEBE"/>
                </a:solidFill>
                <a:prstDash val="solid"/>
                <a:round/>
                <a:headEnd len="sm" w="sm" type="none"/>
                <a:tailEnd len="sm" w="sm" type="none"/>
              </a:ln>
            </p:spPr>
          </p:cxnSp>
          <p:cxnSp>
            <p:nvCxnSpPr>
              <p:cNvPr id="248" name="Google Shape;248;p22"/>
              <p:cNvCxnSpPr/>
              <p:nvPr/>
            </p:nvCxnSpPr>
            <p:spPr>
              <a:xfrm flipH="1">
                <a:off x="-109800" y="4494240"/>
                <a:ext cx="91440" cy="360"/>
              </a:xfrm>
              <a:prstGeom prst="straightConnector1">
                <a:avLst/>
              </a:prstGeom>
              <a:noFill/>
              <a:ln cap="flat" cmpd="sng" w="9525">
                <a:solidFill>
                  <a:srgbClr val="BEBEBE"/>
                </a:solidFill>
                <a:prstDash val="solid"/>
                <a:round/>
                <a:headEnd len="sm" w="sm" type="none"/>
                <a:tailEnd len="sm" w="sm" type="none"/>
              </a:ln>
            </p:spPr>
          </p:cxnSp>
          <p:cxnSp>
            <p:nvCxnSpPr>
              <p:cNvPr id="249" name="Google Shape;249;p22"/>
              <p:cNvCxnSpPr/>
              <p:nvPr/>
            </p:nvCxnSpPr>
            <p:spPr>
              <a:xfrm flipH="1">
                <a:off x="-109800" y="237600"/>
                <a:ext cx="91440" cy="360"/>
              </a:xfrm>
              <a:prstGeom prst="straightConnector1">
                <a:avLst/>
              </a:prstGeom>
              <a:noFill/>
              <a:ln cap="flat" cmpd="sng" w="9525">
                <a:solidFill>
                  <a:srgbClr val="BEBEBE"/>
                </a:solidFill>
                <a:prstDash val="solid"/>
                <a:round/>
                <a:headEnd len="sm" w="sm" type="none"/>
                <a:tailEnd len="sm" w="sm" type="none"/>
              </a:ln>
            </p:spPr>
          </p:cxnSp>
          <p:cxnSp>
            <p:nvCxnSpPr>
              <p:cNvPr id="250" name="Google Shape;250;p22"/>
              <p:cNvCxnSpPr/>
              <p:nvPr/>
            </p:nvCxnSpPr>
            <p:spPr>
              <a:xfrm flipH="1">
                <a:off x="-109800" y="4902120"/>
                <a:ext cx="91440" cy="360"/>
              </a:xfrm>
              <a:prstGeom prst="straightConnector1">
                <a:avLst/>
              </a:prstGeom>
              <a:noFill/>
              <a:ln cap="flat" cmpd="sng" w="9525">
                <a:solidFill>
                  <a:srgbClr val="BEBEBE"/>
                </a:solidFill>
                <a:prstDash val="solid"/>
                <a:round/>
                <a:headEnd len="sm" w="sm" type="none"/>
                <a:tailEnd len="sm" w="sm" type="none"/>
              </a:ln>
            </p:spPr>
          </p:cxnSp>
        </p:grpSp>
        <p:grpSp>
          <p:nvGrpSpPr>
            <p:cNvPr id="251" name="Google Shape;251;p22"/>
            <p:cNvGrpSpPr/>
            <p:nvPr/>
          </p:nvGrpSpPr>
          <p:grpSpPr>
            <a:xfrm>
              <a:off x="9162360" y="237600"/>
              <a:ext cx="91440" cy="4663800"/>
              <a:chOff x="9162360" y="237600"/>
              <a:chExt cx="91440" cy="4663800"/>
            </a:xfrm>
          </p:grpSpPr>
          <p:cxnSp>
            <p:nvCxnSpPr>
              <p:cNvPr id="252" name="Google Shape;252;p22"/>
              <p:cNvCxnSpPr/>
              <p:nvPr/>
            </p:nvCxnSpPr>
            <p:spPr>
              <a:xfrm flipH="1">
                <a:off x="9162360" y="653760"/>
                <a:ext cx="91440" cy="360"/>
              </a:xfrm>
              <a:prstGeom prst="straightConnector1">
                <a:avLst/>
              </a:prstGeom>
              <a:noFill/>
              <a:ln cap="flat" cmpd="sng" w="9525">
                <a:solidFill>
                  <a:srgbClr val="BEBEBE"/>
                </a:solidFill>
                <a:prstDash val="solid"/>
                <a:round/>
                <a:headEnd len="sm" w="sm" type="none"/>
                <a:tailEnd len="sm" w="sm" type="none"/>
              </a:ln>
            </p:spPr>
          </p:cxnSp>
          <p:cxnSp>
            <p:nvCxnSpPr>
              <p:cNvPr id="253" name="Google Shape;253;p22"/>
              <p:cNvCxnSpPr/>
              <p:nvPr/>
            </p:nvCxnSpPr>
            <p:spPr>
              <a:xfrm flipH="1">
                <a:off x="9162360" y="1289160"/>
                <a:ext cx="91440" cy="360"/>
              </a:xfrm>
              <a:prstGeom prst="straightConnector1">
                <a:avLst/>
              </a:prstGeom>
              <a:noFill/>
              <a:ln cap="flat" cmpd="sng" w="9525">
                <a:solidFill>
                  <a:srgbClr val="BEBEBE"/>
                </a:solidFill>
                <a:prstDash val="solid"/>
                <a:round/>
                <a:headEnd len="sm" w="sm" type="none"/>
                <a:tailEnd len="sm" w="sm" type="none"/>
              </a:ln>
            </p:spPr>
          </p:cxnSp>
          <p:cxnSp>
            <p:nvCxnSpPr>
              <p:cNvPr id="254" name="Google Shape;254;p22"/>
              <p:cNvCxnSpPr/>
              <p:nvPr/>
            </p:nvCxnSpPr>
            <p:spPr>
              <a:xfrm flipH="1">
                <a:off x="9162360" y="1929240"/>
                <a:ext cx="91440" cy="360"/>
              </a:xfrm>
              <a:prstGeom prst="straightConnector1">
                <a:avLst/>
              </a:prstGeom>
              <a:noFill/>
              <a:ln cap="flat" cmpd="sng" w="9525">
                <a:solidFill>
                  <a:srgbClr val="BEBEBE"/>
                </a:solidFill>
                <a:prstDash val="solid"/>
                <a:round/>
                <a:headEnd len="sm" w="sm" type="none"/>
                <a:tailEnd len="sm" w="sm" type="none"/>
              </a:ln>
            </p:spPr>
          </p:cxnSp>
          <p:cxnSp>
            <p:nvCxnSpPr>
              <p:cNvPr id="255" name="Google Shape;255;p22"/>
              <p:cNvCxnSpPr/>
              <p:nvPr/>
            </p:nvCxnSpPr>
            <p:spPr>
              <a:xfrm flipH="1">
                <a:off x="9162360" y="2569320"/>
                <a:ext cx="91440" cy="360"/>
              </a:xfrm>
              <a:prstGeom prst="straightConnector1">
                <a:avLst/>
              </a:prstGeom>
              <a:noFill/>
              <a:ln cap="flat" cmpd="sng" w="9525">
                <a:solidFill>
                  <a:srgbClr val="BEBEBE"/>
                </a:solidFill>
                <a:prstDash val="solid"/>
                <a:round/>
                <a:headEnd len="sm" w="sm" type="none"/>
                <a:tailEnd len="sm" w="sm" type="none"/>
              </a:ln>
            </p:spPr>
          </p:cxnSp>
          <p:cxnSp>
            <p:nvCxnSpPr>
              <p:cNvPr id="256" name="Google Shape;256;p22"/>
              <p:cNvCxnSpPr/>
              <p:nvPr/>
            </p:nvCxnSpPr>
            <p:spPr>
              <a:xfrm flipH="1">
                <a:off x="9162360" y="3209400"/>
                <a:ext cx="91440" cy="360"/>
              </a:xfrm>
              <a:prstGeom prst="straightConnector1">
                <a:avLst/>
              </a:prstGeom>
              <a:noFill/>
              <a:ln cap="flat" cmpd="sng" w="9525">
                <a:solidFill>
                  <a:srgbClr val="BEBEBE"/>
                </a:solidFill>
                <a:prstDash val="solid"/>
                <a:round/>
                <a:headEnd len="sm" w="sm" type="none"/>
                <a:tailEnd len="sm" w="sm" type="none"/>
              </a:ln>
            </p:spPr>
          </p:cxnSp>
          <p:cxnSp>
            <p:nvCxnSpPr>
              <p:cNvPr id="257" name="Google Shape;257;p22"/>
              <p:cNvCxnSpPr/>
              <p:nvPr/>
            </p:nvCxnSpPr>
            <p:spPr>
              <a:xfrm flipH="1">
                <a:off x="9162360" y="3849480"/>
                <a:ext cx="91440" cy="360"/>
              </a:xfrm>
              <a:prstGeom prst="straightConnector1">
                <a:avLst/>
              </a:prstGeom>
              <a:noFill/>
              <a:ln cap="flat" cmpd="sng" w="9525">
                <a:solidFill>
                  <a:srgbClr val="BEBEBE"/>
                </a:solidFill>
                <a:prstDash val="solid"/>
                <a:round/>
                <a:headEnd len="sm" w="sm" type="none"/>
                <a:tailEnd len="sm" w="sm" type="none"/>
              </a:ln>
            </p:spPr>
          </p:cxnSp>
          <p:cxnSp>
            <p:nvCxnSpPr>
              <p:cNvPr id="258" name="Google Shape;258;p22"/>
              <p:cNvCxnSpPr/>
              <p:nvPr/>
            </p:nvCxnSpPr>
            <p:spPr>
              <a:xfrm flipH="1">
                <a:off x="9162360" y="4494240"/>
                <a:ext cx="91440" cy="360"/>
              </a:xfrm>
              <a:prstGeom prst="straightConnector1">
                <a:avLst/>
              </a:prstGeom>
              <a:noFill/>
              <a:ln cap="flat" cmpd="sng" w="9525">
                <a:solidFill>
                  <a:srgbClr val="BEBEBE"/>
                </a:solidFill>
                <a:prstDash val="solid"/>
                <a:round/>
                <a:headEnd len="sm" w="sm" type="none"/>
                <a:tailEnd len="sm" w="sm" type="none"/>
              </a:ln>
            </p:spPr>
          </p:cxnSp>
          <p:cxnSp>
            <p:nvCxnSpPr>
              <p:cNvPr id="259" name="Google Shape;259;p22"/>
              <p:cNvCxnSpPr/>
              <p:nvPr/>
            </p:nvCxnSpPr>
            <p:spPr>
              <a:xfrm flipH="1">
                <a:off x="9162360" y="237600"/>
                <a:ext cx="91440" cy="360"/>
              </a:xfrm>
              <a:prstGeom prst="straightConnector1">
                <a:avLst/>
              </a:prstGeom>
              <a:noFill/>
              <a:ln cap="flat" cmpd="sng" w="9525">
                <a:solidFill>
                  <a:srgbClr val="BEBEBE"/>
                </a:solidFill>
                <a:prstDash val="solid"/>
                <a:round/>
                <a:headEnd len="sm" w="sm" type="none"/>
                <a:tailEnd len="sm" w="sm" type="none"/>
              </a:ln>
            </p:spPr>
          </p:cxnSp>
          <p:cxnSp>
            <p:nvCxnSpPr>
              <p:cNvPr id="260" name="Google Shape;260;p22"/>
              <p:cNvCxnSpPr/>
              <p:nvPr/>
            </p:nvCxnSpPr>
            <p:spPr>
              <a:xfrm flipH="1">
                <a:off x="9162360" y="4901040"/>
                <a:ext cx="91440" cy="360"/>
              </a:xfrm>
              <a:prstGeom prst="straightConnector1">
                <a:avLst/>
              </a:prstGeom>
              <a:noFill/>
              <a:ln cap="flat" cmpd="sng" w="9525">
                <a:solidFill>
                  <a:srgbClr val="BEBEBE"/>
                </a:solidFill>
                <a:prstDash val="solid"/>
                <a:round/>
                <a:headEnd len="sm" w="sm" type="none"/>
                <a:tailEnd len="sm" w="sm" type="none"/>
              </a:ln>
            </p:spPr>
          </p:cxnSp>
        </p:grpSp>
      </p:grpSp>
      <p:sp>
        <p:nvSpPr>
          <p:cNvPr id="261" name="Google Shape;261;p22"/>
          <p:cNvSpPr txBox="1"/>
          <p:nvPr>
            <p:ph idx="11" type="ftr"/>
          </p:nvPr>
        </p:nvSpPr>
        <p:spPr>
          <a:xfrm>
            <a:off x="228600" y="4788000"/>
            <a:ext cx="4114440" cy="16632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2" name="Google Shape;262;p22"/>
          <p:cNvSpPr txBox="1"/>
          <p:nvPr>
            <p:ph idx="12" type="sldNum"/>
          </p:nvPr>
        </p:nvSpPr>
        <p:spPr>
          <a:xfrm>
            <a:off x="7086600" y="4788000"/>
            <a:ext cx="1828440" cy="16632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rgbClr val="121619"/>
                </a:solidFill>
                <a:latin typeface="IBM Plex Sans"/>
                <a:ea typeface="IBM Plex Sans"/>
                <a:cs typeface="IBM Plex Sans"/>
                <a:sym typeface="IBM Plex Sans"/>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rgbClr val="121619"/>
                </a:solidFill>
                <a:latin typeface="IBM Plex Sans"/>
                <a:ea typeface="IBM Plex Sans"/>
                <a:cs typeface="IBM Plex Sans"/>
                <a:sym typeface="IBM Plex Sans"/>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rgbClr val="121619"/>
                </a:solidFill>
                <a:latin typeface="IBM Plex Sans"/>
                <a:ea typeface="IBM Plex Sans"/>
                <a:cs typeface="IBM Plex Sans"/>
                <a:sym typeface="IBM Plex Sans"/>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rgbClr val="121619"/>
                </a:solidFill>
                <a:latin typeface="IBM Plex Sans"/>
                <a:ea typeface="IBM Plex Sans"/>
                <a:cs typeface="IBM Plex Sans"/>
                <a:sym typeface="IBM Plex Sans"/>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rgbClr val="121619"/>
                </a:solidFill>
                <a:latin typeface="IBM Plex Sans"/>
                <a:ea typeface="IBM Plex Sans"/>
                <a:cs typeface="IBM Plex Sans"/>
                <a:sym typeface="IBM Plex Sans"/>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rgbClr val="121619"/>
                </a:solidFill>
                <a:latin typeface="IBM Plex Sans"/>
                <a:ea typeface="IBM Plex Sans"/>
                <a:cs typeface="IBM Plex Sans"/>
                <a:sym typeface="IBM Plex Sans"/>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rgbClr val="121619"/>
                </a:solidFill>
                <a:latin typeface="IBM Plex Sans"/>
                <a:ea typeface="IBM Plex Sans"/>
                <a:cs typeface="IBM Plex Sans"/>
                <a:sym typeface="IBM Plex Sans"/>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rgbClr val="121619"/>
                </a:solidFill>
                <a:latin typeface="IBM Plex Sans"/>
                <a:ea typeface="IBM Plex Sans"/>
                <a:cs typeface="IBM Plex Sans"/>
                <a:sym typeface="IBM Plex Sans"/>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rgbClr val="121619"/>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pic>
        <p:nvPicPr>
          <p:cNvPr id="263" name="Google Shape;263;p22"/>
          <p:cNvPicPr preferRelativeResize="0"/>
          <p:nvPr/>
        </p:nvPicPr>
        <p:blipFill rotWithShape="1">
          <a:blip r:embed="rId1">
            <a:alphaModFix/>
          </a:blip>
          <a:srcRect b="0" l="0" r="0" t="0"/>
          <a:stretch/>
        </p:blipFill>
        <p:spPr>
          <a:xfrm>
            <a:off x="7789320" y="128880"/>
            <a:ext cx="1125720" cy="350640"/>
          </a:xfrm>
          <a:prstGeom prst="rect">
            <a:avLst/>
          </a:prstGeom>
          <a:noFill/>
          <a:ln>
            <a:noFill/>
          </a:ln>
        </p:spPr>
      </p:pic>
      <p:sp>
        <p:nvSpPr>
          <p:cNvPr id="264" name="Google Shape;264;p2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5" name="Google Shape;265;p22"/>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717"/>
        </a:solidFill>
      </p:bgPr>
    </p:bg>
    <p:spTree>
      <p:nvGrpSpPr>
        <p:cNvPr id="314" name="Shape 314"/>
        <p:cNvGrpSpPr/>
        <p:nvPr/>
      </p:nvGrpSpPr>
      <p:grpSpPr>
        <a:xfrm>
          <a:off x="0" y="0"/>
          <a:ext cx="0" cy="0"/>
          <a:chOff x="0" y="0"/>
          <a:chExt cx="0" cy="0"/>
        </a:xfrm>
      </p:grpSpPr>
      <p:grpSp>
        <p:nvGrpSpPr>
          <p:cNvPr id="315" name="Google Shape;315;p28"/>
          <p:cNvGrpSpPr/>
          <p:nvPr/>
        </p:nvGrpSpPr>
        <p:grpSpPr>
          <a:xfrm>
            <a:off x="-109800" y="-110160"/>
            <a:ext cx="9363600" cy="5364000"/>
            <a:chOff x="-109800" y="-110160"/>
            <a:chExt cx="9363600" cy="5364000"/>
          </a:xfrm>
        </p:grpSpPr>
        <p:grpSp>
          <p:nvGrpSpPr>
            <p:cNvPr id="316" name="Google Shape;316;p28"/>
            <p:cNvGrpSpPr/>
            <p:nvPr/>
          </p:nvGrpSpPr>
          <p:grpSpPr>
            <a:xfrm>
              <a:off x="227880" y="-110160"/>
              <a:ext cx="8687160" cy="91440"/>
              <a:chOff x="227880" y="-110160"/>
              <a:chExt cx="8687160" cy="91440"/>
            </a:xfrm>
          </p:grpSpPr>
          <p:cxnSp>
            <p:nvCxnSpPr>
              <p:cNvPr id="317" name="Google Shape;317;p28"/>
              <p:cNvCxnSpPr/>
              <p:nvPr/>
            </p:nvCxnSpPr>
            <p:spPr>
              <a:xfrm flipH="1" rot="10800000">
                <a:off x="227880" y="-110160"/>
                <a:ext cx="360" cy="91440"/>
              </a:xfrm>
              <a:prstGeom prst="straightConnector1">
                <a:avLst/>
              </a:prstGeom>
              <a:noFill/>
              <a:ln cap="flat" cmpd="sng" w="9525">
                <a:solidFill>
                  <a:srgbClr val="BEBEBE"/>
                </a:solidFill>
                <a:prstDash val="solid"/>
                <a:round/>
                <a:headEnd len="sm" w="sm" type="none"/>
                <a:tailEnd len="sm" w="sm" type="none"/>
              </a:ln>
            </p:spPr>
          </p:cxnSp>
          <p:cxnSp>
            <p:nvCxnSpPr>
              <p:cNvPr id="318" name="Google Shape;318;p28"/>
              <p:cNvCxnSpPr/>
              <p:nvPr/>
            </p:nvCxnSpPr>
            <p:spPr>
              <a:xfrm flipH="1" rot="10800000">
                <a:off x="2056680" y="-110160"/>
                <a:ext cx="360" cy="91440"/>
              </a:xfrm>
              <a:prstGeom prst="straightConnector1">
                <a:avLst/>
              </a:prstGeom>
              <a:noFill/>
              <a:ln cap="flat" cmpd="sng" w="9525">
                <a:solidFill>
                  <a:srgbClr val="BEBEBE"/>
                </a:solidFill>
                <a:prstDash val="solid"/>
                <a:round/>
                <a:headEnd len="sm" w="sm" type="none"/>
                <a:tailEnd len="sm" w="sm" type="none"/>
              </a:ln>
            </p:spPr>
          </p:cxnSp>
          <p:cxnSp>
            <p:nvCxnSpPr>
              <p:cNvPr id="319" name="Google Shape;319;p28"/>
              <p:cNvCxnSpPr/>
              <p:nvPr/>
            </p:nvCxnSpPr>
            <p:spPr>
              <a:xfrm flipH="1" rot="10800000">
                <a:off x="2285280" y="-110160"/>
                <a:ext cx="360" cy="91440"/>
              </a:xfrm>
              <a:prstGeom prst="straightConnector1">
                <a:avLst/>
              </a:prstGeom>
              <a:noFill/>
              <a:ln cap="flat" cmpd="sng" w="9525">
                <a:solidFill>
                  <a:srgbClr val="BEBEBE"/>
                </a:solidFill>
                <a:prstDash val="solid"/>
                <a:round/>
                <a:headEnd len="sm" w="sm" type="none"/>
                <a:tailEnd len="sm" w="sm" type="none"/>
              </a:ln>
            </p:spPr>
          </p:cxnSp>
          <p:cxnSp>
            <p:nvCxnSpPr>
              <p:cNvPr id="320" name="Google Shape;320;p28"/>
              <p:cNvCxnSpPr/>
              <p:nvPr/>
            </p:nvCxnSpPr>
            <p:spPr>
              <a:xfrm flipH="1" rot="10800000">
                <a:off x="2513880" y="-110160"/>
                <a:ext cx="360" cy="91440"/>
              </a:xfrm>
              <a:prstGeom prst="straightConnector1">
                <a:avLst/>
              </a:prstGeom>
              <a:noFill/>
              <a:ln cap="flat" cmpd="sng" w="9525">
                <a:solidFill>
                  <a:srgbClr val="BEBEBE"/>
                </a:solidFill>
                <a:prstDash val="solid"/>
                <a:round/>
                <a:headEnd len="sm" w="sm" type="none"/>
                <a:tailEnd len="sm" w="sm" type="none"/>
              </a:ln>
            </p:spPr>
          </p:cxnSp>
          <p:cxnSp>
            <p:nvCxnSpPr>
              <p:cNvPr id="321" name="Google Shape;321;p28"/>
              <p:cNvCxnSpPr/>
              <p:nvPr/>
            </p:nvCxnSpPr>
            <p:spPr>
              <a:xfrm flipH="1" rot="10800000">
                <a:off x="4342680" y="-110160"/>
                <a:ext cx="360" cy="91440"/>
              </a:xfrm>
              <a:prstGeom prst="straightConnector1">
                <a:avLst/>
              </a:prstGeom>
              <a:noFill/>
              <a:ln cap="flat" cmpd="sng" w="9525">
                <a:solidFill>
                  <a:srgbClr val="BEBEBE"/>
                </a:solidFill>
                <a:prstDash val="solid"/>
                <a:round/>
                <a:headEnd len="sm" w="sm" type="none"/>
                <a:tailEnd len="sm" w="sm" type="none"/>
              </a:ln>
            </p:spPr>
          </p:cxnSp>
          <p:cxnSp>
            <p:nvCxnSpPr>
              <p:cNvPr id="322" name="Google Shape;322;p28"/>
              <p:cNvCxnSpPr/>
              <p:nvPr/>
            </p:nvCxnSpPr>
            <p:spPr>
              <a:xfrm flipH="1" rot="10800000">
                <a:off x="4571280" y="-110160"/>
                <a:ext cx="360" cy="91440"/>
              </a:xfrm>
              <a:prstGeom prst="straightConnector1">
                <a:avLst/>
              </a:prstGeom>
              <a:noFill/>
              <a:ln cap="flat" cmpd="sng" w="9525">
                <a:solidFill>
                  <a:srgbClr val="BEBEBE"/>
                </a:solidFill>
                <a:prstDash val="solid"/>
                <a:round/>
                <a:headEnd len="sm" w="sm" type="none"/>
                <a:tailEnd len="sm" w="sm" type="none"/>
              </a:ln>
            </p:spPr>
          </p:cxnSp>
          <p:cxnSp>
            <p:nvCxnSpPr>
              <p:cNvPr id="323" name="Google Shape;323;p28"/>
              <p:cNvCxnSpPr/>
              <p:nvPr/>
            </p:nvCxnSpPr>
            <p:spPr>
              <a:xfrm flipH="1" rot="10800000">
                <a:off x="4799880" y="-110160"/>
                <a:ext cx="360" cy="91440"/>
              </a:xfrm>
              <a:prstGeom prst="straightConnector1">
                <a:avLst/>
              </a:prstGeom>
              <a:noFill/>
              <a:ln cap="flat" cmpd="sng" w="9525">
                <a:solidFill>
                  <a:srgbClr val="BEBEBE"/>
                </a:solidFill>
                <a:prstDash val="solid"/>
                <a:round/>
                <a:headEnd len="sm" w="sm" type="none"/>
                <a:tailEnd len="sm" w="sm" type="none"/>
              </a:ln>
            </p:spPr>
          </p:cxnSp>
          <p:cxnSp>
            <p:nvCxnSpPr>
              <p:cNvPr id="324" name="Google Shape;324;p28"/>
              <p:cNvCxnSpPr/>
              <p:nvPr/>
            </p:nvCxnSpPr>
            <p:spPr>
              <a:xfrm flipH="1" rot="10800000">
                <a:off x="6628680" y="-110160"/>
                <a:ext cx="360" cy="91440"/>
              </a:xfrm>
              <a:prstGeom prst="straightConnector1">
                <a:avLst/>
              </a:prstGeom>
              <a:noFill/>
              <a:ln cap="flat" cmpd="sng" w="9525">
                <a:solidFill>
                  <a:srgbClr val="BEBEBE"/>
                </a:solidFill>
                <a:prstDash val="solid"/>
                <a:round/>
                <a:headEnd len="sm" w="sm" type="none"/>
                <a:tailEnd len="sm" w="sm" type="none"/>
              </a:ln>
            </p:spPr>
          </p:cxnSp>
          <p:cxnSp>
            <p:nvCxnSpPr>
              <p:cNvPr id="325" name="Google Shape;325;p28"/>
              <p:cNvCxnSpPr/>
              <p:nvPr/>
            </p:nvCxnSpPr>
            <p:spPr>
              <a:xfrm flipH="1" rot="10800000">
                <a:off x="6857280" y="-110160"/>
                <a:ext cx="360" cy="91440"/>
              </a:xfrm>
              <a:prstGeom prst="straightConnector1">
                <a:avLst/>
              </a:prstGeom>
              <a:noFill/>
              <a:ln cap="flat" cmpd="sng" w="9525">
                <a:solidFill>
                  <a:srgbClr val="BEBEBE"/>
                </a:solidFill>
                <a:prstDash val="solid"/>
                <a:round/>
                <a:headEnd len="sm" w="sm" type="none"/>
                <a:tailEnd len="sm" w="sm" type="none"/>
              </a:ln>
            </p:spPr>
          </p:cxnSp>
          <p:cxnSp>
            <p:nvCxnSpPr>
              <p:cNvPr id="326" name="Google Shape;326;p28"/>
              <p:cNvCxnSpPr/>
              <p:nvPr/>
            </p:nvCxnSpPr>
            <p:spPr>
              <a:xfrm flipH="1" rot="10800000">
                <a:off x="7085880" y="-110160"/>
                <a:ext cx="360" cy="91440"/>
              </a:xfrm>
              <a:prstGeom prst="straightConnector1">
                <a:avLst/>
              </a:prstGeom>
              <a:noFill/>
              <a:ln cap="flat" cmpd="sng" w="9525">
                <a:solidFill>
                  <a:srgbClr val="BEBEBE"/>
                </a:solidFill>
                <a:prstDash val="solid"/>
                <a:round/>
                <a:headEnd len="sm" w="sm" type="none"/>
                <a:tailEnd len="sm" w="sm" type="none"/>
              </a:ln>
            </p:spPr>
          </p:cxnSp>
          <p:cxnSp>
            <p:nvCxnSpPr>
              <p:cNvPr id="327" name="Google Shape;327;p28"/>
              <p:cNvCxnSpPr/>
              <p:nvPr/>
            </p:nvCxnSpPr>
            <p:spPr>
              <a:xfrm flipH="1" rot="10800000">
                <a:off x="8914680" y="-110160"/>
                <a:ext cx="360" cy="91440"/>
              </a:xfrm>
              <a:prstGeom prst="straightConnector1">
                <a:avLst/>
              </a:prstGeom>
              <a:noFill/>
              <a:ln cap="flat" cmpd="sng" w="9525">
                <a:solidFill>
                  <a:srgbClr val="BEBEBE"/>
                </a:solidFill>
                <a:prstDash val="solid"/>
                <a:round/>
                <a:headEnd len="sm" w="sm" type="none"/>
                <a:tailEnd len="sm" w="sm" type="none"/>
              </a:ln>
            </p:spPr>
          </p:cxnSp>
        </p:grpSp>
        <p:grpSp>
          <p:nvGrpSpPr>
            <p:cNvPr id="328" name="Google Shape;328;p28"/>
            <p:cNvGrpSpPr/>
            <p:nvPr/>
          </p:nvGrpSpPr>
          <p:grpSpPr>
            <a:xfrm>
              <a:off x="227880" y="5162400"/>
              <a:ext cx="8687160" cy="91440"/>
              <a:chOff x="227880" y="5162400"/>
              <a:chExt cx="8687160" cy="91440"/>
            </a:xfrm>
          </p:grpSpPr>
          <p:cxnSp>
            <p:nvCxnSpPr>
              <p:cNvPr id="329" name="Google Shape;329;p28"/>
              <p:cNvCxnSpPr/>
              <p:nvPr/>
            </p:nvCxnSpPr>
            <p:spPr>
              <a:xfrm flipH="1" rot="10800000">
                <a:off x="227880" y="5162400"/>
                <a:ext cx="360" cy="91440"/>
              </a:xfrm>
              <a:prstGeom prst="straightConnector1">
                <a:avLst/>
              </a:prstGeom>
              <a:noFill/>
              <a:ln cap="flat" cmpd="sng" w="9525">
                <a:solidFill>
                  <a:srgbClr val="BEBEBE"/>
                </a:solidFill>
                <a:prstDash val="solid"/>
                <a:round/>
                <a:headEnd len="sm" w="sm" type="none"/>
                <a:tailEnd len="sm" w="sm" type="none"/>
              </a:ln>
            </p:spPr>
          </p:cxnSp>
          <p:cxnSp>
            <p:nvCxnSpPr>
              <p:cNvPr id="330" name="Google Shape;330;p28"/>
              <p:cNvCxnSpPr/>
              <p:nvPr/>
            </p:nvCxnSpPr>
            <p:spPr>
              <a:xfrm flipH="1" rot="10800000">
                <a:off x="2056680" y="5162400"/>
                <a:ext cx="360" cy="91440"/>
              </a:xfrm>
              <a:prstGeom prst="straightConnector1">
                <a:avLst/>
              </a:prstGeom>
              <a:noFill/>
              <a:ln cap="flat" cmpd="sng" w="9525">
                <a:solidFill>
                  <a:srgbClr val="BEBEBE"/>
                </a:solidFill>
                <a:prstDash val="solid"/>
                <a:round/>
                <a:headEnd len="sm" w="sm" type="none"/>
                <a:tailEnd len="sm" w="sm" type="none"/>
              </a:ln>
            </p:spPr>
          </p:cxnSp>
          <p:cxnSp>
            <p:nvCxnSpPr>
              <p:cNvPr id="331" name="Google Shape;331;p28"/>
              <p:cNvCxnSpPr/>
              <p:nvPr/>
            </p:nvCxnSpPr>
            <p:spPr>
              <a:xfrm flipH="1" rot="10800000">
                <a:off x="2285280" y="5162400"/>
                <a:ext cx="360" cy="91440"/>
              </a:xfrm>
              <a:prstGeom prst="straightConnector1">
                <a:avLst/>
              </a:prstGeom>
              <a:noFill/>
              <a:ln cap="flat" cmpd="sng" w="9525">
                <a:solidFill>
                  <a:srgbClr val="BEBEBE"/>
                </a:solidFill>
                <a:prstDash val="solid"/>
                <a:round/>
                <a:headEnd len="sm" w="sm" type="none"/>
                <a:tailEnd len="sm" w="sm" type="none"/>
              </a:ln>
            </p:spPr>
          </p:cxnSp>
          <p:cxnSp>
            <p:nvCxnSpPr>
              <p:cNvPr id="332" name="Google Shape;332;p28"/>
              <p:cNvCxnSpPr/>
              <p:nvPr/>
            </p:nvCxnSpPr>
            <p:spPr>
              <a:xfrm flipH="1" rot="10800000">
                <a:off x="2513880" y="5162400"/>
                <a:ext cx="360" cy="91440"/>
              </a:xfrm>
              <a:prstGeom prst="straightConnector1">
                <a:avLst/>
              </a:prstGeom>
              <a:noFill/>
              <a:ln cap="flat" cmpd="sng" w="9525">
                <a:solidFill>
                  <a:srgbClr val="BEBEBE"/>
                </a:solidFill>
                <a:prstDash val="solid"/>
                <a:round/>
                <a:headEnd len="sm" w="sm" type="none"/>
                <a:tailEnd len="sm" w="sm" type="none"/>
              </a:ln>
            </p:spPr>
          </p:cxnSp>
          <p:cxnSp>
            <p:nvCxnSpPr>
              <p:cNvPr id="333" name="Google Shape;333;p28"/>
              <p:cNvCxnSpPr/>
              <p:nvPr/>
            </p:nvCxnSpPr>
            <p:spPr>
              <a:xfrm flipH="1" rot="10800000">
                <a:off x="4342680" y="5162400"/>
                <a:ext cx="360" cy="91440"/>
              </a:xfrm>
              <a:prstGeom prst="straightConnector1">
                <a:avLst/>
              </a:prstGeom>
              <a:noFill/>
              <a:ln cap="flat" cmpd="sng" w="9525">
                <a:solidFill>
                  <a:srgbClr val="BEBEBE"/>
                </a:solidFill>
                <a:prstDash val="solid"/>
                <a:round/>
                <a:headEnd len="sm" w="sm" type="none"/>
                <a:tailEnd len="sm" w="sm" type="none"/>
              </a:ln>
            </p:spPr>
          </p:cxnSp>
          <p:cxnSp>
            <p:nvCxnSpPr>
              <p:cNvPr id="334" name="Google Shape;334;p28"/>
              <p:cNvCxnSpPr/>
              <p:nvPr/>
            </p:nvCxnSpPr>
            <p:spPr>
              <a:xfrm flipH="1" rot="10800000">
                <a:off x="4571280" y="5162400"/>
                <a:ext cx="360" cy="91440"/>
              </a:xfrm>
              <a:prstGeom prst="straightConnector1">
                <a:avLst/>
              </a:prstGeom>
              <a:noFill/>
              <a:ln cap="flat" cmpd="sng" w="9525">
                <a:solidFill>
                  <a:srgbClr val="BEBEBE"/>
                </a:solidFill>
                <a:prstDash val="solid"/>
                <a:round/>
                <a:headEnd len="sm" w="sm" type="none"/>
                <a:tailEnd len="sm" w="sm" type="none"/>
              </a:ln>
            </p:spPr>
          </p:cxnSp>
          <p:cxnSp>
            <p:nvCxnSpPr>
              <p:cNvPr id="335" name="Google Shape;335;p28"/>
              <p:cNvCxnSpPr/>
              <p:nvPr/>
            </p:nvCxnSpPr>
            <p:spPr>
              <a:xfrm flipH="1" rot="10800000">
                <a:off x="4799880" y="5162400"/>
                <a:ext cx="360" cy="91440"/>
              </a:xfrm>
              <a:prstGeom prst="straightConnector1">
                <a:avLst/>
              </a:prstGeom>
              <a:noFill/>
              <a:ln cap="flat" cmpd="sng" w="9525">
                <a:solidFill>
                  <a:srgbClr val="BEBEBE"/>
                </a:solidFill>
                <a:prstDash val="solid"/>
                <a:round/>
                <a:headEnd len="sm" w="sm" type="none"/>
                <a:tailEnd len="sm" w="sm" type="none"/>
              </a:ln>
            </p:spPr>
          </p:cxnSp>
          <p:cxnSp>
            <p:nvCxnSpPr>
              <p:cNvPr id="336" name="Google Shape;336;p28"/>
              <p:cNvCxnSpPr/>
              <p:nvPr/>
            </p:nvCxnSpPr>
            <p:spPr>
              <a:xfrm flipH="1" rot="10800000">
                <a:off x="6628680" y="5162400"/>
                <a:ext cx="360" cy="91440"/>
              </a:xfrm>
              <a:prstGeom prst="straightConnector1">
                <a:avLst/>
              </a:prstGeom>
              <a:noFill/>
              <a:ln cap="flat" cmpd="sng" w="9525">
                <a:solidFill>
                  <a:srgbClr val="BEBEBE"/>
                </a:solidFill>
                <a:prstDash val="solid"/>
                <a:round/>
                <a:headEnd len="sm" w="sm" type="none"/>
                <a:tailEnd len="sm" w="sm" type="none"/>
              </a:ln>
            </p:spPr>
          </p:cxnSp>
          <p:cxnSp>
            <p:nvCxnSpPr>
              <p:cNvPr id="337" name="Google Shape;337;p28"/>
              <p:cNvCxnSpPr/>
              <p:nvPr/>
            </p:nvCxnSpPr>
            <p:spPr>
              <a:xfrm flipH="1" rot="10800000">
                <a:off x="6857280" y="5162400"/>
                <a:ext cx="360" cy="91440"/>
              </a:xfrm>
              <a:prstGeom prst="straightConnector1">
                <a:avLst/>
              </a:prstGeom>
              <a:noFill/>
              <a:ln cap="flat" cmpd="sng" w="9525">
                <a:solidFill>
                  <a:srgbClr val="BEBEBE"/>
                </a:solidFill>
                <a:prstDash val="solid"/>
                <a:round/>
                <a:headEnd len="sm" w="sm" type="none"/>
                <a:tailEnd len="sm" w="sm" type="none"/>
              </a:ln>
            </p:spPr>
          </p:cxnSp>
          <p:cxnSp>
            <p:nvCxnSpPr>
              <p:cNvPr id="338" name="Google Shape;338;p28"/>
              <p:cNvCxnSpPr/>
              <p:nvPr/>
            </p:nvCxnSpPr>
            <p:spPr>
              <a:xfrm flipH="1" rot="10800000">
                <a:off x="7085880" y="5162400"/>
                <a:ext cx="360" cy="91440"/>
              </a:xfrm>
              <a:prstGeom prst="straightConnector1">
                <a:avLst/>
              </a:prstGeom>
              <a:noFill/>
              <a:ln cap="flat" cmpd="sng" w="9525">
                <a:solidFill>
                  <a:srgbClr val="BEBEBE"/>
                </a:solidFill>
                <a:prstDash val="solid"/>
                <a:round/>
                <a:headEnd len="sm" w="sm" type="none"/>
                <a:tailEnd len="sm" w="sm" type="none"/>
              </a:ln>
            </p:spPr>
          </p:cxnSp>
          <p:cxnSp>
            <p:nvCxnSpPr>
              <p:cNvPr id="339" name="Google Shape;339;p28"/>
              <p:cNvCxnSpPr/>
              <p:nvPr/>
            </p:nvCxnSpPr>
            <p:spPr>
              <a:xfrm flipH="1" rot="10800000">
                <a:off x="8914680" y="5162400"/>
                <a:ext cx="360" cy="91440"/>
              </a:xfrm>
              <a:prstGeom prst="straightConnector1">
                <a:avLst/>
              </a:prstGeom>
              <a:noFill/>
              <a:ln cap="flat" cmpd="sng" w="9525">
                <a:solidFill>
                  <a:srgbClr val="BEBEBE"/>
                </a:solidFill>
                <a:prstDash val="solid"/>
                <a:round/>
                <a:headEnd len="sm" w="sm" type="none"/>
                <a:tailEnd len="sm" w="sm" type="none"/>
              </a:ln>
            </p:spPr>
          </p:cxnSp>
        </p:grpSp>
        <p:grpSp>
          <p:nvGrpSpPr>
            <p:cNvPr id="340" name="Google Shape;340;p28"/>
            <p:cNvGrpSpPr/>
            <p:nvPr/>
          </p:nvGrpSpPr>
          <p:grpSpPr>
            <a:xfrm>
              <a:off x="-109800" y="237600"/>
              <a:ext cx="91440" cy="4664880"/>
              <a:chOff x="-109800" y="237600"/>
              <a:chExt cx="91440" cy="4664880"/>
            </a:xfrm>
          </p:grpSpPr>
          <p:cxnSp>
            <p:nvCxnSpPr>
              <p:cNvPr id="341" name="Google Shape;341;p28"/>
              <p:cNvCxnSpPr/>
              <p:nvPr/>
            </p:nvCxnSpPr>
            <p:spPr>
              <a:xfrm flipH="1">
                <a:off x="-109800" y="653760"/>
                <a:ext cx="91440" cy="360"/>
              </a:xfrm>
              <a:prstGeom prst="straightConnector1">
                <a:avLst/>
              </a:prstGeom>
              <a:noFill/>
              <a:ln cap="flat" cmpd="sng" w="9525">
                <a:solidFill>
                  <a:srgbClr val="BEBEBE"/>
                </a:solidFill>
                <a:prstDash val="solid"/>
                <a:round/>
                <a:headEnd len="sm" w="sm" type="none"/>
                <a:tailEnd len="sm" w="sm" type="none"/>
              </a:ln>
            </p:spPr>
          </p:cxnSp>
          <p:cxnSp>
            <p:nvCxnSpPr>
              <p:cNvPr id="342" name="Google Shape;342;p28"/>
              <p:cNvCxnSpPr/>
              <p:nvPr/>
            </p:nvCxnSpPr>
            <p:spPr>
              <a:xfrm flipH="1">
                <a:off x="-109800" y="1289160"/>
                <a:ext cx="91440" cy="360"/>
              </a:xfrm>
              <a:prstGeom prst="straightConnector1">
                <a:avLst/>
              </a:prstGeom>
              <a:noFill/>
              <a:ln cap="flat" cmpd="sng" w="9525">
                <a:solidFill>
                  <a:srgbClr val="BEBEBE"/>
                </a:solidFill>
                <a:prstDash val="solid"/>
                <a:round/>
                <a:headEnd len="sm" w="sm" type="none"/>
                <a:tailEnd len="sm" w="sm" type="none"/>
              </a:ln>
            </p:spPr>
          </p:cxnSp>
          <p:cxnSp>
            <p:nvCxnSpPr>
              <p:cNvPr id="343" name="Google Shape;343;p28"/>
              <p:cNvCxnSpPr/>
              <p:nvPr/>
            </p:nvCxnSpPr>
            <p:spPr>
              <a:xfrm flipH="1">
                <a:off x="-109800" y="1929240"/>
                <a:ext cx="91440" cy="360"/>
              </a:xfrm>
              <a:prstGeom prst="straightConnector1">
                <a:avLst/>
              </a:prstGeom>
              <a:noFill/>
              <a:ln cap="flat" cmpd="sng" w="9525">
                <a:solidFill>
                  <a:srgbClr val="BEBEBE"/>
                </a:solidFill>
                <a:prstDash val="solid"/>
                <a:round/>
                <a:headEnd len="sm" w="sm" type="none"/>
                <a:tailEnd len="sm" w="sm" type="none"/>
              </a:ln>
            </p:spPr>
          </p:cxnSp>
          <p:cxnSp>
            <p:nvCxnSpPr>
              <p:cNvPr id="344" name="Google Shape;344;p28"/>
              <p:cNvCxnSpPr/>
              <p:nvPr/>
            </p:nvCxnSpPr>
            <p:spPr>
              <a:xfrm flipH="1">
                <a:off x="-109800" y="2570760"/>
                <a:ext cx="91440" cy="360"/>
              </a:xfrm>
              <a:prstGeom prst="straightConnector1">
                <a:avLst/>
              </a:prstGeom>
              <a:noFill/>
              <a:ln cap="flat" cmpd="sng" w="9525">
                <a:solidFill>
                  <a:srgbClr val="BEBEBE"/>
                </a:solidFill>
                <a:prstDash val="solid"/>
                <a:round/>
                <a:headEnd len="sm" w="sm" type="none"/>
                <a:tailEnd len="sm" w="sm" type="none"/>
              </a:ln>
            </p:spPr>
          </p:cxnSp>
          <p:cxnSp>
            <p:nvCxnSpPr>
              <p:cNvPr id="345" name="Google Shape;345;p28"/>
              <p:cNvCxnSpPr/>
              <p:nvPr/>
            </p:nvCxnSpPr>
            <p:spPr>
              <a:xfrm flipH="1">
                <a:off x="-109800" y="3209400"/>
                <a:ext cx="91440" cy="360"/>
              </a:xfrm>
              <a:prstGeom prst="straightConnector1">
                <a:avLst/>
              </a:prstGeom>
              <a:noFill/>
              <a:ln cap="flat" cmpd="sng" w="9525">
                <a:solidFill>
                  <a:srgbClr val="BEBEBE"/>
                </a:solidFill>
                <a:prstDash val="solid"/>
                <a:round/>
                <a:headEnd len="sm" w="sm" type="none"/>
                <a:tailEnd len="sm" w="sm" type="none"/>
              </a:ln>
            </p:spPr>
          </p:cxnSp>
          <p:cxnSp>
            <p:nvCxnSpPr>
              <p:cNvPr id="346" name="Google Shape;346;p28"/>
              <p:cNvCxnSpPr/>
              <p:nvPr/>
            </p:nvCxnSpPr>
            <p:spPr>
              <a:xfrm flipH="1">
                <a:off x="-109800" y="3849480"/>
                <a:ext cx="91440" cy="360"/>
              </a:xfrm>
              <a:prstGeom prst="straightConnector1">
                <a:avLst/>
              </a:prstGeom>
              <a:noFill/>
              <a:ln cap="flat" cmpd="sng" w="9525">
                <a:solidFill>
                  <a:srgbClr val="BEBEBE"/>
                </a:solidFill>
                <a:prstDash val="solid"/>
                <a:round/>
                <a:headEnd len="sm" w="sm" type="none"/>
                <a:tailEnd len="sm" w="sm" type="none"/>
              </a:ln>
            </p:spPr>
          </p:cxnSp>
          <p:cxnSp>
            <p:nvCxnSpPr>
              <p:cNvPr id="347" name="Google Shape;347;p28"/>
              <p:cNvCxnSpPr/>
              <p:nvPr/>
            </p:nvCxnSpPr>
            <p:spPr>
              <a:xfrm flipH="1">
                <a:off x="-109800" y="4494240"/>
                <a:ext cx="91440" cy="360"/>
              </a:xfrm>
              <a:prstGeom prst="straightConnector1">
                <a:avLst/>
              </a:prstGeom>
              <a:noFill/>
              <a:ln cap="flat" cmpd="sng" w="9525">
                <a:solidFill>
                  <a:srgbClr val="BEBEBE"/>
                </a:solidFill>
                <a:prstDash val="solid"/>
                <a:round/>
                <a:headEnd len="sm" w="sm" type="none"/>
                <a:tailEnd len="sm" w="sm" type="none"/>
              </a:ln>
            </p:spPr>
          </p:cxnSp>
          <p:cxnSp>
            <p:nvCxnSpPr>
              <p:cNvPr id="348" name="Google Shape;348;p28"/>
              <p:cNvCxnSpPr/>
              <p:nvPr/>
            </p:nvCxnSpPr>
            <p:spPr>
              <a:xfrm flipH="1">
                <a:off x="-109800" y="237600"/>
                <a:ext cx="91440" cy="360"/>
              </a:xfrm>
              <a:prstGeom prst="straightConnector1">
                <a:avLst/>
              </a:prstGeom>
              <a:noFill/>
              <a:ln cap="flat" cmpd="sng" w="9525">
                <a:solidFill>
                  <a:srgbClr val="BEBEBE"/>
                </a:solidFill>
                <a:prstDash val="solid"/>
                <a:round/>
                <a:headEnd len="sm" w="sm" type="none"/>
                <a:tailEnd len="sm" w="sm" type="none"/>
              </a:ln>
            </p:spPr>
          </p:cxnSp>
          <p:cxnSp>
            <p:nvCxnSpPr>
              <p:cNvPr id="349" name="Google Shape;349;p28"/>
              <p:cNvCxnSpPr/>
              <p:nvPr/>
            </p:nvCxnSpPr>
            <p:spPr>
              <a:xfrm flipH="1">
                <a:off x="-109800" y="4902120"/>
                <a:ext cx="91440" cy="360"/>
              </a:xfrm>
              <a:prstGeom prst="straightConnector1">
                <a:avLst/>
              </a:prstGeom>
              <a:noFill/>
              <a:ln cap="flat" cmpd="sng" w="9525">
                <a:solidFill>
                  <a:srgbClr val="BEBEBE"/>
                </a:solidFill>
                <a:prstDash val="solid"/>
                <a:round/>
                <a:headEnd len="sm" w="sm" type="none"/>
                <a:tailEnd len="sm" w="sm" type="none"/>
              </a:ln>
            </p:spPr>
          </p:cxnSp>
        </p:grpSp>
        <p:grpSp>
          <p:nvGrpSpPr>
            <p:cNvPr id="350" name="Google Shape;350;p28"/>
            <p:cNvGrpSpPr/>
            <p:nvPr/>
          </p:nvGrpSpPr>
          <p:grpSpPr>
            <a:xfrm>
              <a:off x="9162360" y="237600"/>
              <a:ext cx="91440" cy="4663800"/>
              <a:chOff x="9162360" y="237600"/>
              <a:chExt cx="91440" cy="4663800"/>
            </a:xfrm>
          </p:grpSpPr>
          <p:cxnSp>
            <p:nvCxnSpPr>
              <p:cNvPr id="351" name="Google Shape;351;p28"/>
              <p:cNvCxnSpPr/>
              <p:nvPr/>
            </p:nvCxnSpPr>
            <p:spPr>
              <a:xfrm flipH="1">
                <a:off x="9162360" y="653760"/>
                <a:ext cx="91440" cy="360"/>
              </a:xfrm>
              <a:prstGeom prst="straightConnector1">
                <a:avLst/>
              </a:prstGeom>
              <a:noFill/>
              <a:ln cap="flat" cmpd="sng" w="9525">
                <a:solidFill>
                  <a:srgbClr val="BEBEBE"/>
                </a:solidFill>
                <a:prstDash val="solid"/>
                <a:round/>
                <a:headEnd len="sm" w="sm" type="none"/>
                <a:tailEnd len="sm" w="sm" type="none"/>
              </a:ln>
            </p:spPr>
          </p:cxnSp>
          <p:cxnSp>
            <p:nvCxnSpPr>
              <p:cNvPr id="352" name="Google Shape;352;p28"/>
              <p:cNvCxnSpPr/>
              <p:nvPr/>
            </p:nvCxnSpPr>
            <p:spPr>
              <a:xfrm flipH="1">
                <a:off x="9162360" y="1289160"/>
                <a:ext cx="91440" cy="360"/>
              </a:xfrm>
              <a:prstGeom prst="straightConnector1">
                <a:avLst/>
              </a:prstGeom>
              <a:noFill/>
              <a:ln cap="flat" cmpd="sng" w="9525">
                <a:solidFill>
                  <a:srgbClr val="BEBEBE"/>
                </a:solidFill>
                <a:prstDash val="solid"/>
                <a:round/>
                <a:headEnd len="sm" w="sm" type="none"/>
                <a:tailEnd len="sm" w="sm" type="none"/>
              </a:ln>
            </p:spPr>
          </p:cxnSp>
          <p:cxnSp>
            <p:nvCxnSpPr>
              <p:cNvPr id="353" name="Google Shape;353;p28"/>
              <p:cNvCxnSpPr/>
              <p:nvPr/>
            </p:nvCxnSpPr>
            <p:spPr>
              <a:xfrm flipH="1">
                <a:off x="9162360" y="1929240"/>
                <a:ext cx="91440" cy="360"/>
              </a:xfrm>
              <a:prstGeom prst="straightConnector1">
                <a:avLst/>
              </a:prstGeom>
              <a:noFill/>
              <a:ln cap="flat" cmpd="sng" w="9525">
                <a:solidFill>
                  <a:srgbClr val="BEBEBE"/>
                </a:solidFill>
                <a:prstDash val="solid"/>
                <a:round/>
                <a:headEnd len="sm" w="sm" type="none"/>
                <a:tailEnd len="sm" w="sm" type="none"/>
              </a:ln>
            </p:spPr>
          </p:cxnSp>
          <p:cxnSp>
            <p:nvCxnSpPr>
              <p:cNvPr id="354" name="Google Shape;354;p28"/>
              <p:cNvCxnSpPr/>
              <p:nvPr/>
            </p:nvCxnSpPr>
            <p:spPr>
              <a:xfrm flipH="1">
                <a:off x="9162360" y="2569320"/>
                <a:ext cx="91440" cy="360"/>
              </a:xfrm>
              <a:prstGeom prst="straightConnector1">
                <a:avLst/>
              </a:prstGeom>
              <a:noFill/>
              <a:ln cap="flat" cmpd="sng" w="9525">
                <a:solidFill>
                  <a:srgbClr val="BEBEBE"/>
                </a:solidFill>
                <a:prstDash val="solid"/>
                <a:round/>
                <a:headEnd len="sm" w="sm" type="none"/>
                <a:tailEnd len="sm" w="sm" type="none"/>
              </a:ln>
            </p:spPr>
          </p:cxnSp>
          <p:cxnSp>
            <p:nvCxnSpPr>
              <p:cNvPr id="355" name="Google Shape;355;p28"/>
              <p:cNvCxnSpPr/>
              <p:nvPr/>
            </p:nvCxnSpPr>
            <p:spPr>
              <a:xfrm flipH="1">
                <a:off x="9162360" y="3209400"/>
                <a:ext cx="91440" cy="360"/>
              </a:xfrm>
              <a:prstGeom prst="straightConnector1">
                <a:avLst/>
              </a:prstGeom>
              <a:noFill/>
              <a:ln cap="flat" cmpd="sng" w="9525">
                <a:solidFill>
                  <a:srgbClr val="BEBEBE"/>
                </a:solidFill>
                <a:prstDash val="solid"/>
                <a:round/>
                <a:headEnd len="sm" w="sm" type="none"/>
                <a:tailEnd len="sm" w="sm" type="none"/>
              </a:ln>
            </p:spPr>
          </p:cxnSp>
          <p:cxnSp>
            <p:nvCxnSpPr>
              <p:cNvPr id="356" name="Google Shape;356;p28"/>
              <p:cNvCxnSpPr/>
              <p:nvPr/>
            </p:nvCxnSpPr>
            <p:spPr>
              <a:xfrm flipH="1">
                <a:off x="9162360" y="3849480"/>
                <a:ext cx="91440" cy="360"/>
              </a:xfrm>
              <a:prstGeom prst="straightConnector1">
                <a:avLst/>
              </a:prstGeom>
              <a:noFill/>
              <a:ln cap="flat" cmpd="sng" w="9525">
                <a:solidFill>
                  <a:srgbClr val="BEBEBE"/>
                </a:solidFill>
                <a:prstDash val="solid"/>
                <a:round/>
                <a:headEnd len="sm" w="sm" type="none"/>
                <a:tailEnd len="sm" w="sm" type="none"/>
              </a:ln>
            </p:spPr>
          </p:cxnSp>
          <p:cxnSp>
            <p:nvCxnSpPr>
              <p:cNvPr id="357" name="Google Shape;357;p28"/>
              <p:cNvCxnSpPr/>
              <p:nvPr/>
            </p:nvCxnSpPr>
            <p:spPr>
              <a:xfrm flipH="1">
                <a:off x="9162360" y="4494240"/>
                <a:ext cx="91440" cy="360"/>
              </a:xfrm>
              <a:prstGeom prst="straightConnector1">
                <a:avLst/>
              </a:prstGeom>
              <a:noFill/>
              <a:ln cap="flat" cmpd="sng" w="9525">
                <a:solidFill>
                  <a:srgbClr val="BEBEBE"/>
                </a:solidFill>
                <a:prstDash val="solid"/>
                <a:round/>
                <a:headEnd len="sm" w="sm" type="none"/>
                <a:tailEnd len="sm" w="sm" type="none"/>
              </a:ln>
            </p:spPr>
          </p:cxnSp>
          <p:cxnSp>
            <p:nvCxnSpPr>
              <p:cNvPr id="358" name="Google Shape;358;p28"/>
              <p:cNvCxnSpPr/>
              <p:nvPr/>
            </p:nvCxnSpPr>
            <p:spPr>
              <a:xfrm flipH="1">
                <a:off x="9162360" y="237600"/>
                <a:ext cx="91440" cy="360"/>
              </a:xfrm>
              <a:prstGeom prst="straightConnector1">
                <a:avLst/>
              </a:prstGeom>
              <a:noFill/>
              <a:ln cap="flat" cmpd="sng" w="9525">
                <a:solidFill>
                  <a:srgbClr val="BEBEBE"/>
                </a:solidFill>
                <a:prstDash val="solid"/>
                <a:round/>
                <a:headEnd len="sm" w="sm" type="none"/>
                <a:tailEnd len="sm" w="sm" type="none"/>
              </a:ln>
            </p:spPr>
          </p:cxnSp>
          <p:cxnSp>
            <p:nvCxnSpPr>
              <p:cNvPr id="359" name="Google Shape;359;p28"/>
              <p:cNvCxnSpPr/>
              <p:nvPr/>
            </p:nvCxnSpPr>
            <p:spPr>
              <a:xfrm flipH="1">
                <a:off x="9162360" y="4901040"/>
                <a:ext cx="91440" cy="360"/>
              </a:xfrm>
              <a:prstGeom prst="straightConnector1">
                <a:avLst/>
              </a:prstGeom>
              <a:noFill/>
              <a:ln cap="flat" cmpd="sng" w="9525">
                <a:solidFill>
                  <a:srgbClr val="BEBEBE"/>
                </a:solidFill>
                <a:prstDash val="solid"/>
                <a:round/>
                <a:headEnd len="sm" w="sm" type="none"/>
                <a:tailEnd len="sm" w="sm" type="none"/>
              </a:ln>
            </p:spPr>
          </p:cxnSp>
        </p:grpSp>
      </p:grpSp>
      <p:sp>
        <p:nvSpPr>
          <p:cNvPr id="360" name="Google Shape;360;p28"/>
          <p:cNvSpPr txBox="1"/>
          <p:nvPr>
            <p:ph idx="11" type="ftr"/>
          </p:nvPr>
        </p:nvSpPr>
        <p:spPr>
          <a:xfrm>
            <a:off x="228600" y="4788000"/>
            <a:ext cx="4114440" cy="16632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61" name="Google Shape;361;p28"/>
          <p:cNvSpPr txBox="1"/>
          <p:nvPr>
            <p:ph type="title"/>
          </p:nvPr>
        </p:nvSpPr>
        <p:spPr>
          <a:xfrm>
            <a:off x="210240" y="201240"/>
            <a:ext cx="4141800" cy="36324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62" name="Google Shape;362;p28"/>
          <p:cNvSpPr txBox="1"/>
          <p:nvPr>
            <p:ph idx="1" type="body"/>
          </p:nvPr>
        </p:nvSpPr>
        <p:spPr>
          <a:xfrm>
            <a:off x="216720" y="990360"/>
            <a:ext cx="4117680" cy="25092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63" name="Google Shape;363;p28"/>
          <p:cNvSpPr txBox="1"/>
          <p:nvPr>
            <p:ph idx="2" type="body"/>
          </p:nvPr>
        </p:nvSpPr>
        <p:spPr>
          <a:xfrm>
            <a:off x="216720" y="1256760"/>
            <a:ext cx="4117680" cy="25092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cxnSp>
        <p:nvCxnSpPr>
          <p:cNvPr id="364" name="Google Shape;364;p28"/>
          <p:cNvCxnSpPr/>
          <p:nvPr/>
        </p:nvCxnSpPr>
        <p:spPr>
          <a:xfrm>
            <a:off x="235800" y="770760"/>
            <a:ext cx="548640" cy="360"/>
          </a:xfrm>
          <a:prstGeom prst="straightConnector1">
            <a:avLst/>
          </a:prstGeom>
          <a:noFill/>
          <a:ln cap="rnd" cmpd="sng" w="25400">
            <a:solidFill>
              <a:srgbClr val="6928C3"/>
            </a:solidFill>
            <a:prstDash val="solid"/>
            <a:round/>
            <a:headEnd len="sm" w="sm" type="none"/>
            <a:tailEnd len="sm" w="sm" type="none"/>
          </a:ln>
        </p:spPr>
      </p:cxnSp>
      <p:pic>
        <p:nvPicPr>
          <p:cNvPr id="365" name="Google Shape;365;p28"/>
          <p:cNvPicPr preferRelativeResize="0"/>
          <p:nvPr/>
        </p:nvPicPr>
        <p:blipFill rotWithShape="1">
          <a:blip r:embed="rId1">
            <a:alphaModFix/>
          </a:blip>
          <a:srcRect b="0" l="0" r="0" t="0"/>
          <a:stretch/>
        </p:blipFill>
        <p:spPr>
          <a:xfrm>
            <a:off x="7789320" y="4659840"/>
            <a:ext cx="1125720" cy="35064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0" Type="http://schemas.openxmlformats.org/officeDocument/2006/relationships/hyperlink" Target="https://qiskit.org/textbook-beta/course/machine-learning-course/" TargetMode="External"/><Relationship Id="rId1" Type="http://schemas.openxmlformats.org/officeDocument/2006/relationships/slideLayout" Target="../slideLayouts/slideLayout38.xml"/><Relationship Id="rId2" Type="http://schemas.openxmlformats.org/officeDocument/2006/relationships/notesSlide" Target="../notesSlides/notesSlide10.xml"/><Relationship Id="rId3" Type="http://schemas.openxmlformats.org/officeDocument/2006/relationships/image" Target="../media/image23.png"/><Relationship Id="rId4" Type="http://schemas.openxmlformats.org/officeDocument/2006/relationships/image" Target="../media/image25.png"/><Relationship Id="rId9" Type="http://schemas.openxmlformats.org/officeDocument/2006/relationships/image" Target="../media/image11.png"/><Relationship Id="rId5" Type="http://schemas.openxmlformats.org/officeDocument/2006/relationships/image" Target="../media/image34.png"/><Relationship Id="rId6" Type="http://schemas.openxmlformats.org/officeDocument/2006/relationships/image" Target="../media/image31.png"/><Relationship Id="rId7" Type="http://schemas.openxmlformats.org/officeDocument/2006/relationships/image" Target="../media/image33.png"/><Relationship Id="rId8"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1.xml"/><Relationship Id="rId3" Type="http://schemas.openxmlformats.org/officeDocument/2006/relationships/image" Target="../media/image25.png"/><Relationship Id="rId4" Type="http://schemas.openxmlformats.org/officeDocument/2006/relationships/image" Target="../media/image15.png"/><Relationship Id="rId5" Type="http://schemas.openxmlformats.org/officeDocument/2006/relationships/hyperlink" Target="https://qiskit.org/textbook-beta/course/machine-learning-cours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2.xml"/><Relationship Id="rId3" Type="http://schemas.openxmlformats.org/officeDocument/2006/relationships/image" Target="../media/image27.png"/><Relationship Id="rId4" Type="http://schemas.openxmlformats.org/officeDocument/2006/relationships/hyperlink" Target="https://qiskit.org/textbook-beta/course/machine-learning-cours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xml"/><Relationship Id="rId3" Type="http://schemas.openxmlformats.org/officeDocument/2006/relationships/hyperlink" Target="https://qiskit.org/textbook-beta/course/machine-learning-course/" TargetMode="External"/><Relationship Id="rId4" Type="http://schemas.openxmlformats.org/officeDocument/2006/relationships/hyperlink" Target="https://qiskit.org/textbook/preface.html" TargetMode="External"/><Relationship Id="rId5" Type="http://schemas.openxmlformats.org/officeDocument/2006/relationships/hyperlink" Target="https://www.youtube.com/c/qiskit" TargetMode="External"/><Relationship Id="rId6" Type="http://schemas.openxmlformats.org/officeDocument/2006/relationships/hyperlink" Target="https://medium.com/qiskit" TargetMode="External"/><Relationship Id="rId7" Type="http://schemas.openxmlformats.org/officeDocument/2006/relationships/hyperlink" Target="https://t.co/low5oWWWj2" TargetMode="External"/></Relationships>
</file>

<file path=ppt/slides/_rels/slide14.xml.rels><?xml version="1.0" encoding="UTF-8" standalone="yes"?><Relationships xmlns="http://schemas.openxmlformats.org/package/2006/relationships"><Relationship Id="rId11" Type="http://schemas.openxmlformats.org/officeDocument/2006/relationships/hyperlink" Target="https://onlinelibrary.wiley.com/doi/abs/10.1002/qute.201900070" TargetMode="External"/><Relationship Id="rId10" Type="http://schemas.openxmlformats.org/officeDocument/2006/relationships/hyperlink" Target="https://onlinelibrary.wiley.com/doi/abs/10.1002/qute.201900070" TargetMode="External"/><Relationship Id="rId13" Type="http://schemas.openxmlformats.org/officeDocument/2006/relationships/hyperlink" Target="https://arxiv.org/abs/1905.10876" TargetMode="External"/><Relationship Id="rId12" Type="http://schemas.openxmlformats.org/officeDocument/2006/relationships/hyperlink" Target="https://arxiv.org/abs/1905.10876" TargetMode="External"/><Relationship Id="rId1" Type="http://schemas.openxmlformats.org/officeDocument/2006/relationships/slideLayout" Target="../slideLayouts/slideLayout26.xml"/><Relationship Id="rId2" Type="http://schemas.openxmlformats.org/officeDocument/2006/relationships/notesSlide" Target="../notesSlides/notesSlide14.xml"/><Relationship Id="rId3" Type="http://schemas.openxmlformats.org/officeDocument/2006/relationships/hyperlink" Target="https://medium.com/qiskit/introducing-qiskit-machine-learning-5f06b6597526" TargetMode="External"/><Relationship Id="rId4" Type="http://schemas.openxmlformats.org/officeDocument/2006/relationships/hyperlink" Target="https://medium.com/qiskit/were-releasing-a-free-hands-on-quantum-machine-learning-course-online-c9313e78ea2d" TargetMode="External"/><Relationship Id="rId9" Type="http://schemas.openxmlformats.org/officeDocument/2006/relationships/hyperlink" Target="https://arxiv.org/abs/1610.08251" TargetMode="External"/><Relationship Id="rId15" Type="http://schemas.openxmlformats.org/officeDocument/2006/relationships/hyperlink" Target="https://arxiv.org/abs/2003.09887" TargetMode="External"/><Relationship Id="rId14" Type="http://schemas.openxmlformats.org/officeDocument/2006/relationships/hyperlink" Target="https://arxiv.org/abs/2003.09887" TargetMode="External"/><Relationship Id="rId17" Type="http://schemas.openxmlformats.org/officeDocument/2006/relationships/hyperlink" Target="https://doi.org/10.1038/nature23879" TargetMode="External"/><Relationship Id="rId16" Type="http://schemas.openxmlformats.org/officeDocument/2006/relationships/hyperlink" Target="https://doi.org/10.1038/nature23879" TargetMode="External"/><Relationship Id="rId5" Type="http://schemas.openxmlformats.org/officeDocument/2006/relationships/hyperlink" Target="https://qiskit.org/textbook-beta/course/machine-learning-course/" TargetMode="External"/><Relationship Id="rId19" Type="http://schemas.openxmlformats.org/officeDocument/2006/relationships/hyperlink" Target="https://arxiv.org/abs/1704.05018" TargetMode="External"/><Relationship Id="rId6" Type="http://schemas.openxmlformats.org/officeDocument/2006/relationships/hyperlink" Target="https://doi.org/10.1103/PhysRevLett.117.130501" TargetMode="External"/><Relationship Id="rId18" Type="http://schemas.openxmlformats.org/officeDocument/2006/relationships/hyperlink" Target="https://arxiv.org/abs/1704.05018" TargetMode="External"/><Relationship Id="rId7" Type="http://schemas.openxmlformats.org/officeDocument/2006/relationships/hyperlink" Target="https://doi.org/10.1103/PhysRevLett.117.130501" TargetMode="External"/><Relationship Id="rId8" Type="http://schemas.openxmlformats.org/officeDocument/2006/relationships/hyperlink" Target="https://arxiv.org/abs/1610.08251" TargetMode="External"/></Relationships>
</file>

<file path=ppt/slides/_rels/slide15.xml.rels><?xml version="1.0" encoding="UTF-8" standalone="yes"?><Relationships xmlns="http://schemas.openxmlformats.org/package/2006/relationships"><Relationship Id="rId20" Type="http://schemas.openxmlformats.org/officeDocument/2006/relationships/hyperlink" Target="https://doi.org/10.1038/s41586-019-0980-2" TargetMode="External"/><Relationship Id="rId11" Type="http://schemas.openxmlformats.org/officeDocument/2006/relationships/hyperlink" Target="https://arxiv.org/abs/2003.01695" TargetMode="External"/><Relationship Id="rId22" Type="http://schemas.openxmlformats.org/officeDocument/2006/relationships/hyperlink" Target="https://arxiv.org/abs/1803.07128" TargetMode="External"/><Relationship Id="rId10" Type="http://schemas.openxmlformats.org/officeDocument/2006/relationships/hyperlink" Target="https://journals.aps.org/pra/abstract/10.1103/PhysRevA.102.032420" TargetMode="External"/><Relationship Id="rId21" Type="http://schemas.openxmlformats.org/officeDocument/2006/relationships/hyperlink" Target="https://arxiv.org/abs/1803.07128" TargetMode="External"/><Relationship Id="rId13" Type="http://schemas.openxmlformats.org/officeDocument/2006/relationships/hyperlink" Target="https://doi.org/10.1038/ncomms5213" TargetMode="External"/><Relationship Id="rId12" Type="http://schemas.openxmlformats.org/officeDocument/2006/relationships/hyperlink" Target="https://arxiv.org/abs/2003.01695" TargetMode="External"/><Relationship Id="rId1" Type="http://schemas.openxmlformats.org/officeDocument/2006/relationships/slideLayout" Target="../slideLayouts/slideLayout26.xml"/><Relationship Id="rId2" Type="http://schemas.openxmlformats.org/officeDocument/2006/relationships/notesSlide" Target="../notesSlides/notesSlide15.xml"/><Relationship Id="rId3" Type="http://schemas.openxmlformats.org/officeDocument/2006/relationships/hyperlink" Target="https://doi.org/10.1038/s41586-019-0980-2" TargetMode="External"/><Relationship Id="rId4" Type="http://schemas.openxmlformats.org/officeDocument/2006/relationships/hyperlink" Target="https://doi.org/10.1038/s41586-019-0980-2" TargetMode="External"/><Relationship Id="rId9" Type="http://schemas.openxmlformats.org/officeDocument/2006/relationships/hyperlink" Target="https://journals.aps.org/pra/abstract/10.1103/PhysRevA.102.032420" TargetMode="External"/><Relationship Id="rId15" Type="http://schemas.openxmlformats.org/officeDocument/2006/relationships/hyperlink" Target="https://arxiv.org/abs/1304.3061" TargetMode="External"/><Relationship Id="rId14" Type="http://schemas.openxmlformats.org/officeDocument/2006/relationships/hyperlink" Target="https://doi.org/10.1038/ncomms5213" TargetMode="External"/><Relationship Id="rId17" Type="http://schemas.openxmlformats.org/officeDocument/2006/relationships/hyperlink" Target="https://arxiv.org/abs/1411.4028" TargetMode="External"/><Relationship Id="rId16" Type="http://schemas.openxmlformats.org/officeDocument/2006/relationships/hyperlink" Target="https://arxiv.org/abs/1304.3061" TargetMode="External"/><Relationship Id="rId5" Type="http://schemas.openxmlformats.org/officeDocument/2006/relationships/hyperlink" Target="https://arxiv.org/abs/1804.11326" TargetMode="External"/><Relationship Id="rId19" Type="http://schemas.openxmlformats.org/officeDocument/2006/relationships/hyperlink" Target="https://doi.org/10.1038/s41586-019-0980-2" TargetMode="External"/><Relationship Id="rId6" Type="http://schemas.openxmlformats.org/officeDocument/2006/relationships/hyperlink" Target="https://arxiv.org/abs/1804.11326" TargetMode="External"/><Relationship Id="rId18" Type="http://schemas.openxmlformats.org/officeDocument/2006/relationships/hyperlink" Target="https://arxiv.org/abs/1411.4028" TargetMode="External"/><Relationship Id="rId7" Type="http://schemas.openxmlformats.org/officeDocument/2006/relationships/hyperlink" Target="https://www.springer.com/gp/book/9783319964232" TargetMode="External"/><Relationship Id="rId8" Type="http://schemas.openxmlformats.org/officeDocument/2006/relationships/hyperlink" Target="https://www.springer.com/gp/book/978331996423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4.pn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hyperlink" Target="https://qiskit.org/textbook-beta/course/machine-learning-cours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4.xml"/><Relationship Id="rId3" Type="http://schemas.openxmlformats.org/officeDocument/2006/relationships/hyperlink" Target="https://medium.com/qiskit/were-releasing-a-free-hands-on-quantum-machine-learning-course-online-c9313e78ea2d" TargetMode="External"/><Relationship Id="rId4" Type="http://schemas.openxmlformats.org/officeDocument/2006/relationships/image" Target="../media/image16.png"/><Relationship Id="rId5" Type="http://schemas.openxmlformats.org/officeDocument/2006/relationships/image" Target="../media/image13.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2.gif"/><Relationship Id="rId5" Type="http://schemas.openxmlformats.org/officeDocument/2006/relationships/hyperlink" Target="https://medium.com/qiskit/were-releasing-a-free-hands-on-quantum-machine-learning-course-online-c9313e78ea2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3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5.png"/><Relationship Id="rId5" Type="http://schemas.openxmlformats.org/officeDocument/2006/relationships/image" Target="../media/image11.png"/><Relationship Id="rId6" Type="http://schemas.openxmlformats.org/officeDocument/2006/relationships/image" Target="../media/image20.png"/><Relationship Id="rId7" Type="http://schemas.openxmlformats.org/officeDocument/2006/relationships/image" Target="../media/image19.png"/><Relationship Id="rId8" Type="http://schemas.openxmlformats.org/officeDocument/2006/relationships/hyperlink" Target="https://qiskit.org/textbook-beta/course/machine-learning-cours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19.png"/><Relationship Id="rId9" Type="http://schemas.openxmlformats.org/officeDocument/2006/relationships/hyperlink" Target="https://qiskit.org/textbook-beta/course/machine-learning-course/" TargetMode="External"/><Relationship Id="rId5" Type="http://schemas.openxmlformats.org/officeDocument/2006/relationships/image" Target="../media/image23.png"/><Relationship Id="rId6" Type="http://schemas.openxmlformats.org/officeDocument/2006/relationships/image" Target="../media/image14.png"/><Relationship Id="rId7" Type="http://schemas.openxmlformats.org/officeDocument/2006/relationships/image" Target="../media/image18.png"/><Relationship Id="rId8"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9.xml"/><Relationship Id="rId3" Type="http://schemas.openxmlformats.org/officeDocument/2006/relationships/image" Target="../media/image23.png"/><Relationship Id="rId4" Type="http://schemas.openxmlformats.org/officeDocument/2006/relationships/image" Target="../media/image17.png"/><Relationship Id="rId5" Type="http://schemas.openxmlformats.org/officeDocument/2006/relationships/image" Target="../media/image28.png"/><Relationship Id="rId6" Type="http://schemas.openxmlformats.org/officeDocument/2006/relationships/image" Target="../media/image20.png"/><Relationship Id="rId7" Type="http://schemas.openxmlformats.org/officeDocument/2006/relationships/image" Target="../media/image29.png"/><Relationship Id="rId8" Type="http://schemas.openxmlformats.org/officeDocument/2006/relationships/hyperlink" Target="https://qiskit.org/textbook-beta/course/machine-learning-cours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g291fed6b932_0_0"/>
          <p:cNvSpPr txBox="1"/>
          <p:nvPr/>
        </p:nvSpPr>
        <p:spPr>
          <a:xfrm>
            <a:off x="228600" y="4788000"/>
            <a:ext cx="4114500" cy="166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en-US" sz="600" u="none" cap="none" strike="noStrike">
                <a:solidFill>
                  <a:srgbClr val="121619"/>
                </a:solidFill>
                <a:latin typeface="IBM Plex Sans"/>
                <a:ea typeface="IBM Plex Sans"/>
                <a:cs typeface="IBM Plex Sans"/>
                <a:sym typeface="IBM Plex Sans"/>
              </a:rPr>
              <a:t>IBM Quantum / © 2021 IBM Corporation</a:t>
            </a:r>
            <a:endParaRPr b="0" i="0" sz="600" u="none" cap="none" strike="noStrike">
              <a:solidFill>
                <a:srgbClr val="000000"/>
              </a:solidFill>
              <a:latin typeface="Times New Roman"/>
              <a:ea typeface="Times New Roman"/>
              <a:cs typeface="Times New Roman"/>
              <a:sym typeface="Times New Roman"/>
            </a:endParaRPr>
          </a:p>
        </p:txBody>
      </p:sp>
      <p:sp>
        <p:nvSpPr>
          <p:cNvPr id="421" name="Google Shape;421;g291fed6b932_0_0"/>
          <p:cNvSpPr txBox="1"/>
          <p:nvPr/>
        </p:nvSpPr>
        <p:spPr>
          <a:xfrm>
            <a:off x="573000" y="813050"/>
            <a:ext cx="7017600" cy="554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2800"/>
              <a:buFont typeface="Arial"/>
              <a:buNone/>
            </a:pPr>
            <a:r>
              <a:rPr b="0" i="0" lang="en-US" sz="2800" u="none" cap="none" strike="noStrike">
                <a:solidFill>
                  <a:srgbClr val="FFFFFF"/>
                </a:solidFill>
                <a:latin typeface="IBM Plex Sans Light"/>
                <a:ea typeface="IBM Plex Sans Light"/>
                <a:cs typeface="IBM Plex Sans Light"/>
                <a:sym typeface="IBM Plex Sans Light"/>
              </a:rPr>
              <a:t>Introduction to Quantum Machine Learning</a:t>
            </a:r>
            <a:endParaRPr b="0" i="0" sz="2800" u="none" cap="none" strike="noStrike">
              <a:solidFill>
                <a:srgbClr val="F2F3F8"/>
              </a:solidFill>
              <a:latin typeface="IBM Plex Sans"/>
              <a:ea typeface="IBM Plex Sans"/>
              <a:cs typeface="IBM Plex Sans"/>
              <a:sym typeface="IBM Plex Sans"/>
            </a:endParaRPr>
          </a:p>
        </p:txBody>
      </p:sp>
      <p:pic>
        <p:nvPicPr>
          <p:cNvPr id="422" name="Google Shape;422;g291fed6b932_0_0"/>
          <p:cNvPicPr preferRelativeResize="0"/>
          <p:nvPr/>
        </p:nvPicPr>
        <p:blipFill rotWithShape="1">
          <a:blip r:embed="rId3">
            <a:alphaModFix/>
          </a:blip>
          <a:srcRect b="0" l="0" r="0" t="0"/>
          <a:stretch/>
        </p:blipFill>
        <p:spPr>
          <a:xfrm>
            <a:off x="0" y="4303950"/>
            <a:ext cx="450598" cy="675557"/>
          </a:xfrm>
          <a:prstGeom prst="rect">
            <a:avLst/>
          </a:prstGeom>
          <a:noFill/>
          <a:ln>
            <a:noFill/>
          </a:ln>
        </p:spPr>
      </p:pic>
      <p:pic>
        <p:nvPicPr>
          <p:cNvPr id="423" name="Google Shape;423;g291fed6b932_0_0"/>
          <p:cNvPicPr preferRelativeResize="0"/>
          <p:nvPr/>
        </p:nvPicPr>
        <p:blipFill rotWithShape="1">
          <a:blip r:embed="rId4">
            <a:alphaModFix/>
          </a:blip>
          <a:srcRect b="0" l="0" r="0" t="0"/>
          <a:stretch/>
        </p:blipFill>
        <p:spPr>
          <a:xfrm>
            <a:off x="450597" y="4360511"/>
            <a:ext cx="835978" cy="78298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42" name="Shape 542"/>
        <p:cNvGrpSpPr/>
        <p:nvPr/>
      </p:nvGrpSpPr>
      <p:grpSpPr>
        <a:xfrm>
          <a:off x="0" y="0"/>
          <a:ext cx="0" cy="0"/>
          <a:chOff x="0" y="0"/>
          <a:chExt cx="0" cy="0"/>
        </a:xfrm>
      </p:grpSpPr>
      <p:sp>
        <p:nvSpPr>
          <p:cNvPr id="543" name="Google Shape;543;g121f6005fc6_1_92"/>
          <p:cNvSpPr txBox="1"/>
          <p:nvPr/>
        </p:nvSpPr>
        <p:spPr>
          <a:xfrm>
            <a:off x="228600" y="4788000"/>
            <a:ext cx="4114500" cy="166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en-US" sz="600" u="none" cap="none" strike="noStrike">
                <a:solidFill>
                  <a:srgbClr val="121619"/>
                </a:solidFill>
                <a:latin typeface="IBM Plex Sans"/>
                <a:ea typeface="IBM Plex Sans"/>
                <a:cs typeface="IBM Plex Sans"/>
                <a:sym typeface="IBM Plex Sans"/>
              </a:rPr>
              <a:t>IBM Quantum / © 2021 IBM Corporation</a:t>
            </a:r>
            <a:endParaRPr b="0" i="0" sz="600" u="none" cap="none" strike="noStrike">
              <a:solidFill>
                <a:srgbClr val="000000"/>
              </a:solidFill>
              <a:latin typeface="Times New Roman"/>
              <a:ea typeface="Times New Roman"/>
              <a:cs typeface="Times New Roman"/>
              <a:sym typeface="Times New Roman"/>
            </a:endParaRPr>
          </a:p>
        </p:txBody>
      </p:sp>
      <p:sp>
        <p:nvSpPr>
          <p:cNvPr id="544" name="Google Shape;544;g121f6005fc6_1_92"/>
          <p:cNvSpPr txBox="1"/>
          <p:nvPr/>
        </p:nvSpPr>
        <p:spPr>
          <a:xfrm>
            <a:off x="210240" y="201240"/>
            <a:ext cx="4141800" cy="363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F2F3F8"/>
              </a:solidFill>
              <a:latin typeface="IBM Plex Sans"/>
              <a:ea typeface="IBM Plex Sans"/>
              <a:cs typeface="IBM Plex Sans"/>
              <a:sym typeface="IBM Plex Sans"/>
            </a:endParaRPr>
          </a:p>
        </p:txBody>
      </p:sp>
      <p:sp>
        <p:nvSpPr>
          <p:cNvPr id="545" name="Google Shape;545;g121f6005fc6_1_92"/>
          <p:cNvSpPr txBox="1"/>
          <p:nvPr/>
        </p:nvSpPr>
        <p:spPr>
          <a:xfrm>
            <a:off x="216720" y="990360"/>
            <a:ext cx="4117800" cy="250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21619"/>
              </a:solidFill>
              <a:latin typeface="IBM Plex Sans"/>
              <a:ea typeface="IBM Plex Sans"/>
              <a:cs typeface="IBM Plex Sans"/>
              <a:sym typeface="IBM Plex Sans"/>
            </a:endParaRPr>
          </a:p>
        </p:txBody>
      </p:sp>
      <p:sp>
        <p:nvSpPr>
          <p:cNvPr id="546" name="Google Shape;546;g121f6005fc6_1_92"/>
          <p:cNvSpPr txBox="1"/>
          <p:nvPr/>
        </p:nvSpPr>
        <p:spPr>
          <a:xfrm>
            <a:off x="216720" y="1256760"/>
            <a:ext cx="4117800" cy="250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21619"/>
              </a:solidFill>
              <a:latin typeface="IBM Plex Sans"/>
              <a:ea typeface="IBM Plex Sans"/>
              <a:cs typeface="IBM Plex Sans"/>
              <a:sym typeface="IBM Plex Sans"/>
            </a:endParaRPr>
          </a:p>
        </p:txBody>
      </p:sp>
      <p:sp>
        <p:nvSpPr>
          <p:cNvPr id="547" name="Google Shape;547;g121f6005fc6_1_92"/>
          <p:cNvSpPr txBox="1"/>
          <p:nvPr/>
        </p:nvSpPr>
        <p:spPr>
          <a:xfrm>
            <a:off x="216725" y="867200"/>
            <a:ext cx="8490000" cy="1029900"/>
          </a:xfrm>
          <a:prstGeom prst="rect">
            <a:avLst/>
          </a:prstGeom>
          <a:noFill/>
          <a:ln>
            <a:noFill/>
          </a:ln>
        </p:spPr>
        <p:txBody>
          <a:bodyPr anchorCtr="0" anchor="t" bIns="0" lIns="0" spcFirstLastPara="1" rIns="0" wrap="square" tIns="0">
            <a:noAutofit/>
          </a:bodyPr>
          <a:lstStyle/>
          <a:p>
            <a:pPr indent="-298450" lvl="0" marL="457200" rtl="0" algn="l">
              <a:lnSpc>
                <a:spcPct val="115000"/>
              </a:lnSpc>
              <a:spcBef>
                <a:spcPts val="1200"/>
              </a:spcBef>
              <a:spcAft>
                <a:spcPts val="0"/>
              </a:spcAft>
              <a:buClr>
                <a:schemeClr val="dk1"/>
              </a:buClr>
              <a:buSzPts val="1100"/>
              <a:buChar char="●"/>
            </a:pPr>
            <a:r>
              <a:rPr lang="en-US" sz="1500">
                <a:solidFill>
                  <a:srgbClr val="121619"/>
                </a:solidFill>
                <a:latin typeface="IBM Plex Sans"/>
                <a:ea typeface="IBM Plex Sans"/>
                <a:cs typeface="IBM Plex Sans"/>
                <a:sym typeface="IBM Plex Sans"/>
              </a:rPr>
              <a:t>Angle encoding, encodes N features into the rotation angles of qubits, where                    . For example, the datapoint                                        can be encoded as:</a:t>
            </a:r>
            <a:endParaRPr sz="1500">
              <a:solidFill>
                <a:srgbClr val="121619"/>
              </a:solidFill>
              <a:latin typeface="IBM Plex Sans"/>
              <a:ea typeface="IBM Plex Sans"/>
              <a:cs typeface="IBM Plex Sans"/>
              <a:sym typeface="IBM Plex Sans"/>
            </a:endParaRPr>
          </a:p>
          <a:p>
            <a:pPr indent="0" lvl="0" marL="457200" rtl="0" algn="l">
              <a:lnSpc>
                <a:spcPct val="115000"/>
              </a:lnSpc>
              <a:spcBef>
                <a:spcPts val="1200"/>
              </a:spcBef>
              <a:spcAft>
                <a:spcPts val="0"/>
              </a:spcAft>
              <a:buNone/>
            </a:pPr>
            <a:r>
              <a:t/>
            </a:r>
            <a:endParaRPr sz="1500">
              <a:solidFill>
                <a:srgbClr val="121619"/>
              </a:solidFill>
              <a:latin typeface="IBM Plex Sans"/>
              <a:ea typeface="IBM Plex Sans"/>
              <a:cs typeface="IBM Plex Sans"/>
              <a:sym typeface="IBM Plex Sans"/>
            </a:endParaRPr>
          </a:p>
          <a:p>
            <a:pPr indent="0" lvl="0" marL="457200" rtl="0" algn="l">
              <a:lnSpc>
                <a:spcPct val="115000"/>
              </a:lnSpc>
              <a:spcBef>
                <a:spcPts val="1200"/>
              </a:spcBef>
              <a:spcAft>
                <a:spcPts val="1200"/>
              </a:spcAft>
              <a:buNone/>
            </a:pPr>
            <a:br>
              <a:rPr lang="en-US" sz="1500">
                <a:solidFill>
                  <a:srgbClr val="121619"/>
                </a:solidFill>
                <a:latin typeface="IBM Plex Sans"/>
                <a:ea typeface="IBM Plex Sans"/>
                <a:cs typeface="IBM Plex Sans"/>
                <a:sym typeface="IBM Plex Sans"/>
              </a:rPr>
            </a:br>
            <a:r>
              <a:rPr lang="en-US" sz="1500">
                <a:solidFill>
                  <a:srgbClr val="121619"/>
                </a:solidFill>
                <a:latin typeface="IBM Plex Sans"/>
                <a:ea typeface="IBM Plex Sans"/>
                <a:cs typeface="IBM Plex Sans"/>
                <a:sym typeface="IBM Plex Sans"/>
              </a:rPr>
              <a:t>The datase</a:t>
            </a:r>
            <a:r>
              <a:rPr lang="en-US" sz="1500">
                <a:solidFill>
                  <a:srgbClr val="121619"/>
                </a:solidFill>
                <a:latin typeface="IBM Plex Sans"/>
                <a:ea typeface="IBM Plex Sans"/>
                <a:cs typeface="IBM Plex Sans"/>
                <a:sym typeface="IBM Plex Sans"/>
              </a:rPr>
              <a:t>t          can be represented using a unitary</a:t>
            </a:r>
            <a:endParaRPr sz="1500">
              <a:solidFill>
                <a:srgbClr val="121619"/>
              </a:solidFill>
              <a:latin typeface="IBM Plex Sans"/>
              <a:ea typeface="IBM Plex Sans"/>
              <a:cs typeface="IBM Plex Sans"/>
              <a:sym typeface="IBM Plex Sans"/>
            </a:endParaRPr>
          </a:p>
        </p:txBody>
      </p:sp>
      <p:sp>
        <p:nvSpPr>
          <p:cNvPr id="548" name="Google Shape;548;g121f6005fc6_1_92"/>
          <p:cNvSpPr txBox="1"/>
          <p:nvPr/>
        </p:nvSpPr>
        <p:spPr>
          <a:xfrm>
            <a:off x="210240" y="201240"/>
            <a:ext cx="6437100" cy="804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100"/>
              <a:buFont typeface="Arial"/>
              <a:buNone/>
            </a:pPr>
            <a:r>
              <a:rPr lang="en-US" sz="2800">
                <a:solidFill>
                  <a:srgbClr val="121619"/>
                </a:solidFill>
                <a:latin typeface="IBM Plex Sans Light"/>
                <a:ea typeface="IBM Plex Sans Light"/>
                <a:cs typeface="IBM Plex Sans Light"/>
                <a:sym typeface="IBM Plex Sans Light"/>
              </a:rPr>
              <a:t>Angle Encoding</a:t>
            </a:r>
            <a:endParaRPr sz="2800">
              <a:solidFill>
                <a:srgbClr val="121619"/>
              </a:solidFill>
              <a:latin typeface="IBM Plex Sans Light"/>
              <a:ea typeface="IBM Plex Sans Light"/>
              <a:cs typeface="IBM Plex Sans Light"/>
              <a:sym typeface="IBM Plex Sans Light"/>
            </a:endParaRPr>
          </a:p>
          <a:p>
            <a:pPr indent="0" lvl="0" marL="0" marR="0" rtl="0" algn="l">
              <a:lnSpc>
                <a:spcPct val="90000"/>
              </a:lnSpc>
              <a:spcBef>
                <a:spcPts val="0"/>
              </a:spcBef>
              <a:spcAft>
                <a:spcPts val="0"/>
              </a:spcAft>
              <a:buClr>
                <a:schemeClr val="dk1"/>
              </a:buClr>
              <a:buSzPts val="1100"/>
              <a:buFont typeface="Arial"/>
              <a:buNone/>
            </a:pPr>
            <a:r>
              <a:t/>
            </a:r>
            <a:endParaRPr sz="2800">
              <a:solidFill>
                <a:srgbClr val="121619"/>
              </a:solidFill>
              <a:latin typeface="IBM Plex Sans Light"/>
              <a:ea typeface="IBM Plex Sans Light"/>
              <a:cs typeface="IBM Plex Sans Light"/>
              <a:sym typeface="IBM Plex Sans Light"/>
            </a:endParaRPr>
          </a:p>
          <a:p>
            <a:pPr indent="0" lvl="0" marL="0" marR="0" rtl="0" algn="l">
              <a:lnSpc>
                <a:spcPct val="90000"/>
              </a:lnSpc>
              <a:spcBef>
                <a:spcPts val="0"/>
              </a:spcBef>
              <a:spcAft>
                <a:spcPts val="0"/>
              </a:spcAft>
              <a:buClr>
                <a:srgbClr val="000000"/>
              </a:buClr>
              <a:buSzPts val="2800"/>
              <a:buFont typeface="Arial"/>
              <a:buNone/>
            </a:pPr>
            <a:r>
              <a:t/>
            </a:r>
            <a:endParaRPr sz="2800">
              <a:solidFill>
                <a:srgbClr val="121619"/>
              </a:solidFill>
              <a:latin typeface="IBM Plex Sans Light"/>
              <a:ea typeface="IBM Plex Sans Light"/>
              <a:cs typeface="IBM Plex Sans Light"/>
              <a:sym typeface="IBM Plex Sans Light"/>
            </a:endParaRPr>
          </a:p>
        </p:txBody>
      </p:sp>
      <p:pic>
        <p:nvPicPr>
          <p:cNvPr id="549" name="Google Shape;549;g121f6005fc6_1_92"/>
          <p:cNvPicPr preferRelativeResize="0"/>
          <p:nvPr/>
        </p:nvPicPr>
        <p:blipFill>
          <a:blip r:embed="rId3">
            <a:alphaModFix/>
          </a:blip>
          <a:stretch>
            <a:fillRect/>
          </a:stretch>
        </p:blipFill>
        <p:spPr>
          <a:xfrm>
            <a:off x="1783046" y="2199750"/>
            <a:ext cx="340182" cy="250800"/>
          </a:xfrm>
          <a:prstGeom prst="rect">
            <a:avLst/>
          </a:prstGeom>
          <a:noFill/>
          <a:ln>
            <a:noFill/>
          </a:ln>
        </p:spPr>
      </p:pic>
      <p:pic>
        <p:nvPicPr>
          <p:cNvPr id="550" name="Google Shape;550;g121f6005fc6_1_92"/>
          <p:cNvPicPr preferRelativeResize="0"/>
          <p:nvPr/>
        </p:nvPicPr>
        <p:blipFill>
          <a:blip r:embed="rId4">
            <a:alphaModFix/>
          </a:blip>
          <a:stretch>
            <a:fillRect/>
          </a:stretch>
        </p:blipFill>
        <p:spPr>
          <a:xfrm>
            <a:off x="7255526" y="867200"/>
            <a:ext cx="732624" cy="250800"/>
          </a:xfrm>
          <a:prstGeom prst="rect">
            <a:avLst/>
          </a:prstGeom>
          <a:noFill/>
          <a:ln>
            <a:noFill/>
          </a:ln>
        </p:spPr>
      </p:pic>
      <p:pic>
        <p:nvPicPr>
          <p:cNvPr id="551" name="Google Shape;551;g121f6005fc6_1_92"/>
          <p:cNvPicPr preferRelativeResize="0"/>
          <p:nvPr/>
        </p:nvPicPr>
        <p:blipFill>
          <a:blip r:embed="rId5">
            <a:alphaModFix/>
          </a:blip>
          <a:stretch>
            <a:fillRect/>
          </a:stretch>
        </p:blipFill>
        <p:spPr>
          <a:xfrm>
            <a:off x="2784274" y="1117999"/>
            <a:ext cx="1605464" cy="250800"/>
          </a:xfrm>
          <a:prstGeom prst="rect">
            <a:avLst/>
          </a:prstGeom>
          <a:noFill/>
          <a:ln>
            <a:noFill/>
          </a:ln>
        </p:spPr>
      </p:pic>
      <p:pic>
        <p:nvPicPr>
          <p:cNvPr id="552" name="Google Shape;552;g121f6005fc6_1_92"/>
          <p:cNvPicPr preferRelativeResize="0"/>
          <p:nvPr/>
        </p:nvPicPr>
        <p:blipFill>
          <a:blip r:embed="rId6">
            <a:alphaModFix/>
          </a:blip>
          <a:stretch>
            <a:fillRect/>
          </a:stretch>
        </p:blipFill>
        <p:spPr>
          <a:xfrm>
            <a:off x="2878101" y="1514336"/>
            <a:ext cx="2494752" cy="555300"/>
          </a:xfrm>
          <a:prstGeom prst="rect">
            <a:avLst/>
          </a:prstGeom>
          <a:noFill/>
          <a:ln>
            <a:noFill/>
          </a:ln>
        </p:spPr>
      </p:pic>
      <p:pic>
        <p:nvPicPr>
          <p:cNvPr id="553" name="Google Shape;553;g121f6005fc6_1_92"/>
          <p:cNvPicPr preferRelativeResize="0"/>
          <p:nvPr/>
        </p:nvPicPr>
        <p:blipFill>
          <a:blip r:embed="rId7">
            <a:alphaModFix/>
          </a:blip>
          <a:stretch>
            <a:fillRect/>
          </a:stretch>
        </p:blipFill>
        <p:spPr>
          <a:xfrm>
            <a:off x="210250" y="3197872"/>
            <a:ext cx="1822725" cy="694050"/>
          </a:xfrm>
          <a:prstGeom prst="rect">
            <a:avLst/>
          </a:prstGeom>
          <a:noFill/>
          <a:ln>
            <a:noFill/>
          </a:ln>
        </p:spPr>
      </p:pic>
      <p:pic>
        <p:nvPicPr>
          <p:cNvPr id="554" name="Google Shape;554;g121f6005fc6_1_92"/>
          <p:cNvPicPr preferRelativeResize="0"/>
          <p:nvPr/>
        </p:nvPicPr>
        <p:blipFill>
          <a:blip r:embed="rId8">
            <a:alphaModFix/>
          </a:blip>
          <a:stretch>
            <a:fillRect/>
          </a:stretch>
        </p:blipFill>
        <p:spPr>
          <a:xfrm>
            <a:off x="2157711" y="3142751"/>
            <a:ext cx="3620239" cy="804300"/>
          </a:xfrm>
          <a:prstGeom prst="rect">
            <a:avLst/>
          </a:prstGeom>
          <a:noFill/>
          <a:ln>
            <a:noFill/>
          </a:ln>
        </p:spPr>
      </p:pic>
      <p:pic>
        <p:nvPicPr>
          <p:cNvPr id="555" name="Google Shape;555;g121f6005fc6_1_92"/>
          <p:cNvPicPr preferRelativeResize="0"/>
          <p:nvPr/>
        </p:nvPicPr>
        <p:blipFill>
          <a:blip r:embed="rId9">
            <a:alphaModFix/>
          </a:blip>
          <a:stretch>
            <a:fillRect/>
          </a:stretch>
        </p:blipFill>
        <p:spPr>
          <a:xfrm>
            <a:off x="6984885" y="2653600"/>
            <a:ext cx="847725" cy="1857375"/>
          </a:xfrm>
          <a:prstGeom prst="rect">
            <a:avLst/>
          </a:prstGeom>
          <a:noFill/>
          <a:ln>
            <a:noFill/>
          </a:ln>
        </p:spPr>
      </p:pic>
      <p:sp>
        <p:nvSpPr>
          <p:cNvPr id="556" name="Google Shape;556;g121f6005fc6_1_92"/>
          <p:cNvSpPr txBox="1"/>
          <p:nvPr/>
        </p:nvSpPr>
        <p:spPr>
          <a:xfrm>
            <a:off x="2291100" y="4724100"/>
            <a:ext cx="5956800" cy="4194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r>
              <a:rPr lang="en-US" sz="1000"/>
              <a:t>Images from </a:t>
            </a:r>
            <a:r>
              <a:rPr lang="en-US" sz="1000" u="sng">
                <a:solidFill>
                  <a:schemeClr val="hlink"/>
                </a:solidFill>
                <a:latin typeface="IBM Plex Sans"/>
                <a:ea typeface="IBM Plex Sans"/>
                <a:cs typeface="IBM Plex Sans"/>
                <a:sym typeface="IBM Plex Sans"/>
                <a:hlinkClick r:id="rId10"/>
              </a:rPr>
              <a:t>https://qiskit.org/textbook-beta/course/machine-learning-course/</a:t>
            </a:r>
            <a:r>
              <a:rPr lang="en-US" sz="1000">
                <a:solidFill>
                  <a:schemeClr val="lt1"/>
                </a:solidFill>
                <a:latin typeface="IBM Plex Sans"/>
                <a:ea typeface="IBM Plex Sans"/>
                <a:cs typeface="IBM Plex Sans"/>
                <a:sym typeface="IBM Plex Sans"/>
              </a:rPr>
              <a:t> </a:t>
            </a:r>
            <a:r>
              <a:rPr b="0" i="0" lang="en-US" sz="1000" u="none" cap="none" strike="noStrike">
                <a:solidFill>
                  <a:srgbClr val="000000"/>
                </a:solidFill>
                <a:latin typeface="Arial"/>
                <a:ea typeface="Arial"/>
                <a:cs typeface="Arial"/>
                <a:sym typeface="Arial"/>
              </a:rPr>
              <a:t>.</a:t>
            </a:r>
            <a:endParaRPr b="0" i="0" sz="1000" u="none" cap="none" strike="noStrike">
              <a:solidFill>
                <a:srgbClr val="000000"/>
              </a:solidFill>
              <a:latin typeface="Arial"/>
              <a:ea typeface="Arial"/>
              <a:cs typeface="Arial"/>
              <a:sym typeface="Arial"/>
            </a:endParaRPr>
          </a:p>
        </p:txBody>
      </p:sp>
      <p:sp>
        <p:nvSpPr>
          <p:cNvPr id="557" name="Google Shape;557;g121f6005fc6_1_92"/>
          <p:cNvSpPr txBox="1"/>
          <p:nvPr/>
        </p:nvSpPr>
        <p:spPr>
          <a:xfrm>
            <a:off x="4553800" y="151375"/>
            <a:ext cx="2524200" cy="5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código: </a:t>
            </a:r>
            <a:r>
              <a:rPr lang="en-US" sz="1200">
                <a:solidFill>
                  <a:schemeClr val="dk1"/>
                </a:solidFill>
              </a:rPr>
              <a:t>EECC-D8-1802</a:t>
            </a:r>
            <a:r>
              <a:rPr lang="en-US">
                <a:solidFill>
                  <a:schemeClr val="dk1"/>
                </a:solidFill>
              </a:rPr>
              <a:t>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61" name="Shape 561"/>
        <p:cNvGrpSpPr/>
        <p:nvPr/>
      </p:nvGrpSpPr>
      <p:grpSpPr>
        <a:xfrm>
          <a:off x="0" y="0"/>
          <a:ext cx="0" cy="0"/>
          <a:chOff x="0" y="0"/>
          <a:chExt cx="0" cy="0"/>
        </a:xfrm>
      </p:grpSpPr>
      <p:sp>
        <p:nvSpPr>
          <p:cNvPr id="562" name="Google Shape;562;g121f6005fc6_1_117"/>
          <p:cNvSpPr txBox="1"/>
          <p:nvPr/>
        </p:nvSpPr>
        <p:spPr>
          <a:xfrm>
            <a:off x="228600" y="4788000"/>
            <a:ext cx="4114500" cy="166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en-US" sz="600" u="none" cap="none" strike="noStrike">
                <a:solidFill>
                  <a:srgbClr val="121619"/>
                </a:solidFill>
                <a:latin typeface="IBM Plex Sans"/>
                <a:ea typeface="IBM Plex Sans"/>
                <a:cs typeface="IBM Plex Sans"/>
                <a:sym typeface="IBM Plex Sans"/>
              </a:rPr>
              <a:t>IBM Quantum / © 2021 IBM Corporation</a:t>
            </a:r>
            <a:endParaRPr b="0" i="0" sz="600" u="none" cap="none" strike="noStrike">
              <a:solidFill>
                <a:srgbClr val="000000"/>
              </a:solidFill>
              <a:latin typeface="Times New Roman"/>
              <a:ea typeface="Times New Roman"/>
              <a:cs typeface="Times New Roman"/>
              <a:sym typeface="Times New Roman"/>
            </a:endParaRPr>
          </a:p>
        </p:txBody>
      </p:sp>
      <p:sp>
        <p:nvSpPr>
          <p:cNvPr id="563" name="Google Shape;563;g121f6005fc6_1_117"/>
          <p:cNvSpPr txBox="1"/>
          <p:nvPr/>
        </p:nvSpPr>
        <p:spPr>
          <a:xfrm>
            <a:off x="210240" y="201240"/>
            <a:ext cx="4141800" cy="363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F2F3F8"/>
              </a:solidFill>
              <a:latin typeface="IBM Plex Sans"/>
              <a:ea typeface="IBM Plex Sans"/>
              <a:cs typeface="IBM Plex Sans"/>
              <a:sym typeface="IBM Plex Sans"/>
            </a:endParaRPr>
          </a:p>
        </p:txBody>
      </p:sp>
      <p:sp>
        <p:nvSpPr>
          <p:cNvPr id="564" name="Google Shape;564;g121f6005fc6_1_117"/>
          <p:cNvSpPr txBox="1"/>
          <p:nvPr/>
        </p:nvSpPr>
        <p:spPr>
          <a:xfrm>
            <a:off x="216720" y="990360"/>
            <a:ext cx="4117800" cy="250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21619"/>
              </a:solidFill>
              <a:latin typeface="IBM Plex Sans"/>
              <a:ea typeface="IBM Plex Sans"/>
              <a:cs typeface="IBM Plex Sans"/>
              <a:sym typeface="IBM Plex Sans"/>
            </a:endParaRPr>
          </a:p>
        </p:txBody>
      </p:sp>
      <p:sp>
        <p:nvSpPr>
          <p:cNvPr id="565" name="Google Shape;565;g121f6005fc6_1_117"/>
          <p:cNvSpPr txBox="1"/>
          <p:nvPr/>
        </p:nvSpPr>
        <p:spPr>
          <a:xfrm>
            <a:off x="216720" y="1256760"/>
            <a:ext cx="4117800" cy="250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21619"/>
              </a:solidFill>
              <a:latin typeface="IBM Plex Sans"/>
              <a:ea typeface="IBM Plex Sans"/>
              <a:cs typeface="IBM Plex Sans"/>
              <a:sym typeface="IBM Plex Sans"/>
            </a:endParaRPr>
          </a:p>
        </p:txBody>
      </p:sp>
      <p:sp>
        <p:nvSpPr>
          <p:cNvPr id="566" name="Google Shape;566;g121f6005fc6_1_117"/>
          <p:cNvSpPr txBox="1"/>
          <p:nvPr/>
        </p:nvSpPr>
        <p:spPr>
          <a:xfrm>
            <a:off x="216725" y="867200"/>
            <a:ext cx="8490000" cy="1029900"/>
          </a:xfrm>
          <a:prstGeom prst="rect">
            <a:avLst/>
          </a:prstGeom>
          <a:noFill/>
          <a:ln>
            <a:noFill/>
          </a:ln>
        </p:spPr>
        <p:txBody>
          <a:bodyPr anchorCtr="0" anchor="t" bIns="0" lIns="0" spcFirstLastPara="1" rIns="0" wrap="square" tIns="0">
            <a:noAutofit/>
          </a:bodyPr>
          <a:lstStyle/>
          <a:p>
            <a:pPr indent="0" lvl="0" marL="457200" rtl="0" algn="l">
              <a:lnSpc>
                <a:spcPct val="115000"/>
              </a:lnSpc>
              <a:spcBef>
                <a:spcPts val="1200"/>
              </a:spcBef>
              <a:spcAft>
                <a:spcPts val="1200"/>
              </a:spcAft>
              <a:buNone/>
            </a:pPr>
            <a:r>
              <a:rPr lang="en-US" sz="1500">
                <a:solidFill>
                  <a:srgbClr val="121619"/>
                </a:solidFill>
                <a:latin typeface="IBM Plex Sans"/>
                <a:ea typeface="IBM Plex Sans"/>
                <a:cs typeface="IBM Plex Sans"/>
                <a:sym typeface="IBM Plex Sans"/>
              </a:rPr>
              <a:t>Arbitrary encoding, encodes N features as rotations on N  parameterized gates on n qubits, where            . Like angle encoding, it only encodes one datapoint at a time, rather than a whole dataset. </a:t>
            </a:r>
            <a:endParaRPr sz="1500">
              <a:solidFill>
                <a:srgbClr val="121619"/>
              </a:solidFill>
              <a:latin typeface="IBM Plex Sans"/>
              <a:ea typeface="IBM Plex Sans"/>
              <a:cs typeface="IBM Plex Sans"/>
              <a:sym typeface="IBM Plex Sans"/>
            </a:endParaRPr>
          </a:p>
        </p:txBody>
      </p:sp>
      <p:sp>
        <p:nvSpPr>
          <p:cNvPr id="567" name="Google Shape;567;g121f6005fc6_1_117"/>
          <p:cNvSpPr txBox="1"/>
          <p:nvPr/>
        </p:nvSpPr>
        <p:spPr>
          <a:xfrm>
            <a:off x="210240" y="201240"/>
            <a:ext cx="6437100" cy="804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100"/>
              <a:buFont typeface="Arial"/>
              <a:buNone/>
            </a:pPr>
            <a:r>
              <a:rPr lang="en-US" sz="2800">
                <a:solidFill>
                  <a:srgbClr val="121619"/>
                </a:solidFill>
                <a:latin typeface="IBM Plex Sans Light"/>
                <a:ea typeface="IBM Plex Sans Light"/>
                <a:cs typeface="IBM Plex Sans Light"/>
                <a:sym typeface="IBM Plex Sans Light"/>
              </a:rPr>
              <a:t>Arbitrary encoding</a:t>
            </a:r>
            <a:endParaRPr sz="2800">
              <a:solidFill>
                <a:srgbClr val="121619"/>
              </a:solidFill>
              <a:latin typeface="IBM Plex Sans Light"/>
              <a:ea typeface="IBM Plex Sans Light"/>
              <a:cs typeface="IBM Plex Sans Light"/>
              <a:sym typeface="IBM Plex Sans Light"/>
            </a:endParaRPr>
          </a:p>
          <a:p>
            <a:pPr indent="0" lvl="0" marL="0" marR="0" rtl="0" algn="l">
              <a:lnSpc>
                <a:spcPct val="90000"/>
              </a:lnSpc>
              <a:spcBef>
                <a:spcPts val="0"/>
              </a:spcBef>
              <a:spcAft>
                <a:spcPts val="0"/>
              </a:spcAft>
              <a:buClr>
                <a:schemeClr val="dk1"/>
              </a:buClr>
              <a:buSzPts val="1100"/>
              <a:buFont typeface="Arial"/>
              <a:buNone/>
            </a:pPr>
            <a:r>
              <a:t/>
            </a:r>
            <a:endParaRPr sz="2800">
              <a:solidFill>
                <a:srgbClr val="121619"/>
              </a:solidFill>
              <a:latin typeface="IBM Plex Sans Light"/>
              <a:ea typeface="IBM Plex Sans Light"/>
              <a:cs typeface="IBM Plex Sans Light"/>
              <a:sym typeface="IBM Plex Sans Light"/>
            </a:endParaRPr>
          </a:p>
          <a:p>
            <a:pPr indent="0" lvl="0" marL="0" marR="0" rtl="0" algn="l">
              <a:lnSpc>
                <a:spcPct val="90000"/>
              </a:lnSpc>
              <a:spcBef>
                <a:spcPts val="0"/>
              </a:spcBef>
              <a:spcAft>
                <a:spcPts val="0"/>
              </a:spcAft>
              <a:buClr>
                <a:schemeClr val="dk1"/>
              </a:buClr>
              <a:buSzPts val="1100"/>
              <a:buFont typeface="Arial"/>
              <a:buNone/>
            </a:pPr>
            <a:r>
              <a:rPr lang="en-US" sz="2800">
                <a:solidFill>
                  <a:srgbClr val="121619"/>
                </a:solidFill>
                <a:latin typeface="IBM Plex Sans Light"/>
                <a:ea typeface="IBM Plex Sans Light"/>
                <a:cs typeface="IBM Plex Sans Light"/>
                <a:sym typeface="IBM Plex Sans Light"/>
              </a:rPr>
              <a:t> </a:t>
            </a:r>
            <a:endParaRPr sz="2800">
              <a:solidFill>
                <a:srgbClr val="121619"/>
              </a:solidFill>
              <a:latin typeface="IBM Plex Sans Light"/>
              <a:ea typeface="IBM Plex Sans Light"/>
              <a:cs typeface="IBM Plex Sans Light"/>
              <a:sym typeface="IBM Plex Sans Light"/>
            </a:endParaRPr>
          </a:p>
          <a:p>
            <a:pPr indent="0" lvl="0" marL="0" marR="0" rtl="0" algn="l">
              <a:lnSpc>
                <a:spcPct val="90000"/>
              </a:lnSpc>
              <a:spcBef>
                <a:spcPts val="0"/>
              </a:spcBef>
              <a:spcAft>
                <a:spcPts val="0"/>
              </a:spcAft>
              <a:buClr>
                <a:srgbClr val="000000"/>
              </a:buClr>
              <a:buSzPts val="2800"/>
              <a:buFont typeface="Arial"/>
              <a:buNone/>
            </a:pPr>
            <a:r>
              <a:t/>
            </a:r>
            <a:endParaRPr sz="2800">
              <a:solidFill>
                <a:srgbClr val="121619"/>
              </a:solidFill>
              <a:latin typeface="IBM Plex Sans Light"/>
              <a:ea typeface="IBM Plex Sans Light"/>
              <a:cs typeface="IBM Plex Sans Light"/>
              <a:sym typeface="IBM Plex Sans Light"/>
            </a:endParaRPr>
          </a:p>
        </p:txBody>
      </p:sp>
      <p:pic>
        <p:nvPicPr>
          <p:cNvPr id="568" name="Google Shape;568;g121f6005fc6_1_117"/>
          <p:cNvPicPr preferRelativeResize="0"/>
          <p:nvPr/>
        </p:nvPicPr>
        <p:blipFill>
          <a:blip r:embed="rId3">
            <a:alphaModFix/>
          </a:blip>
          <a:stretch>
            <a:fillRect/>
          </a:stretch>
        </p:blipFill>
        <p:spPr>
          <a:xfrm>
            <a:off x="1261475" y="1157850"/>
            <a:ext cx="485496" cy="166200"/>
          </a:xfrm>
          <a:prstGeom prst="rect">
            <a:avLst/>
          </a:prstGeom>
          <a:noFill/>
          <a:ln>
            <a:noFill/>
          </a:ln>
        </p:spPr>
      </p:pic>
      <p:pic>
        <p:nvPicPr>
          <p:cNvPr id="569" name="Google Shape;569;g121f6005fc6_1_117"/>
          <p:cNvPicPr preferRelativeResize="0"/>
          <p:nvPr/>
        </p:nvPicPr>
        <p:blipFill>
          <a:blip r:embed="rId4">
            <a:alphaModFix/>
          </a:blip>
          <a:stretch>
            <a:fillRect/>
          </a:stretch>
        </p:blipFill>
        <p:spPr>
          <a:xfrm>
            <a:off x="2396301" y="2101439"/>
            <a:ext cx="3478466" cy="2092663"/>
          </a:xfrm>
          <a:prstGeom prst="rect">
            <a:avLst/>
          </a:prstGeom>
          <a:noFill/>
          <a:ln>
            <a:noFill/>
          </a:ln>
        </p:spPr>
      </p:pic>
      <p:sp>
        <p:nvSpPr>
          <p:cNvPr id="570" name="Google Shape;570;g121f6005fc6_1_117"/>
          <p:cNvSpPr txBox="1"/>
          <p:nvPr/>
        </p:nvSpPr>
        <p:spPr>
          <a:xfrm>
            <a:off x="2291100" y="4724100"/>
            <a:ext cx="5956800" cy="4194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r>
              <a:rPr lang="en-US" sz="1000"/>
              <a:t>Image from </a:t>
            </a:r>
            <a:r>
              <a:rPr lang="en-US" sz="1000" u="sng">
                <a:solidFill>
                  <a:schemeClr val="hlink"/>
                </a:solidFill>
                <a:latin typeface="IBM Plex Sans"/>
                <a:ea typeface="IBM Plex Sans"/>
                <a:cs typeface="IBM Plex Sans"/>
                <a:sym typeface="IBM Plex Sans"/>
                <a:hlinkClick r:id="rId5"/>
              </a:rPr>
              <a:t>https://qiskit.org/textbook-beta/course/machine-learning-course/</a:t>
            </a:r>
            <a:r>
              <a:rPr lang="en-US" sz="1000">
                <a:solidFill>
                  <a:schemeClr val="lt1"/>
                </a:solidFill>
                <a:latin typeface="IBM Plex Sans"/>
                <a:ea typeface="IBM Plex Sans"/>
                <a:cs typeface="IBM Plex Sans"/>
                <a:sym typeface="IBM Plex Sans"/>
              </a:rPr>
              <a:t> </a:t>
            </a:r>
            <a:r>
              <a:rPr b="0" i="0" lang="en-US" sz="1000" u="none" cap="none" strike="noStrike">
                <a:solidFill>
                  <a:srgbClr val="000000"/>
                </a:solidFill>
                <a:latin typeface="Arial"/>
                <a:ea typeface="Arial"/>
                <a:cs typeface="Arial"/>
                <a:sym typeface="Arial"/>
              </a:rPr>
              <a:t>.</a:t>
            </a:r>
            <a:endParaRPr b="0" i="0" sz="1000" u="none" cap="none" strike="noStrike">
              <a:solidFill>
                <a:srgbClr val="000000"/>
              </a:solidFill>
              <a:latin typeface="Arial"/>
              <a:ea typeface="Arial"/>
              <a:cs typeface="Arial"/>
              <a:sym typeface="Arial"/>
            </a:endParaRPr>
          </a:p>
        </p:txBody>
      </p:sp>
      <p:sp>
        <p:nvSpPr>
          <p:cNvPr id="571" name="Google Shape;571;g121f6005fc6_1_117"/>
          <p:cNvSpPr txBox="1"/>
          <p:nvPr/>
        </p:nvSpPr>
        <p:spPr>
          <a:xfrm>
            <a:off x="4553800" y="151375"/>
            <a:ext cx="2524200" cy="5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código: </a:t>
            </a:r>
            <a:r>
              <a:rPr lang="en-US" sz="1200">
                <a:solidFill>
                  <a:schemeClr val="dk1"/>
                </a:solidFill>
              </a:rPr>
              <a:t>EECC-D8-1802</a:t>
            </a:r>
            <a:r>
              <a:rPr lang="en-US">
                <a:solidFill>
                  <a:schemeClr val="dk1"/>
                </a:solidFill>
              </a:rPr>
              <a:t> </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75" name="Shape 575"/>
        <p:cNvGrpSpPr/>
        <p:nvPr/>
      </p:nvGrpSpPr>
      <p:grpSpPr>
        <a:xfrm>
          <a:off x="0" y="0"/>
          <a:ext cx="0" cy="0"/>
          <a:chOff x="0" y="0"/>
          <a:chExt cx="0" cy="0"/>
        </a:xfrm>
      </p:grpSpPr>
      <p:sp>
        <p:nvSpPr>
          <p:cNvPr id="576" name="Google Shape;576;g121f6005fc6_1_136"/>
          <p:cNvSpPr txBox="1"/>
          <p:nvPr/>
        </p:nvSpPr>
        <p:spPr>
          <a:xfrm>
            <a:off x="228600" y="4788000"/>
            <a:ext cx="4114500" cy="166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en-US" sz="600" u="none" cap="none" strike="noStrike">
                <a:solidFill>
                  <a:srgbClr val="121619"/>
                </a:solidFill>
                <a:latin typeface="IBM Plex Sans"/>
                <a:ea typeface="IBM Plex Sans"/>
                <a:cs typeface="IBM Plex Sans"/>
                <a:sym typeface="IBM Plex Sans"/>
              </a:rPr>
              <a:t>IBM Quantum / © 2021 IBM Corporation</a:t>
            </a:r>
            <a:endParaRPr b="0" i="0" sz="600" u="none" cap="none" strike="noStrike">
              <a:solidFill>
                <a:srgbClr val="000000"/>
              </a:solidFill>
              <a:latin typeface="Times New Roman"/>
              <a:ea typeface="Times New Roman"/>
              <a:cs typeface="Times New Roman"/>
              <a:sym typeface="Times New Roman"/>
            </a:endParaRPr>
          </a:p>
        </p:txBody>
      </p:sp>
      <p:sp>
        <p:nvSpPr>
          <p:cNvPr id="577" name="Google Shape;577;g121f6005fc6_1_136"/>
          <p:cNvSpPr txBox="1"/>
          <p:nvPr/>
        </p:nvSpPr>
        <p:spPr>
          <a:xfrm>
            <a:off x="210240" y="201240"/>
            <a:ext cx="4141800" cy="363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F2F3F8"/>
              </a:solidFill>
              <a:latin typeface="IBM Plex Sans"/>
              <a:ea typeface="IBM Plex Sans"/>
              <a:cs typeface="IBM Plex Sans"/>
              <a:sym typeface="IBM Plex Sans"/>
            </a:endParaRPr>
          </a:p>
        </p:txBody>
      </p:sp>
      <p:sp>
        <p:nvSpPr>
          <p:cNvPr id="578" name="Google Shape;578;g121f6005fc6_1_136"/>
          <p:cNvSpPr txBox="1"/>
          <p:nvPr/>
        </p:nvSpPr>
        <p:spPr>
          <a:xfrm>
            <a:off x="216720" y="990360"/>
            <a:ext cx="4117800" cy="250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21619"/>
              </a:solidFill>
              <a:latin typeface="IBM Plex Sans"/>
              <a:ea typeface="IBM Plex Sans"/>
              <a:cs typeface="IBM Plex Sans"/>
              <a:sym typeface="IBM Plex Sans"/>
            </a:endParaRPr>
          </a:p>
        </p:txBody>
      </p:sp>
      <p:sp>
        <p:nvSpPr>
          <p:cNvPr id="579" name="Google Shape;579;g121f6005fc6_1_136"/>
          <p:cNvSpPr txBox="1"/>
          <p:nvPr/>
        </p:nvSpPr>
        <p:spPr>
          <a:xfrm>
            <a:off x="216720" y="1256760"/>
            <a:ext cx="4117800" cy="250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21619"/>
              </a:solidFill>
              <a:latin typeface="IBM Plex Sans"/>
              <a:ea typeface="IBM Plex Sans"/>
              <a:cs typeface="IBM Plex Sans"/>
              <a:sym typeface="IBM Plex Sans"/>
            </a:endParaRPr>
          </a:p>
        </p:txBody>
      </p:sp>
      <p:sp>
        <p:nvSpPr>
          <p:cNvPr id="580" name="Google Shape;580;g121f6005fc6_1_136"/>
          <p:cNvSpPr txBox="1"/>
          <p:nvPr/>
        </p:nvSpPr>
        <p:spPr>
          <a:xfrm>
            <a:off x="216725" y="867200"/>
            <a:ext cx="8490000" cy="1029900"/>
          </a:xfrm>
          <a:prstGeom prst="rect">
            <a:avLst/>
          </a:prstGeom>
          <a:noFill/>
          <a:ln>
            <a:noFill/>
          </a:ln>
        </p:spPr>
        <p:txBody>
          <a:bodyPr anchorCtr="0" anchor="t" bIns="0" lIns="0" spcFirstLastPara="1" rIns="0" wrap="square" tIns="0">
            <a:noAutofit/>
          </a:bodyPr>
          <a:lstStyle/>
          <a:p>
            <a:pPr indent="0" lvl="0" marL="457200" rtl="0" algn="l">
              <a:lnSpc>
                <a:spcPct val="115000"/>
              </a:lnSpc>
              <a:spcBef>
                <a:spcPts val="1200"/>
              </a:spcBef>
              <a:spcAft>
                <a:spcPts val="1200"/>
              </a:spcAft>
              <a:buNone/>
            </a:pPr>
            <a:r>
              <a:rPr lang="en-US" sz="1500">
                <a:solidFill>
                  <a:srgbClr val="121619"/>
                </a:solidFill>
                <a:latin typeface="IBM Plex Sans"/>
                <a:ea typeface="IBM Plex Sans"/>
                <a:cs typeface="IBM Plex Sans"/>
                <a:sym typeface="IBM Plex Sans"/>
              </a:rPr>
              <a:t>The goal of the algorithm is to find the circuit parameters θ for the parameterized quantum</a:t>
            </a:r>
            <a:r>
              <a:rPr lang="en-US" sz="1500">
                <a:solidFill>
                  <a:srgbClr val="121619"/>
                </a:solidFill>
                <a:latin typeface="IBM Plex Sans"/>
                <a:ea typeface="IBM Plex Sans"/>
                <a:cs typeface="IBM Plex Sans"/>
                <a:sym typeface="IBM Plex Sans"/>
              </a:rPr>
              <a:t> </a:t>
            </a:r>
            <a:r>
              <a:rPr lang="en-US" sz="1500">
                <a:solidFill>
                  <a:srgbClr val="121619"/>
                </a:solidFill>
                <a:latin typeface="IBM Plex Sans"/>
                <a:ea typeface="IBM Plex Sans"/>
                <a:cs typeface="IBM Plex Sans"/>
                <a:sym typeface="IBM Plex Sans"/>
              </a:rPr>
              <a:t>circuit U(θ) that minimizes the cost function C(θ). </a:t>
            </a:r>
            <a:endParaRPr sz="1500">
              <a:solidFill>
                <a:srgbClr val="121619"/>
              </a:solidFill>
              <a:latin typeface="IBM Plex Sans"/>
              <a:ea typeface="IBM Plex Sans"/>
              <a:cs typeface="IBM Plex Sans"/>
              <a:sym typeface="IBM Plex Sans"/>
            </a:endParaRPr>
          </a:p>
        </p:txBody>
      </p:sp>
      <p:sp>
        <p:nvSpPr>
          <p:cNvPr id="581" name="Google Shape;581;g121f6005fc6_1_136"/>
          <p:cNvSpPr txBox="1"/>
          <p:nvPr/>
        </p:nvSpPr>
        <p:spPr>
          <a:xfrm>
            <a:off x="210240" y="201240"/>
            <a:ext cx="6437100" cy="804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100"/>
              <a:buFont typeface="Arial"/>
              <a:buNone/>
            </a:pPr>
            <a:r>
              <a:rPr lang="en-US" sz="2800">
                <a:solidFill>
                  <a:srgbClr val="121619"/>
                </a:solidFill>
                <a:latin typeface="IBM Plex Sans Light"/>
                <a:ea typeface="IBM Plex Sans Light"/>
                <a:cs typeface="IBM Plex Sans Light"/>
                <a:sym typeface="IBM Plex Sans Light"/>
              </a:rPr>
              <a:t>Variational classification</a:t>
            </a:r>
            <a:endParaRPr sz="2800">
              <a:solidFill>
                <a:srgbClr val="121619"/>
              </a:solidFill>
              <a:latin typeface="IBM Plex Sans Light"/>
              <a:ea typeface="IBM Plex Sans Light"/>
              <a:cs typeface="IBM Plex Sans Light"/>
              <a:sym typeface="IBM Plex Sans Light"/>
            </a:endParaRPr>
          </a:p>
          <a:p>
            <a:pPr indent="0" lvl="0" marL="0" marR="0" rtl="0" algn="l">
              <a:lnSpc>
                <a:spcPct val="90000"/>
              </a:lnSpc>
              <a:spcBef>
                <a:spcPts val="0"/>
              </a:spcBef>
              <a:spcAft>
                <a:spcPts val="0"/>
              </a:spcAft>
              <a:buClr>
                <a:schemeClr val="dk1"/>
              </a:buClr>
              <a:buSzPts val="1100"/>
              <a:buFont typeface="Arial"/>
              <a:buNone/>
            </a:pPr>
            <a:r>
              <a:t/>
            </a:r>
            <a:endParaRPr sz="2800">
              <a:solidFill>
                <a:srgbClr val="121619"/>
              </a:solidFill>
              <a:latin typeface="IBM Plex Sans Light"/>
              <a:ea typeface="IBM Plex Sans Light"/>
              <a:cs typeface="IBM Plex Sans Light"/>
              <a:sym typeface="IBM Plex Sans Light"/>
            </a:endParaRPr>
          </a:p>
          <a:p>
            <a:pPr indent="0" lvl="0" marL="0" marR="0" rtl="0" algn="l">
              <a:lnSpc>
                <a:spcPct val="90000"/>
              </a:lnSpc>
              <a:spcBef>
                <a:spcPts val="0"/>
              </a:spcBef>
              <a:spcAft>
                <a:spcPts val="0"/>
              </a:spcAft>
              <a:buClr>
                <a:schemeClr val="dk1"/>
              </a:buClr>
              <a:buSzPts val="1100"/>
              <a:buFont typeface="Arial"/>
              <a:buNone/>
            </a:pPr>
            <a:r>
              <a:rPr lang="en-US" sz="2800">
                <a:solidFill>
                  <a:srgbClr val="121619"/>
                </a:solidFill>
                <a:latin typeface="IBM Plex Sans Light"/>
                <a:ea typeface="IBM Plex Sans Light"/>
                <a:cs typeface="IBM Plex Sans Light"/>
                <a:sym typeface="IBM Plex Sans Light"/>
              </a:rPr>
              <a:t> </a:t>
            </a:r>
            <a:endParaRPr sz="2800">
              <a:solidFill>
                <a:srgbClr val="121619"/>
              </a:solidFill>
              <a:latin typeface="IBM Plex Sans Light"/>
              <a:ea typeface="IBM Plex Sans Light"/>
              <a:cs typeface="IBM Plex Sans Light"/>
              <a:sym typeface="IBM Plex Sans Light"/>
            </a:endParaRPr>
          </a:p>
          <a:p>
            <a:pPr indent="0" lvl="0" marL="0" marR="0" rtl="0" algn="l">
              <a:lnSpc>
                <a:spcPct val="90000"/>
              </a:lnSpc>
              <a:spcBef>
                <a:spcPts val="0"/>
              </a:spcBef>
              <a:spcAft>
                <a:spcPts val="0"/>
              </a:spcAft>
              <a:buClr>
                <a:srgbClr val="000000"/>
              </a:buClr>
              <a:buSzPts val="2800"/>
              <a:buFont typeface="Arial"/>
              <a:buNone/>
            </a:pPr>
            <a:r>
              <a:t/>
            </a:r>
            <a:endParaRPr sz="2800">
              <a:solidFill>
                <a:srgbClr val="121619"/>
              </a:solidFill>
              <a:latin typeface="IBM Plex Sans Light"/>
              <a:ea typeface="IBM Plex Sans Light"/>
              <a:cs typeface="IBM Plex Sans Light"/>
              <a:sym typeface="IBM Plex Sans Light"/>
            </a:endParaRPr>
          </a:p>
        </p:txBody>
      </p:sp>
      <p:pic>
        <p:nvPicPr>
          <p:cNvPr id="582" name="Google Shape;582;g121f6005fc6_1_136"/>
          <p:cNvPicPr preferRelativeResize="0"/>
          <p:nvPr/>
        </p:nvPicPr>
        <p:blipFill rotWithShape="1">
          <a:blip r:embed="rId3">
            <a:alphaModFix/>
          </a:blip>
          <a:srcRect b="5524" l="-1071" r="1865" t="2250"/>
          <a:stretch/>
        </p:blipFill>
        <p:spPr>
          <a:xfrm>
            <a:off x="1661625" y="1795000"/>
            <a:ext cx="5600199" cy="2203550"/>
          </a:xfrm>
          <a:prstGeom prst="rect">
            <a:avLst/>
          </a:prstGeom>
          <a:noFill/>
          <a:ln>
            <a:noFill/>
          </a:ln>
        </p:spPr>
      </p:pic>
      <p:sp>
        <p:nvSpPr>
          <p:cNvPr id="583" name="Google Shape;583;g121f6005fc6_1_136"/>
          <p:cNvSpPr txBox="1"/>
          <p:nvPr/>
        </p:nvSpPr>
        <p:spPr>
          <a:xfrm>
            <a:off x="2291100" y="4724100"/>
            <a:ext cx="5956800" cy="4194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r>
              <a:rPr lang="en-US" sz="1000"/>
              <a:t>Images from </a:t>
            </a:r>
            <a:r>
              <a:rPr lang="en-US" sz="1000" u="sng">
                <a:solidFill>
                  <a:schemeClr val="hlink"/>
                </a:solidFill>
                <a:latin typeface="IBM Plex Sans"/>
                <a:ea typeface="IBM Plex Sans"/>
                <a:cs typeface="IBM Plex Sans"/>
                <a:sym typeface="IBM Plex Sans"/>
                <a:hlinkClick r:id="rId4"/>
              </a:rPr>
              <a:t>https://qiskit.org/textbook-beta/course/machine-learning-course/</a:t>
            </a:r>
            <a:r>
              <a:rPr lang="en-US" sz="1000">
                <a:solidFill>
                  <a:schemeClr val="lt1"/>
                </a:solidFill>
                <a:latin typeface="IBM Plex Sans"/>
                <a:ea typeface="IBM Plex Sans"/>
                <a:cs typeface="IBM Plex Sans"/>
                <a:sym typeface="IBM Plex Sans"/>
              </a:rPr>
              <a:t> </a:t>
            </a:r>
            <a:r>
              <a:rPr b="0" i="0" lang="en-US" sz="1000" u="none" cap="none" strike="noStrike">
                <a:solidFill>
                  <a:srgbClr val="000000"/>
                </a:solidFill>
                <a:latin typeface="Arial"/>
                <a:ea typeface="Arial"/>
                <a:cs typeface="Arial"/>
                <a:sym typeface="Arial"/>
              </a:rPr>
              <a:t>.</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1619"/>
        </a:solidFill>
      </p:bgPr>
    </p:bg>
    <p:spTree>
      <p:nvGrpSpPr>
        <p:cNvPr id="587" name="Shape 587"/>
        <p:cNvGrpSpPr/>
        <p:nvPr/>
      </p:nvGrpSpPr>
      <p:grpSpPr>
        <a:xfrm>
          <a:off x="0" y="0"/>
          <a:ext cx="0" cy="0"/>
          <a:chOff x="0" y="0"/>
          <a:chExt cx="0" cy="0"/>
        </a:xfrm>
      </p:grpSpPr>
      <p:sp>
        <p:nvSpPr>
          <p:cNvPr id="588" name="Google Shape;588;g121f6005fc6_1_39"/>
          <p:cNvSpPr txBox="1"/>
          <p:nvPr/>
        </p:nvSpPr>
        <p:spPr>
          <a:xfrm>
            <a:off x="210240" y="201240"/>
            <a:ext cx="4141800" cy="363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lt2"/>
              </a:solidFill>
              <a:latin typeface="IBM Plex Sans"/>
              <a:ea typeface="IBM Plex Sans"/>
              <a:cs typeface="IBM Plex Sans"/>
              <a:sym typeface="IBM Plex Sans"/>
            </a:endParaRPr>
          </a:p>
        </p:txBody>
      </p:sp>
      <p:sp>
        <p:nvSpPr>
          <p:cNvPr id="589" name="Google Shape;589;g121f6005fc6_1_39"/>
          <p:cNvSpPr txBox="1"/>
          <p:nvPr/>
        </p:nvSpPr>
        <p:spPr>
          <a:xfrm>
            <a:off x="216720" y="990360"/>
            <a:ext cx="4117800" cy="250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2"/>
              </a:solidFill>
              <a:latin typeface="IBM Plex Sans"/>
              <a:ea typeface="IBM Plex Sans"/>
              <a:cs typeface="IBM Plex Sans"/>
              <a:sym typeface="IBM Plex Sans"/>
            </a:endParaRPr>
          </a:p>
        </p:txBody>
      </p:sp>
      <p:sp>
        <p:nvSpPr>
          <p:cNvPr id="590" name="Google Shape;590;g121f6005fc6_1_39"/>
          <p:cNvSpPr txBox="1"/>
          <p:nvPr/>
        </p:nvSpPr>
        <p:spPr>
          <a:xfrm>
            <a:off x="216720" y="1256760"/>
            <a:ext cx="4117800" cy="250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2"/>
              </a:solidFill>
              <a:latin typeface="IBM Plex Sans"/>
              <a:ea typeface="IBM Plex Sans"/>
              <a:cs typeface="IBM Plex Sans"/>
              <a:sym typeface="IBM Plex Sans"/>
            </a:endParaRPr>
          </a:p>
        </p:txBody>
      </p:sp>
      <p:sp>
        <p:nvSpPr>
          <p:cNvPr id="591" name="Google Shape;591;g121f6005fc6_1_39"/>
          <p:cNvSpPr txBox="1"/>
          <p:nvPr/>
        </p:nvSpPr>
        <p:spPr>
          <a:xfrm>
            <a:off x="226950" y="948975"/>
            <a:ext cx="8165700" cy="2881800"/>
          </a:xfrm>
          <a:prstGeom prst="rect">
            <a:avLst/>
          </a:prstGeom>
          <a:noFill/>
          <a:ln>
            <a:noFill/>
          </a:ln>
        </p:spPr>
        <p:txBody>
          <a:bodyPr anchorCtr="0" anchor="t" bIns="0" lIns="0" spcFirstLastPara="1" rIns="0" wrap="square" tIns="0">
            <a:noAutofit/>
          </a:bodyPr>
          <a:lstStyle/>
          <a:p>
            <a:pPr indent="-323850" lvl="0" marL="457200" rtl="0" algn="l">
              <a:lnSpc>
                <a:spcPct val="110000"/>
              </a:lnSpc>
              <a:spcBef>
                <a:spcPts val="1100"/>
              </a:spcBef>
              <a:spcAft>
                <a:spcPts val="0"/>
              </a:spcAft>
              <a:buClr>
                <a:schemeClr val="lt2"/>
              </a:buClr>
              <a:buSzPts val="1500"/>
              <a:buFont typeface="IBM Plex Sans"/>
              <a:buAutoNum type="arabicPeriod"/>
            </a:pPr>
            <a:r>
              <a:rPr lang="en-US">
                <a:solidFill>
                  <a:schemeClr val="lt1"/>
                </a:solidFill>
              </a:rPr>
              <a:t>Qiskit </a:t>
            </a:r>
            <a:r>
              <a:rPr lang="en-US">
                <a:solidFill>
                  <a:schemeClr val="lt1"/>
                </a:solidFill>
              </a:rPr>
              <a:t>Quantum machine learning  Course: </a:t>
            </a:r>
            <a:r>
              <a:rPr lang="en-US" sz="1500" u="sng">
                <a:solidFill>
                  <a:schemeClr val="hlink"/>
                </a:solidFill>
                <a:latin typeface="IBM Plex Sans"/>
                <a:ea typeface="IBM Plex Sans"/>
                <a:cs typeface="IBM Plex Sans"/>
                <a:sym typeface="IBM Plex Sans"/>
                <a:hlinkClick r:id="rId3"/>
              </a:rPr>
              <a:t>https://qiskit.org/textbook-beta/course/machine-learning-course/</a:t>
            </a:r>
            <a:r>
              <a:rPr lang="en-US" sz="1500">
                <a:solidFill>
                  <a:schemeClr val="lt1"/>
                </a:solidFill>
                <a:latin typeface="IBM Plex Sans"/>
                <a:ea typeface="IBM Plex Sans"/>
                <a:cs typeface="IBM Plex Sans"/>
                <a:sym typeface="IBM Plex Sans"/>
              </a:rPr>
              <a:t> </a:t>
            </a:r>
            <a:endParaRPr sz="1500">
              <a:solidFill>
                <a:schemeClr val="lt2"/>
              </a:solidFill>
              <a:latin typeface="IBM Plex Sans"/>
              <a:ea typeface="IBM Plex Sans"/>
              <a:cs typeface="IBM Plex Sans"/>
              <a:sym typeface="IBM Plex Sans"/>
            </a:endParaRPr>
          </a:p>
          <a:p>
            <a:pPr indent="-323850" lvl="0" marL="457200" rtl="0" algn="l">
              <a:lnSpc>
                <a:spcPct val="110000"/>
              </a:lnSpc>
              <a:spcBef>
                <a:spcPts val="0"/>
              </a:spcBef>
              <a:spcAft>
                <a:spcPts val="0"/>
              </a:spcAft>
              <a:buClr>
                <a:schemeClr val="lt2"/>
              </a:buClr>
              <a:buSzPts val="1500"/>
              <a:buFont typeface="IBM Plex Sans"/>
              <a:buAutoNum type="arabicPeriod"/>
            </a:pPr>
            <a:r>
              <a:rPr lang="en-US" sz="1500">
                <a:solidFill>
                  <a:schemeClr val="lt2"/>
                </a:solidFill>
                <a:latin typeface="IBM Plex Sans"/>
                <a:ea typeface="IBM Plex Sans"/>
                <a:cs typeface="IBM Plex Sans"/>
                <a:sym typeface="IBM Plex Sans"/>
              </a:rPr>
              <a:t>Qiskit textbook: </a:t>
            </a:r>
            <a:br>
              <a:rPr lang="en-US" sz="1500">
                <a:solidFill>
                  <a:schemeClr val="lt2"/>
                </a:solidFill>
                <a:latin typeface="IBM Plex Sans"/>
                <a:ea typeface="IBM Plex Sans"/>
                <a:cs typeface="IBM Plex Sans"/>
                <a:sym typeface="IBM Plex Sans"/>
              </a:rPr>
            </a:br>
            <a:r>
              <a:rPr lang="en-US" sz="1500" u="sng">
                <a:solidFill>
                  <a:schemeClr val="hlink"/>
                </a:solidFill>
                <a:latin typeface="IBM Plex Sans"/>
                <a:ea typeface="IBM Plex Sans"/>
                <a:cs typeface="IBM Plex Sans"/>
                <a:sym typeface="IBM Plex Sans"/>
                <a:hlinkClick r:id="rId4"/>
              </a:rPr>
              <a:t>https://qiskit.org/textbook/preface.html</a:t>
            </a:r>
            <a:r>
              <a:rPr lang="en-US" sz="1500">
                <a:solidFill>
                  <a:schemeClr val="lt2"/>
                </a:solidFill>
                <a:latin typeface="IBM Plex Sans"/>
                <a:ea typeface="IBM Plex Sans"/>
                <a:cs typeface="IBM Plex Sans"/>
                <a:sym typeface="IBM Plex Sans"/>
              </a:rPr>
              <a:t> </a:t>
            </a:r>
            <a:endParaRPr sz="1500">
              <a:solidFill>
                <a:schemeClr val="lt2"/>
              </a:solidFill>
              <a:latin typeface="IBM Plex Sans"/>
              <a:ea typeface="IBM Plex Sans"/>
              <a:cs typeface="IBM Plex Sans"/>
              <a:sym typeface="IBM Plex Sans"/>
            </a:endParaRPr>
          </a:p>
          <a:p>
            <a:pPr indent="-323850" lvl="0" marL="457200" rtl="0" algn="l">
              <a:lnSpc>
                <a:spcPct val="110000"/>
              </a:lnSpc>
              <a:spcBef>
                <a:spcPts val="0"/>
              </a:spcBef>
              <a:spcAft>
                <a:spcPts val="0"/>
              </a:spcAft>
              <a:buClr>
                <a:schemeClr val="lt2"/>
              </a:buClr>
              <a:buSzPts val="1500"/>
              <a:buFont typeface="IBM Plex Sans"/>
              <a:buAutoNum type="arabicPeriod"/>
            </a:pPr>
            <a:r>
              <a:rPr lang="en-US" sz="1500">
                <a:solidFill>
                  <a:schemeClr val="lt2"/>
                </a:solidFill>
                <a:latin typeface="IBM Plex Sans"/>
                <a:ea typeface="IBM Plex Sans"/>
                <a:cs typeface="IBM Plex Sans"/>
                <a:sym typeface="IBM Plex Sans"/>
              </a:rPr>
              <a:t>Qiskit YouTube channel:</a:t>
            </a:r>
            <a:br>
              <a:rPr lang="en-US" sz="1500">
                <a:solidFill>
                  <a:schemeClr val="lt2"/>
                </a:solidFill>
                <a:latin typeface="IBM Plex Sans"/>
                <a:ea typeface="IBM Plex Sans"/>
                <a:cs typeface="IBM Plex Sans"/>
                <a:sym typeface="IBM Plex Sans"/>
              </a:rPr>
            </a:br>
            <a:r>
              <a:rPr lang="en-US" sz="1500" u="sng">
                <a:solidFill>
                  <a:schemeClr val="hlink"/>
                </a:solidFill>
                <a:latin typeface="IBM Plex Sans"/>
                <a:ea typeface="IBM Plex Sans"/>
                <a:cs typeface="IBM Plex Sans"/>
                <a:sym typeface="IBM Plex Sans"/>
                <a:hlinkClick r:id="rId5"/>
              </a:rPr>
              <a:t>https://www.youtube.com/c/qiskit</a:t>
            </a:r>
            <a:endParaRPr sz="1500">
              <a:solidFill>
                <a:schemeClr val="lt2"/>
              </a:solidFill>
              <a:latin typeface="IBM Plex Sans"/>
              <a:ea typeface="IBM Plex Sans"/>
              <a:cs typeface="IBM Plex Sans"/>
              <a:sym typeface="IBM Plex Sans"/>
            </a:endParaRPr>
          </a:p>
          <a:p>
            <a:pPr indent="-323850" lvl="0" marL="457200" rtl="0" algn="l">
              <a:lnSpc>
                <a:spcPct val="110000"/>
              </a:lnSpc>
              <a:spcBef>
                <a:spcPts val="0"/>
              </a:spcBef>
              <a:spcAft>
                <a:spcPts val="0"/>
              </a:spcAft>
              <a:buClr>
                <a:schemeClr val="lt2"/>
              </a:buClr>
              <a:buSzPts val="1500"/>
              <a:buFont typeface="IBM Plex Sans"/>
              <a:buAutoNum type="arabicPeriod"/>
            </a:pPr>
            <a:r>
              <a:rPr lang="en-US" sz="1500">
                <a:solidFill>
                  <a:schemeClr val="lt1"/>
                </a:solidFill>
                <a:latin typeface="IBM Plex Sans"/>
                <a:ea typeface="IBM Plex Sans"/>
                <a:cs typeface="IBM Plex Sans"/>
                <a:sym typeface="IBM Plex Sans"/>
              </a:rPr>
              <a:t>Qiskit medium:</a:t>
            </a:r>
            <a:br>
              <a:rPr lang="en-US" sz="1500">
                <a:solidFill>
                  <a:schemeClr val="lt1"/>
                </a:solidFill>
                <a:latin typeface="IBM Plex Sans"/>
                <a:ea typeface="IBM Plex Sans"/>
                <a:cs typeface="IBM Plex Sans"/>
                <a:sym typeface="IBM Plex Sans"/>
              </a:rPr>
            </a:br>
            <a:r>
              <a:rPr lang="en-US" sz="1500" u="sng">
                <a:solidFill>
                  <a:schemeClr val="hlink"/>
                </a:solidFill>
                <a:latin typeface="IBM Plex Sans"/>
                <a:ea typeface="IBM Plex Sans"/>
                <a:cs typeface="IBM Plex Sans"/>
                <a:sym typeface="IBM Plex Sans"/>
                <a:hlinkClick r:id="rId6"/>
              </a:rPr>
              <a:t>https://medium.com/qiskit</a:t>
            </a:r>
            <a:r>
              <a:rPr lang="en-US" sz="1500">
                <a:solidFill>
                  <a:schemeClr val="lt2"/>
                </a:solidFill>
                <a:latin typeface="IBM Plex Sans"/>
                <a:ea typeface="IBM Plex Sans"/>
                <a:cs typeface="IBM Plex Sans"/>
                <a:sym typeface="IBM Plex Sans"/>
              </a:rPr>
              <a:t> </a:t>
            </a:r>
            <a:endParaRPr sz="1500">
              <a:solidFill>
                <a:schemeClr val="lt2"/>
              </a:solidFill>
              <a:latin typeface="IBM Plex Sans"/>
              <a:ea typeface="IBM Plex Sans"/>
              <a:cs typeface="IBM Plex Sans"/>
              <a:sym typeface="IBM Plex Sans"/>
            </a:endParaRPr>
          </a:p>
          <a:p>
            <a:pPr indent="-323850" lvl="0" marL="457200" rtl="0" algn="l">
              <a:lnSpc>
                <a:spcPct val="110000"/>
              </a:lnSpc>
              <a:spcBef>
                <a:spcPts val="0"/>
              </a:spcBef>
              <a:spcAft>
                <a:spcPts val="0"/>
              </a:spcAft>
              <a:buClr>
                <a:schemeClr val="lt2"/>
              </a:buClr>
              <a:buSzPts val="1500"/>
              <a:buFont typeface="IBM Plex Sans"/>
              <a:buAutoNum type="arabicPeriod"/>
            </a:pPr>
            <a:r>
              <a:rPr lang="en-US" sz="1500">
                <a:solidFill>
                  <a:schemeClr val="lt1"/>
                </a:solidFill>
                <a:latin typeface="IBM Plex Sans"/>
                <a:ea typeface="IBM Plex Sans"/>
                <a:cs typeface="IBM Plex Sans"/>
                <a:sym typeface="IBM Plex Sans"/>
              </a:rPr>
              <a:t>Qiskit slack:</a:t>
            </a:r>
            <a:br>
              <a:rPr lang="en-US" sz="1500">
                <a:solidFill>
                  <a:schemeClr val="lt1"/>
                </a:solidFill>
                <a:latin typeface="IBM Plex Sans"/>
                <a:ea typeface="IBM Plex Sans"/>
                <a:cs typeface="IBM Plex Sans"/>
                <a:sym typeface="IBM Plex Sans"/>
              </a:rPr>
            </a:br>
            <a:r>
              <a:rPr lang="en-US" sz="1500" u="sng">
                <a:solidFill>
                  <a:schemeClr val="hlink"/>
                </a:solidFill>
                <a:latin typeface="IBM Plex Sans"/>
                <a:ea typeface="IBM Plex Sans"/>
                <a:cs typeface="IBM Plex Sans"/>
                <a:sym typeface="IBM Plex Sans"/>
                <a:hlinkClick r:id="rId7"/>
              </a:rPr>
              <a:t>qiskit.slack.com</a:t>
            </a:r>
            <a:endParaRPr sz="1500">
              <a:solidFill>
                <a:schemeClr val="lt2"/>
              </a:solidFill>
              <a:latin typeface="IBM Plex Sans"/>
              <a:ea typeface="IBM Plex Sans"/>
              <a:cs typeface="IBM Plex Sans"/>
              <a:sym typeface="IBM Plex Sans"/>
            </a:endParaRPr>
          </a:p>
        </p:txBody>
      </p:sp>
      <p:sp>
        <p:nvSpPr>
          <p:cNvPr id="592" name="Google Shape;592;g121f6005fc6_1_39"/>
          <p:cNvSpPr txBox="1"/>
          <p:nvPr/>
        </p:nvSpPr>
        <p:spPr>
          <a:xfrm>
            <a:off x="210240" y="201240"/>
            <a:ext cx="6437100" cy="804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100"/>
              <a:buFont typeface="Arial"/>
              <a:buNone/>
            </a:pPr>
            <a:r>
              <a:rPr lang="en-US" sz="2800">
                <a:solidFill>
                  <a:schemeClr val="lt2"/>
                </a:solidFill>
                <a:latin typeface="IBM Plex Sans Light"/>
                <a:ea typeface="IBM Plex Sans Light"/>
                <a:cs typeface="IBM Plex Sans Light"/>
                <a:sym typeface="IBM Plex Sans Light"/>
              </a:rPr>
              <a:t>Links</a:t>
            </a:r>
            <a:endParaRPr sz="2800">
              <a:solidFill>
                <a:schemeClr val="lt2"/>
              </a:solidFill>
              <a:latin typeface="IBM Plex Sans Light"/>
              <a:ea typeface="IBM Plex Sans Light"/>
              <a:cs typeface="IBM Plex Sans Light"/>
              <a:sym typeface="IBM Plex Sans Light"/>
            </a:endParaRPr>
          </a:p>
          <a:p>
            <a:pPr indent="0" lvl="0" marL="0" marR="0" rtl="0" algn="l">
              <a:lnSpc>
                <a:spcPct val="90000"/>
              </a:lnSpc>
              <a:spcBef>
                <a:spcPts val="0"/>
              </a:spcBef>
              <a:spcAft>
                <a:spcPts val="0"/>
              </a:spcAft>
              <a:buClr>
                <a:srgbClr val="000000"/>
              </a:buClr>
              <a:buSzPts val="2800"/>
              <a:buFont typeface="Arial"/>
              <a:buNone/>
            </a:pPr>
            <a:r>
              <a:t/>
            </a:r>
            <a:endParaRPr sz="2800">
              <a:solidFill>
                <a:schemeClr val="lt2"/>
              </a:solidFill>
              <a:latin typeface="IBM Plex Sans Light"/>
              <a:ea typeface="IBM Plex Sans Light"/>
              <a:cs typeface="IBM Plex Sans Light"/>
              <a:sym typeface="IBM Plex Sans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1619"/>
        </a:solidFill>
      </p:bgPr>
    </p:bg>
    <p:spTree>
      <p:nvGrpSpPr>
        <p:cNvPr id="596" name="Shape 596"/>
        <p:cNvGrpSpPr/>
        <p:nvPr/>
      </p:nvGrpSpPr>
      <p:grpSpPr>
        <a:xfrm>
          <a:off x="0" y="0"/>
          <a:ext cx="0" cy="0"/>
          <a:chOff x="0" y="0"/>
          <a:chExt cx="0" cy="0"/>
        </a:xfrm>
      </p:grpSpPr>
      <p:sp>
        <p:nvSpPr>
          <p:cNvPr id="597" name="Google Shape;597;gf3e56ac3a8_0_65"/>
          <p:cNvSpPr txBox="1"/>
          <p:nvPr/>
        </p:nvSpPr>
        <p:spPr>
          <a:xfrm>
            <a:off x="210240" y="201240"/>
            <a:ext cx="4141800" cy="363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lt2"/>
              </a:solidFill>
              <a:latin typeface="IBM Plex Sans"/>
              <a:ea typeface="IBM Plex Sans"/>
              <a:cs typeface="IBM Plex Sans"/>
              <a:sym typeface="IBM Plex Sans"/>
            </a:endParaRPr>
          </a:p>
        </p:txBody>
      </p:sp>
      <p:sp>
        <p:nvSpPr>
          <p:cNvPr id="598" name="Google Shape;598;gf3e56ac3a8_0_65"/>
          <p:cNvSpPr txBox="1"/>
          <p:nvPr/>
        </p:nvSpPr>
        <p:spPr>
          <a:xfrm>
            <a:off x="216720" y="990360"/>
            <a:ext cx="4117800" cy="250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2"/>
              </a:solidFill>
              <a:latin typeface="IBM Plex Sans"/>
              <a:ea typeface="IBM Plex Sans"/>
              <a:cs typeface="IBM Plex Sans"/>
              <a:sym typeface="IBM Plex Sans"/>
            </a:endParaRPr>
          </a:p>
        </p:txBody>
      </p:sp>
      <p:sp>
        <p:nvSpPr>
          <p:cNvPr id="599" name="Google Shape;599;gf3e56ac3a8_0_65"/>
          <p:cNvSpPr txBox="1"/>
          <p:nvPr/>
        </p:nvSpPr>
        <p:spPr>
          <a:xfrm>
            <a:off x="216720" y="1256760"/>
            <a:ext cx="4117800" cy="250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2"/>
              </a:solidFill>
              <a:latin typeface="IBM Plex Sans"/>
              <a:ea typeface="IBM Plex Sans"/>
              <a:cs typeface="IBM Plex Sans"/>
              <a:sym typeface="IBM Plex Sans"/>
            </a:endParaRPr>
          </a:p>
        </p:txBody>
      </p:sp>
      <p:sp>
        <p:nvSpPr>
          <p:cNvPr id="600" name="Google Shape;600;gf3e56ac3a8_0_65"/>
          <p:cNvSpPr txBox="1"/>
          <p:nvPr/>
        </p:nvSpPr>
        <p:spPr>
          <a:xfrm>
            <a:off x="226950" y="948975"/>
            <a:ext cx="8165700" cy="1029900"/>
          </a:xfrm>
          <a:prstGeom prst="rect">
            <a:avLst/>
          </a:prstGeom>
          <a:noFill/>
          <a:ln>
            <a:noFill/>
          </a:ln>
        </p:spPr>
        <p:txBody>
          <a:bodyPr anchorCtr="0" anchor="t" bIns="0" lIns="0" spcFirstLastPara="1" rIns="0" wrap="square" tIns="0">
            <a:noAutofit/>
          </a:bodyPr>
          <a:lstStyle/>
          <a:p>
            <a:pPr indent="-317500" lvl="0" marL="457200" rtl="0" algn="just">
              <a:lnSpc>
                <a:spcPct val="110000"/>
              </a:lnSpc>
              <a:spcBef>
                <a:spcPts val="1100"/>
              </a:spcBef>
              <a:spcAft>
                <a:spcPts val="0"/>
              </a:spcAft>
              <a:buClr>
                <a:schemeClr val="lt2"/>
              </a:buClr>
              <a:buSzPts val="1400"/>
              <a:buFont typeface="IBM Plex Sans"/>
              <a:buAutoNum type="arabicPeriod"/>
            </a:pPr>
            <a:r>
              <a:rPr lang="en-US" u="sng">
                <a:solidFill>
                  <a:schemeClr val="hlink"/>
                </a:solidFill>
                <a:latin typeface="IBM Plex Sans"/>
                <a:ea typeface="IBM Plex Sans"/>
                <a:cs typeface="IBM Plex Sans"/>
                <a:sym typeface="IBM Plex Sans"/>
                <a:hlinkClick r:id="rId3"/>
              </a:rPr>
              <a:t>https://medium.com/qiskit/introducing-qiskit-machine-learning-5f06b6597526</a:t>
            </a:r>
            <a:endParaRPr>
              <a:solidFill>
                <a:schemeClr val="lt2"/>
              </a:solidFill>
              <a:latin typeface="IBM Plex Sans"/>
              <a:ea typeface="IBM Plex Sans"/>
              <a:cs typeface="IBM Plex Sans"/>
              <a:sym typeface="IBM Plex Sans"/>
            </a:endParaRPr>
          </a:p>
          <a:p>
            <a:pPr indent="-317500" lvl="0" marL="457200" rtl="0" algn="just">
              <a:lnSpc>
                <a:spcPct val="110000"/>
              </a:lnSpc>
              <a:spcBef>
                <a:spcPts val="0"/>
              </a:spcBef>
              <a:spcAft>
                <a:spcPts val="0"/>
              </a:spcAft>
              <a:buClr>
                <a:schemeClr val="lt2"/>
              </a:buClr>
              <a:buSzPts val="1400"/>
              <a:buFont typeface="IBM Plex Sans"/>
              <a:buAutoNum type="arabicPeriod"/>
            </a:pPr>
            <a:r>
              <a:rPr lang="en-US" u="sng">
                <a:solidFill>
                  <a:schemeClr val="hlink"/>
                </a:solidFill>
                <a:latin typeface="IBM Plex Sans"/>
                <a:ea typeface="IBM Plex Sans"/>
                <a:cs typeface="IBM Plex Sans"/>
                <a:sym typeface="IBM Plex Sans"/>
                <a:hlinkClick r:id="rId4"/>
              </a:rPr>
              <a:t>https://medium.com/qiskit/were-releasing-a-free-hands-on-quantum-machine-learning-course-online-c9313e78ea2d</a:t>
            </a:r>
            <a:endParaRPr>
              <a:solidFill>
                <a:schemeClr val="lt2"/>
              </a:solidFill>
              <a:latin typeface="IBM Plex Sans"/>
              <a:ea typeface="IBM Plex Sans"/>
              <a:cs typeface="IBM Plex Sans"/>
              <a:sym typeface="IBM Plex Sans"/>
            </a:endParaRPr>
          </a:p>
          <a:p>
            <a:pPr indent="-317500" lvl="0" marL="457200" rtl="0" algn="l">
              <a:lnSpc>
                <a:spcPct val="110000"/>
              </a:lnSpc>
              <a:spcBef>
                <a:spcPts val="0"/>
              </a:spcBef>
              <a:spcAft>
                <a:spcPts val="0"/>
              </a:spcAft>
              <a:buClr>
                <a:schemeClr val="lt2"/>
              </a:buClr>
              <a:buSzPts val="1400"/>
              <a:buFont typeface="IBM Plex Sans"/>
              <a:buAutoNum type="arabicPeriod"/>
            </a:pPr>
            <a:r>
              <a:rPr lang="en-US" sz="1500" u="sng">
                <a:solidFill>
                  <a:schemeClr val="hlink"/>
                </a:solidFill>
                <a:latin typeface="IBM Plex Sans"/>
                <a:ea typeface="IBM Plex Sans"/>
                <a:cs typeface="IBM Plex Sans"/>
                <a:sym typeface="IBM Plex Sans"/>
                <a:hlinkClick r:id="rId5"/>
              </a:rPr>
              <a:t>https://qiskit.org/textbook-beta/course/machine-learning-course</a:t>
            </a:r>
            <a:endParaRPr>
              <a:solidFill>
                <a:schemeClr val="lt2"/>
              </a:solidFill>
              <a:latin typeface="IBM Plex Sans"/>
              <a:ea typeface="IBM Plex Sans"/>
              <a:cs typeface="IBM Plex Sans"/>
              <a:sym typeface="IBM Plex Sans"/>
            </a:endParaRPr>
          </a:p>
          <a:p>
            <a:pPr indent="-317500" lvl="0" marL="457200" rtl="0" algn="just">
              <a:lnSpc>
                <a:spcPct val="110000"/>
              </a:lnSpc>
              <a:spcBef>
                <a:spcPts val="0"/>
              </a:spcBef>
              <a:spcAft>
                <a:spcPts val="0"/>
              </a:spcAft>
              <a:buClr>
                <a:schemeClr val="lt2"/>
              </a:buClr>
              <a:buSzPts val="1400"/>
              <a:buFont typeface="IBM Plex Sans"/>
              <a:buAutoNum type="arabicPeriod"/>
            </a:pPr>
            <a:r>
              <a:rPr lang="en-US">
                <a:solidFill>
                  <a:schemeClr val="lt2"/>
                </a:solidFill>
                <a:latin typeface="IBM Plex Sans"/>
                <a:ea typeface="IBM Plex Sans"/>
                <a:cs typeface="IBM Plex Sans"/>
                <a:sym typeface="IBM Plex Sans"/>
              </a:rPr>
              <a:t>Vedran Dunjko, Jacob M. Taylor and Hans J. Briegel, Quantum-Enhanced Machine Learning, Physical Review Letters 117 (13), 130501 (2016) </a:t>
            </a:r>
            <a:r>
              <a:rPr lang="en-US" u="sng">
                <a:solidFill>
                  <a:schemeClr val="hlink"/>
                </a:solidFill>
                <a:hlinkClick r:id="rId6"/>
              </a:rPr>
              <a:t>d</a:t>
            </a:r>
            <a:r>
              <a:rPr lang="en-US" u="sng">
                <a:solidFill>
                  <a:schemeClr val="hlink"/>
                </a:solidFill>
                <a:hlinkClick r:id="rId7"/>
              </a:rPr>
              <a:t>oi:10.1103/PhysRevLett.117.130501</a:t>
            </a:r>
            <a:r>
              <a:rPr lang="en-US">
                <a:solidFill>
                  <a:schemeClr val="dk1"/>
                </a:solidFill>
                <a:uFill>
                  <a:noFill/>
                </a:uFill>
                <a:hlinkClick r:id="rId8">
                  <a:extLst>
                    <a:ext uri="{A12FA001-AC4F-418D-AE19-62706E023703}">
                      <ahyp:hlinkClr val="tx"/>
                    </a:ext>
                  </a:extLst>
                </a:hlinkClick>
              </a:rPr>
              <a:t> </a:t>
            </a:r>
            <a:r>
              <a:rPr lang="en-US" u="sng">
                <a:solidFill>
                  <a:schemeClr val="hlink"/>
                </a:solidFill>
                <a:hlinkClick r:id="rId9"/>
              </a:rPr>
              <a:t>arXiv:1610.08251</a:t>
            </a:r>
            <a:endParaRPr>
              <a:solidFill>
                <a:schemeClr val="lt1"/>
              </a:solidFill>
              <a:latin typeface="IBM Plex Sans"/>
              <a:ea typeface="IBM Plex Sans"/>
              <a:cs typeface="IBM Plex Sans"/>
              <a:sym typeface="IBM Plex Sans"/>
            </a:endParaRPr>
          </a:p>
          <a:p>
            <a:pPr indent="-317500" lvl="0" marL="457200" rtl="0" algn="just">
              <a:lnSpc>
                <a:spcPct val="110000"/>
              </a:lnSpc>
              <a:spcBef>
                <a:spcPts val="0"/>
              </a:spcBef>
              <a:spcAft>
                <a:spcPts val="0"/>
              </a:spcAft>
              <a:buClr>
                <a:schemeClr val="lt2"/>
              </a:buClr>
              <a:buSzPts val="1400"/>
              <a:buFont typeface="IBM Plex Sans"/>
              <a:buAutoNum type="arabicPeriod"/>
            </a:pPr>
            <a:r>
              <a:rPr lang="en-US">
                <a:solidFill>
                  <a:schemeClr val="lt1"/>
                </a:solidFill>
                <a:latin typeface="IBM Plex Sans"/>
                <a:ea typeface="IBM Plex Sans"/>
                <a:cs typeface="IBM Plex Sans"/>
                <a:sym typeface="IBM Plex Sans"/>
              </a:rPr>
              <a:t>Sukin Sim, Peter D. Johnson and Alan Aspuru-Guzik, </a:t>
            </a:r>
            <a:r>
              <a:rPr i="1" lang="en-US">
                <a:solidFill>
                  <a:schemeClr val="lt1"/>
                </a:solidFill>
                <a:latin typeface="IBM Plex Sans"/>
                <a:ea typeface="IBM Plex Sans"/>
                <a:cs typeface="IBM Plex Sans"/>
                <a:sym typeface="IBM Plex Sans"/>
              </a:rPr>
              <a:t>Expressibility and entangling capability of parameterized quantum circuits for hybrid quantum-classical algorithms</a:t>
            </a:r>
            <a:r>
              <a:rPr lang="en-US">
                <a:solidFill>
                  <a:schemeClr val="lt1"/>
                </a:solidFill>
                <a:latin typeface="IBM Plex Sans"/>
                <a:ea typeface="IBM Plex Sans"/>
                <a:cs typeface="IBM Plex Sans"/>
                <a:sym typeface="IBM Plex Sans"/>
              </a:rPr>
              <a:t>, Advanced Quantum Technology 2 (2019) 1900070,</a:t>
            </a:r>
            <a:r>
              <a:rPr lang="en-US">
                <a:solidFill>
                  <a:schemeClr val="lt1"/>
                </a:solidFill>
                <a:uFill>
                  <a:noFill/>
                </a:uFill>
                <a:latin typeface="IBM Plex Sans"/>
                <a:ea typeface="IBM Plex Sans"/>
                <a:cs typeface="IBM Plex Sans"/>
                <a:sym typeface="IBM Plex Sans"/>
                <a:hlinkClick r:id="rId10">
                  <a:extLst>
                    <a:ext uri="{A12FA001-AC4F-418D-AE19-62706E023703}">
                      <ahyp:hlinkClr val="tx"/>
                    </a:ext>
                  </a:extLst>
                </a:hlinkClick>
              </a:rPr>
              <a:t> </a:t>
            </a:r>
            <a:r>
              <a:rPr lang="en-US" u="sng">
                <a:solidFill>
                  <a:schemeClr val="hlink"/>
                </a:solidFill>
                <a:hlinkClick r:id="rId11"/>
              </a:rPr>
              <a:t>doi:10.1002/qute.201900070</a:t>
            </a:r>
            <a:r>
              <a:rPr lang="en-US">
                <a:solidFill>
                  <a:schemeClr val="dk1"/>
                </a:solidFill>
              </a:rPr>
              <a:t>,</a:t>
            </a:r>
            <a:r>
              <a:rPr lang="en-US">
                <a:solidFill>
                  <a:schemeClr val="dk1"/>
                </a:solidFill>
                <a:uFill>
                  <a:noFill/>
                </a:uFill>
                <a:hlinkClick r:id="rId12">
                  <a:extLst>
                    <a:ext uri="{A12FA001-AC4F-418D-AE19-62706E023703}">
                      <ahyp:hlinkClr val="tx"/>
                    </a:ext>
                  </a:extLst>
                </a:hlinkClick>
              </a:rPr>
              <a:t> </a:t>
            </a:r>
            <a:r>
              <a:rPr lang="en-US" u="sng">
                <a:solidFill>
                  <a:schemeClr val="hlink"/>
                </a:solidFill>
                <a:hlinkClick r:id="rId13"/>
              </a:rPr>
              <a:t>arXiv:1905.10876</a:t>
            </a:r>
            <a:r>
              <a:rPr lang="en-US">
                <a:solidFill>
                  <a:schemeClr val="dk1"/>
                </a:solidFill>
              </a:rPr>
              <a:t>.</a:t>
            </a:r>
            <a:endParaRPr>
              <a:solidFill>
                <a:schemeClr val="dk1"/>
              </a:solidFill>
            </a:endParaRPr>
          </a:p>
          <a:p>
            <a:pPr indent="-317500" lvl="0" marL="457200" rtl="0" algn="just">
              <a:lnSpc>
                <a:spcPct val="110000"/>
              </a:lnSpc>
              <a:spcBef>
                <a:spcPts val="0"/>
              </a:spcBef>
              <a:spcAft>
                <a:spcPts val="0"/>
              </a:spcAft>
              <a:buClr>
                <a:schemeClr val="lt2"/>
              </a:buClr>
              <a:buSzPts val="1400"/>
              <a:buFont typeface="IBM Plex Sans"/>
              <a:buAutoNum type="arabicPeriod"/>
            </a:pPr>
            <a:r>
              <a:rPr lang="en-US">
                <a:solidFill>
                  <a:schemeClr val="lt1"/>
                </a:solidFill>
                <a:latin typeface="IBM Plex Sans"/>
                <a:ea typeface="IBM Plex Sans"/>
                <a:cs typeface="IBM Plex Sans"/>
                <a:sym typeface="IBM Plex Sans"/>
              </a:rPr>
              <a:t>Thomas Hubregtsen, Josef Pichlmeier, and Koen Bertels, </a:t>
            </a:r>
            <a:r>
              <a:rPr i="1" lang="en-US">
                <a:solidFill>
                  <a:schemeClr val="lt1"/>
                </a:solidFill>
                <a:latin typeface="IBM Plex Sans"/>
                <a:ea typeface="IBM Plex Sans"/>
                <a:cs typeface="IBM Plex Sans"/>
                <a:sym typeface="IBM Plex Sans"/>
              </a:rPr>
              <a:t>Evaluation of Parameterized Quantum Circuits: On the Design, and the Relation between Classification Accuracy, Expressibility and Entangling Capability</a:t>
            </a:r>
            <a:r>
              <a:rPr lang="en-US">
                <a:solidFill>
                  <a:schemeClr val="lt1"/>
                </a:solidFill>
                <a:latin typeface="IBM Plex Sans"/>
                <a:ea typeface="IBM Plex Sans"/>
                <a:cs typeface="IBM Plex Sans"/>
                <a:sym typeface="IBM Plex Sans"/>
              </a:rPr>
              <a:t> 2020,</a:t>
            </a:r>
            <a:r>
              <a:rPr lang="en-US">
                <a:solidFill>
                  <a:schemeClr val="lt1"/>
                </a:solidFill>
                <a:uFill>
                  <a:noFill/>
                </a:uFill>
                <a:latin typeface="IBM Plex Sans"/>
                <a:ea typeface="IBM Plex Sans"/>
                <a:cs typeface="IBM Plex Sans"/>
                <a:sym typeface="IBM Plex Sans"/>
                <a:hlinkClick r:id="rId14">
                  <a:extLst>
                    <a:ext uri="{A12FA001-AC4F-418D-AE19-62706E023703}">
                      <ahyp:hlinkClr val="tx"/>
                    </a:ext>
                  </a:extLst>
                </a:hlinkClick>
              </a:rPr>
              <a:t> </a:t>
            </a:r>
            <a:r>
              <a:rPr lang="en-US" u="sng">
                <a:solidFill>
                  <a:schemeClr val="hlink"/>
                </a:solidFill>
                <a:hlinkClick r:id="rId15"/>
              </a:rPr>
              <a:t>arXiv:2003.09887</a:t>
            </a:r>
            <a:r>
              <a:rPr lang="en-US">
                <a:solidFill>
                  <a:schemeClr val="dk1"/>
                </a:solidFill>
              </a:rPr>
              <a:t>.</a:t>
            </a:r>
            <a:endParaRPr>
              <a:solidFill>
                <a:schemeClr val="dk1"/>
              </a:solidFill>
            </a:endParaRPr>
          </a:p>
          <a:p>
            <a:pPr indent="-317500" lvl="0" marL="457200" rtl="0" algn="just">
              <a:lnSpc>
                <a:spcPct val="110000"/>
              </a:lnSpc>
              <a:spcBef>
                <a:spcPts val="0"/>
              </a:spcBef>
              <a:spcAft>
                <a:spcPts val="0"/>
              </a:spcAft>
              <a:buClr>
                <a:schemeClr val="lt2"/>
              </a:buClr>
              <a:buSzPts val="1400"/>
              <a:buFont typeface="IBM Plex Sans"/>
              <a:buAutoNum type="arabicPeriod"/>
            </a:pPr>
            <a:r>
              <a:rPr lang="en-US">
                <a:solidFill>
                  <a:schemeClr val="lt1"/>
                </a:solidFill>
                <a:latin typeface="IBM Plex Sans"/>
                <a:ea typeface="IBM Plex Sans"/>
                <a:cs typeface="IBM Plex Sans"/>
                <a:sym typeface="IBM Plex Sans"/>
              </a:rPr>
              <a:t>Abhinav Kandala, Antonio Mezzacapo, Kristan Temme, Maika Takita, Markus Brink, Jerry M. Chow and Jay M. Gambetta, </a:t>
            </a:r>
            <a:r>
              <a:rPr i="1" lang="en-US">
                <a:solidFill>
                  <a:schemeClr val="lt1"/>
                </a:solidFill>
                <a:latin typeface="IBM Plex Sans"/>
                <a:ea typeface="IBM Plex Sans"/>
                <a:cs typeface="IBM Plex Sans"/>
                <a:sym typeface="IBM Plex Sans"/>
              </a:rPr>
              <a:t>Hardware-efficient variational quantum eigensolver for small molecules and quantum magnets</a:t>
            </a:r>
            <a:r>
              <a:rPr lang="en-US">
                <a:solidFill>
                  <a:schemeClr val="lt1"/>
                </a:solidFill>
                <a:latin typeface="IBM Plex Sans"/>
                <a:ea typeface="IBM Plex Sans"/>
                <a:cs typeface="IBM Plex Sans"/>
                <a:sym typeface="IBM Plex Sans"/>
              </a:rPr>
              <a:t>, Nature 549, 242–246 (2017),</a:t>
            </a:r>
            <a:r>
              <a:rPr lang="en-US">
                <a:solidFill>
                  <a:schemeClr val="lt1"/>
                </a:solidFill>
                <a:uFill>
                  <a:noFill/>
                </a:uFill>
                <a:latin typeface="IBM Plex Sans"/>
                <a:ea typeface="IBM Plex Sans"/>
                <a:cs typeface="IBM Plex Sans"/>
                <a:sym typeface="IBM Plex Sans"/>
                <a:hlinkClick r:id="rId16">
                  <a:extLst>
                    <a:ext uri="{A12FA001-AC4F-418D-AE19-62706E023703}">
                      <ahyp:hlinkClr val="tx"/>
                    </a:ext>
                  </a:extLst>
                </a:hlinkClick>
              </a:rPr>
              <a:t> </a:t>
            </a:r>
            <a:r>
              <a:rPr lang="en-US" u="sng">
                <a:solidFill>
                  <a:schemeClr val="hlink"/>
                </a:solidFill>
                <a:hlinkClick r:id="rId17"/>
              </a:rPr>
              <a:t>doi.org/10.1038/nature23879</a:t>
            </a:r>
            <a:r>
              <a:rPr lang="en-US">
                <a:solidFill>
                  <a:schemeClr val="dk1"/>
                </a:solidFill>
              </a:rPr>
              <a:t>,</a:t>
            </a:r>
            <a:r>
              <a:rPr lang="en-US">
                <a:solidFill>
                  <a:schemeClr val="dk1"/>
                </a:solidFill>
                <a:uFill>
                  <a:noFill/>
                </a:uFill>
                <a:hlinkClick r:id="rId18">
                  <a:extLst>
                    <a:ext uri="{A12FA001-AC4F-418D-AE19-62706E023703}">
                      <ahyp:hlinkClr val="tx"/>
                    </a:ext>
                  </a:extLst>
                </a:hlinkClick>
              </a:rPr>
              <a:t> </a:t>
            </a:r>
            <a:r>
              <a:rPr lang="en-US" u="sng">
                <a:solidFill>
                  <a:schemeClr val="hlink"/>
                </a:solidFill>
                <a:hlinkClick r:id="rId19"/>
              </a:rPr>
              <a:t>arXiv:1704.05018</a:t>
            </a:r>
            <a:endParaRPr u="sng">
              <a:solidFill>
                <a:schemeClr val="hlink"/>
              </a:solidFill>
            </a:endParaRPr>
          </a:p>
          <a:p>
            <a:pPr indent="0" lvl="0" marL="0" rtl="0" algn="just">
              <a:lnSpc>
                <a:spcPct val="110000"/>
              </a:lnSpc>
              <a:spcBef>
                <a:spcPts val="1100"/>
              </a:spcBef>
              <a:spcAft>
                <a:spcPts val="0"/>
              </a:spcAft>
              <a:buNone/>
            </a:pPr>
            <a:r>
              <a:t/>
            </a:r>
            <a:endParaRPr sz="1500">
              <a:solidFill>
                <a:schemeClr val="lt2"/>
              </a:solidFill>
              <a:latin typeface="IBM Plex Sans"/>
              <a:ea typeface="IBM Plex Sans"/>
              <a:cs typeface="IBM Plex Sans"/>
              <a:sym typeface="IBM Plex Sans"/>
            </a:endParaRPr>
          </a:p>
        </p:txBody>
      </p:sp>
      <p:sp>
        <p:nvSpPr>
          <p:cNvPr id="601" name="Google Shape;601;gf3e56ac3a8_0_65"/>
          <p:cNvSpPr txBox="1"/>
          <p:nvPr/>
        </p:nvSpPr>
        <p:spPr>
          <a:xfrm>
            <a:off x="210240" y="201240"/>
            <a:ext cx="6437100" cy="804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100"/>
              <a:buFont typeface="Arial"/>
              <a:buNone/>
            </a:pPr>
            <a:r>
              <a:rPr lang="en-US" sz="2800">
                <a:solidFill>
                  <a:schemeClr val="lt2"/>
                </a:solidFill>
                <a:latin typeface="IBM Plex Sans Light"/>
                <a:ea typeface="IBM Plex Sans Light"/>
                <a:cs typeface="IBM Plex Sans Light"/>
                <a:sym typeface="IBM Plex Sans Light"/>
              </a:rPr>
              <a:t>References</a:t>
            </a:r>
            <a:endParaRPr sz="2800">
              <a:solidFill>
                <a:schemeClr val="lt2"/>
              </a:solidFill>
              <a:latin typeface="IBM Plex Sans Light"/>
              <a:ea typeface="IBM Plex Sans Light"/>
              <a:cs typeface="IBM Plex Sans Light"/>
              <a:sym typeface="IBM Plex Sans Light"/>
            </a:endParaRPr>
          </a:p>
          <a:p>
            <a:pPr indent="0" lvl="0" marL="0" marR="0" rtl="0" algn="l">
              <a:lnSpc>
                <a:spcPct val="90000"/>
              </a:lnSpc>
              <a:spcBef>
                <a:spcPts val="0"/>
              </a:spcBef>
              <a:spcAft>
                <a:spcPts val="0"/>
              </a:spcAft>
              <a:buClr>
                <a:srgbClr val="000000"/>
              </a:buClr>
              <a:buSzPts val="2800"/>
              <a:buFont typeface="Arial"/>
              <a:buNone/>
            </a:pPr>
            <a:r>
              <a:t/>
            </a:r>
            <a:endParaRPr sz="2800">
              <a:solidFill>
                <a:schemeClr val="lt2"/>
              </a:solidFill>
              <a:latin typeface="IBM Plex Sans Light"/>
              <a:ea typeface="IBM Plex Sans Light"/>
              <a:cs typeface="IBM Plex Sans Light"/>
              <a:sym typeface="IBM Plex Sans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1619"/>
        </a:solidFill>
      </p:bgPr>
    </p:bg>
    <p:spTree>
      <p:nvGrpSpPr>
        <p:cNvPr id="605" name="Shape 605"/>
        <p:cNvGrpSpPr/>
        <p:nvPr/>
      </p:nvGrpSpPr>
      <p:grpSpPr>
        <a:xfrm>
          <a:off x="0" y="0"/>
          <a:ext cx="0" cy="0"/>
          <a:chOff x="0" y="0"/>
          <a:chExt cx="0" cy="0"/>
        </a:xfrm>
      </p:grpSpPr>
      <p:sp>
        <p:nvSpPr>
          <p:cNvPr id="606" name="Google Shape;606;g121f6005fc6_1_169"/>
          <p:cNvSpPr txBox="1"/>
          <p:nvPr/>
        </p:nvSpPr>
        <p:spPr>
          <a:xfrm>
            <a:off x="210240" y="201240"/>
            <a:ext cx="4141800" cy="363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lt2"/>
              </a:solidFill>
              <a:latin typeface="IBM Plex Sans"/>
              <a:ea typeface="IBM Plex Sans"/>
              <a:cs typeface="IBM Plex Sans"/>
              <a:sym typeface="IBM Plex Sans"/>
            </a:endParaRPr>
          </a:p>
        </p:txBody>
      </p:sp>
      <p:sp>
        <p:nvSpPr>
          <p:cNvPr id="607" name="Google Shape;607;g121f6005fc6_1_169"/>
          <p:cNvSpPr txBox="1"/>
          <p:nvPr/>
        </p:nvSpPr>
        <p:spPr>
          <a:xfrm>
            <a:off x="216720" y="990360"/>
            <a:ext cx="4117800" cy="250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2"/>
              </a:solidFill>
              <a:latin typeface="IBM Plex Sans"/>
              <a:ea typeface="IBM Plex Sans"/>
              <a:cs typeface="IBM Plex Sans"/>
              <a:sym typeface="IBM Plex Sans"/>
            </a:endParaRPr>
          </a:p>
        </p:txBody>
      </p:sp>
      <p:sp>
        <p:nvSpPr>
          <p:cNvPr id="608" name="Google Shape;608;g121f6005fc6_1_169"/>
          <p:cNvSpPr txBox="1"/>
          <p:nvPr/>
        </p:nvSpPr>
        <p:spPr>
          <a:xfrm>
            <a:off x="216720" y="1256760"/>
            <a:ext cx="4117800" cy="250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2"/>
              </a:solidFill>
              <a:latin typeface="IBM Plex Sans"/>
              <a:ea typeface="IBM Plex Sans"/>
              <a:cs typeface="IBM Plex Sans"/>
              <a:sym typeface="IBM Plex Sans"/>
            </a:endParaRPr>
          </a:p>
        </p:txBody>
      </p:sp>
      <p:sp>
        <p:nvSpPr>
          <p:cNvPr id="609" name="Google Shape;609;g121f6005fc6_1_169"/>
          <p:cNvSpPr txBox="1"/>
          <p:nvPr/>
        </p:nvSpPr>
        <p:spPr>
          <a:xfrm>
            <a:off x="226950" y="948975"/>
            <a:ext cx="8165700" cy="3576300"/>
          </a:xfrm>
          <a:prstGeom prst="rect">
            <a:avLst/>
          </a:prstGeom>
          <a:noFill/>
          <a:ln>
            <a:noFill/>
          </a:ln>
          <a:effectLst>
            <a:outerShdw blurRad="57150" rotWithShape="0" algn="bl" dir="5400000" dist="19050">
              <a:srgbClr val="000000">
                <a:alpha val="50000"/>
              </a:srgbClr>
            </a:outerShdw>
          </a:effectLst>
        </p:spPr>
        <p:txBody>
          <a:bodyPr anchorCtr="0" anchor="t" bIns="0" lIns="0" spcFirstLastPara="1" rIns="0" wrap="square" tIns="0">
            <a:noAutofit/>
          </a:bodyPr>
          <a:lstStyle/>
          <a:p>
            <a:pPr indent="-323850" lvl="0" marL="457200" rtl="0" algn="l">
              <a:lnSpc>
                <a:spcPct val="115000"/>
              </a:lnSpc>
              <a:spcBef>
                <a:spcPts val="1200"/>
              </a:spcBef>
              <a:spcAft>
                <a:spcPts val="0"/>
              </a:spcAft>
              <a:buClr>
                <a:schemeClr val="lt1"/>
              </a:buClr>
              <a:buSzPts val="1500"/>
              <a:buFont typeface="IBM Plex Sans"/>
              <a:buAutoNum type="arabicPeriod" startAt="8"/>
            </a:pPr>
            <a:r>
              <a:rPr lang="en-US">
                <a:solidFill>
                  <a:schemeClr val="lt1"/>
                </a:solidFill>
                <a:latin typeface="IBM Plex Sans"/>
                <a:ea typeface="IBM Plex Sans"/>
                <a:cs typeface="IBM Plex Sans"/>
                <a:sym typeface="IBM Plex Sans"/>
              </a:rPr>
              <a:t>Vojtech Havlicek, Antonio D. Córcoles, Kristan Temme, Aram W. Harrow, Abhinav Kandala, Jerry M. Chow and Jay M. Gambetta, </a:t>
            </a:r>
            <a:r>
              <a:rPr i="1" lang="en-US">
                <a:solidFill>
                  <a:schemeClr val="lt1"/>
                </a:solidFill>
                <a:latin typeface="IBM Plex Sans"/>
                <a:ea typeface="IBM Plex Sans"/>
                <a:cs typeface="IBM Plex Sans"/>
                <a:sym typeface="IBM Plex Sans"/>
              </a:rPr>
              <a:t>Supervised learning with quantum enhanced feature spaces</a:t>
            </a:r>
            <a:r>
              <a:rPr lang="en-US">
                <a:solidFill>
                  <a:schemeClr val="lt1"/>
                </a:solidFill>
                <a:latin typeface="IBM Plex Sans"/>
                <a:ea typeface="IBM Plex Sans"/>
                <a:cs typeface="IBM Plex Sans"/>
                <a:sym typeface="IBM Plex Sans"/>
              </a:rPr>
              <a:t>, Nature 567, 209-212 (2019),</a:t>
            </a:r>
            <a:r>
              <a:rPr lang="en-US">
                <a:solidFill>
                  <a:schemeClr val="dk1"/>
                </a:solidFill>
                <a:uFill>
                  <a:noFill/>
                </a:uFill>
                <a:latin typeface="IBM Plex Sans"/>
                <a:ea typeface="IBM Plex Sans"/>
                <a:cs typeface="IBM Plex Sans"/>
                <a:sym typeface="IBM Plex Sans"/>
                <a:hlinkClick r:id="rId3">
                  <a:extLst>
                    <a:ext uri="{A12FA001-AC4F-418D-AE19-62706E023703}">
                      <ahyp:hlinkClr val="tx"/>
                    </a:ext>
                  </a:extLst>
                </a:hlinkClick>
              </a:rPr>
              <a:t> </a:t>
            </a:r>
            <a:r>
              <a:rPr lang="en-US" u="sng">
                <a:solidFill>
                  <a:schemeClr val="hlink"/>
                </a:solidFill>
                <a:latin typeface="IBM Plex Sans"/>
                <a:ea typeface="IBM Plex Sans"/>
                <a:cs typeface="IBM Plex Sans"/>
                <a:sym typeface="IBM Plex Sans"/>
                <a:hlinkClick r:id="rId4"/>
              </a:rPr>
              <a:t>doi.org:10.1038/s41586-019-0980-2</a:t>
            </a:r>
            <a:r>
              <a:rPr lang="en-US">
                <a:solidFill>
                  <a:schemeClr val="dk1"/>
                </a:solidFill>
                <a:latin typeface="IBM Plex Sans"/>
                <a:ea typeface="IBM Plex Sans"/>
                <a:cs typeface="IBM Plex Sans"/>
                <a:sym typeface="IBM Plex Sans"/>
              </a:rPr>
              <a:t>,</a:t>
            </a:r>
            <a:r>
              <a:rPr lang="en-US">
                <a:solidFill>
                  <a:schemeClr val="dk1"/>
                </a:solidFill>
                <a:uFill>
                  <a:noFill/>
                </a:uFill>
                <a:latin typeface="IBM Plex Sans"/>
                <a:ea typeface="IBM Plex Sans"/>
                <a:cs typeface="IBM Plex Sans"/>
                <a:sym typeface="IBM Plex Sans"/>
                <a:hlinkClick r:id="rId5">
                  <a:extLst>
                    <a:ext uri="{A12FA001-AC4F-418D-AE19-62706E023703}">
                      <ahyp:hlinkClr val="tx"/>
                    </a:ext>
                  </a:extLst>
                </a:hlinkClick>
              </a:rPr>
              <a:t> </a:t>
            </a:r>
            <a:r>
              <a:rPr lang="en-US" u="sng">
                <a:solidFill>
                  <a:schemeClr val="hlink"/>
                </a:solidFill>
                <a:latin typeface="IBM Plex Sans"/>
                <a:ea typeface="IBM Plex Sans"/>
                <a:cs typeface="IBM Plex Sans"/>
                <a:sym typeface="IBM Plex Sans"/>
                <a:hlinkClick r:id="rId6"/>
              </a:rPr>
              <a:t>arXiv:1804.11326</a:t>
            </a:r>
            <a:r>
              <a:rPr lang="en-US">
                <a:solidFill>
                  <a:schemeClr val="dk1"/>
                </a:solidFill>
                <a:latin typeface="IBM Plex Sans"/>
                <a:ea typeface="IBM Plex Sans"/>
                <a:cs typeface="IBM Plex Sans"/>
                <a:sym typeface="IBM Plex Sans"/>
              </a:rPr>
              <a:t>.</a:t>
            </a:r>
            <a:endParaRPr>
              <a:solidFill>
                <a:schemeClr val="dk1"/>
              </a:solidFill>
              <a:latin typeface="IBM Plex Sans"/>
              <a:ea typeface="IBM Plex Sans"/>
              <a:cs typeface="IBM Plex Sans"/>
              <a:sym typeface="IBM Plex Sans"/>
            </a:endParaRPr>
          </a:p>
          <a:p>
            <a:pPr indent="-317500" lvl="0" marL="457200" rtl="0" algn="l">
              <a:lnSpc>
                <a:spcPct val="115000"/>
              </a:lnSpc>
              <a:spcBef>
                <a:spcPts val="0"/>
              </a:spcBef>
              <a:spcAft>
                <a:spcPts val="0"/>
              </a:spcAft>
              <a:buClr>
                <a:schemeClr val="lt1"/>
              </a:buClr>
              <a:buSzPts val="1400"/>
              <a:buFont typeface="IBM Plex Sans"/>
              <a:buAutoNum type="arabicPeriod" startAt="8"/>
            </a:pPr>
            <a:r>
              <a:rPr lang="en-US">
                <a:solidFill>
                  <a:schemeClr val="lt1"/>
                </a:solidFill>
                <a:latin typeface="IBM Plex Sans"/>
                <a:ea typeface="IBM Plex Sans"/>
                <a:cs typeface="IBM Plex Sans"/>
                <a:sym typeface="IBM Plex Sans"/>
              </a:rPr>
              <a:t>Maria Schuld and Francesco Petruccione, </a:t>
            </a:r>
            <a:r>
              <a:rPr i="1" lang="en-US">
                <a:solidFill>
                  <a:schemeClr val="lt1"/>
                </a:solidFill>
                <a:latin typeface="IBM Plex Sans"/>
                <a:ea typeface="IBM Plex Sans"/>
                <a:cs typeface="IBM Plex Sans"/>
                <a:sym typeface="IBM Plex Sans"/>
              </a:rPr>
              <a:t>Supervised Learning with Quantum Computers</a:t>
            </a:r>
            <a:r>
              <a:rPr lang="en-US">
                <a:solidFill>
                  <a:schemeClr val="lt1"/>
                </a:solidFill>
                <a:latin typeface="IBM Plex Sans"/>
                <a:ea typeface="IBM Plex Sans"/>
                <a:cs typeface="IBM Plex Sans"/>
                <a:sym typeface="IBM Plex Sans"/>
              </a:rPr>
              <a:t>, Springer 2018,</a:t>
            </a:r>
            <a:r>
              <a:rPr lang="en-US">
                <a:solidFill>
                  <a:schemeClr val="lt1"/>
                </a:solidFill>
                <a:uFill>
                  <a:noFill/>
                </a:uFill>
                <a:latin typeface="IBM Plex Sans"/>
                <a:ea typeface="IBM Plex Sans"/>
                <a:cs typeface="IBM Plex Sans"/>
                <a:sym typeface="IBM Plex Sans"/>
                <a:hlinkClick r:id="rId7">
                  <a:extLst>
                    <a:ext uri="{A12FA001-AC4F-418D-AE19-62706E023703}">
                      <ahyp:hlinkClr val="tx"/>
                    </a:ext>
                  </a:extLst>
                </a:hlinkClick>
              </a:rPr>
              <a:t> </a:t>
            </a:r>
            <a:r>
              <a:rPr lang="en-US" u="sng">
                <a:solidFill>
                  <a:schemeClr val="hlink"/>
                </a:solidFill>
                <a:latin typeface="IBM Plex Sans"/>
                <a:ea typeface="IBM Plex Sans"/>
                <a:cs typeface="IBM Plex Sans"/>
                <a:sym typeface="IBM Plex Sans"/>
                <a:hlinkClick r:id="rId8"/>
              </a:rPr>
              <a:t>doi:10.1007/978-3-319-96424-9</a:t>
            </a:r>
            <a:r>
              <a:rPr lang="en-US">
                <a:solidFill>
                  <a:schemeClr val="dk1"/>
                </a:solidFill>
                <a:latin typeface="IBM Plex Sans"/>
                <a:ea typeface="IBM Plex Sans"/>
                <a:cs typeface="IBM Plex Sans"/>
                <a:sym typeface="IBM Plex Sans"/>
              </a:rPr>
              <a:t>.</a:t>
            </a:r>
            <a:endParaRPr>
              <a:solidFill>
                <a:schemeClr val="dk1"/>
              </a:solidFill>
              <a:latin typeface="IBM Plex Sans"/>
              <a:ea typeface="IBM Plex Sans"/>
              <a:cs typeface="IBM Plex Sans"/>
              <a:sym typeface="IBM Plex Sans"/>
            </a:endParaRPr>
          </a:p>
          <a:p>
            <a:pPr indent="-317500" lvl="0" marL="457200" rtl="0" algn="l">
              <a:lnSpc>
                <a:spcPct val="115000"/>
              </a:lnSpc>
              <a:spcBef>
                <a:spcPts val="0"/>
              </a:spcBef>
              <a:spcAft>
                <a:spcPts val="0"/>
              </a:spcAft>
              <a:buClr>
                <a:schemeClr val="lt1"/>
              </a:buClr>
              <a:buSzPts val="1400"/>
              <a:buFont typeface="IBM Plex Sans"/>
              <a:buAutoNum type="arabicPeriod" startAt="8"/>
            </a:pPr>
            <a:r>
              <a:rPr lang="en-US">
                <a:solidFill>
                  <a:schemeClr val="lt1"/>
                </a:solidFill>
                <a:latin typeface="IBM Plex Sans"/>
                <a:ea typeface="IBM Plex Sans"/>
                <a:cs typeface="IBM Plex Sans"/>
                <a:sym typeface="IBM Plex Sans"/>
              </a:rPr>
              <a:t>Ryan LaRose and Brian Coyle, </a:t>
            </a:r>
            <a:r>
              <a:rPr i="1" lang="en-US">
                <a:solidFill>
                  <a:schemeClr val="lt1"/>
                </a:solidFill>
                <a:latin typeface="IBM Plex Sans"/>
                <a:ea typeface="IBM Plex Sans"/>
                <a:cs typeface="IBM Plex Sans"/>
                <a:sym typeface="IBM Plex Sans"/>
              </a:rPr>
              <a:t>Robust data encodings for quantum classifiers</a:t>
            </a:r>
            <a:r>
              <a:rPr lang="en-US">
                <a:solidFill>
                  <a:schemeClr val="lt1"/>
                </a:solidFill>
                <a:latin typeface="IBM Plex Sans"/>
                <a:ea typeface="IBM Plex Sans"/>
                <a:cs typeface="IBM Plex Sans"/>
                <a:sym typeface="IBM Plex Sans"/>
              </a:rPr>
              <a:t>, Physical Review A 102, 032420 (2020),</a:t>
            </a:r>
            <a:r>
              <a:rPr lang="en-US">
                <a:solidFill>
                  <a:schemeClr val="lt1"/>
                </a:solidFill>
                <a:uFill>
                  <a:noFill/>
                </a:uFill>
                <a:latin typeface="IBM Plex Sans"/>
                <a:ea typeface="IBM Plex Sans"/>
                <a:cs typeface="IBM Plex Sans"/>
                <a:sym typeface="IBM Plex Sans"/>
                <a:hlinkClick r:id="rId9">
                  <a:extLst>
                    <a:ext uri="{A12FA001-AC4F-418D-AE19-62706E023703}">
                      <ahyp:hlinkClr val="tx"/>
                    </a:ext>
                  </a:extLst>
                </a:hlinkClick>
              </a:rPr>
              <a:t> </a:t>
            </a:r>
            <a:r>
              <a:rPr lang="en-US" u="sng">
                <a:solidFill>
                  <a:schemeClr val="hlink"/>
                </a:solidFill>
                <a:latin typeface="IBM Plex Sans"/>
                <a:ea typeface="IBM Plex Sans"/>
                <a:cs typeface="IBM Plex Sans"/>
                <a:sym typeface="IBM Plex Sans"/>
                <a:hlinkClick r:id="rId10"/>
              </a:rPr>
              <a:t>doi:10.1103/PhysRevA.102.032420</a:t>
            </a:r>
            <a:r>
              <a:rPr lang="en-US">
                <a:solidFill>
                  <a:schemeClr val="dk1"/>
                </a:solidFill>
                <a:latin typeface="IBM Plex Sans"/>
                <a:ea typeface="IBM Plex Sans"/>
                <a:cs typeface="IBM Plex Sans"/>
                <a:sym typeface="IBM Plex Sans"/>
              </a:rPr>
              <a:t>,</a:t>
            </a:r>
            <a:r>
              <a:rPr lang="en-US">
                <a:solidFill>
                  <a:schemeClr val="dk1"/>
                </a:solidFill>
                <a:uFill>
                  <a:noFill/>
                </a:uFill>
                <a:latin typeface="IBM Plex Sans"/>
                <a:ea typeface="IBM Plex Sans"/>
                <a:cs typeface="IBM Plex Sans"/>
                <a:sym typeface="IBM Plex Sans"/>
                <a:hlinkClick r:id="rId11">
                  <a:extLst>
                    <a:ext uri="{A12FA001-AC4F-418D-AE19-62706E023703}">
                      <ahyp:hlinkClr val="tx"/>
                    </a:ext>
                  </a:extLst>
                </a:hlinkClick>
              </a:rPr>
              <a:t> </a:t>
            </a:r>
            <a:r>
              <a:rPr lang="en-US" u="sng">
                <a:solidFill>
                  <a:schemeClr val="hlink"/>
                </a:solidFill>
                <a:latin typeface="IBM Plex Sans"/>
                <a:ea typeface="IBM Plex Sans"/>
                <a:cs typeface="IBM Plex Sans"/>
                <a:sym typeface="IBM Plex Sans"/>
                <a:hlinkClick r:id="rId12"/>
              </a:rPr>
              <a:t>arXiv:2003.01695</a:t>
            </a:r>
            <a:r>
              <a:rPr lang="en-US">
                <a:solidFill>
                  <a:schemeClr val="dk1"/>
                </a:solidFill>
                <a:latin typeface="IBM Plex Sans"/>
                <a:ea typeface="IBM Plex Sans"/>
                <a:cs typeface="IBM Plex Sans"/>
                <a:sym typeface="IBM Plex Sans"/>
              </a:rPr>
              <a:t>.</a:t>
            </a:r>
            <a:endParaRPr>
              <a:solidFill>
                <a:schemeClr val="dk1"/>
              </a:solidFill>
              <a:latin typeface="IBM Plex Sans"/>
              <a:ea typeface="IBM Plex Sans"/>
              <a:cs typeface="IBM Plex Sans"/>
              <a:sym typeface="IBM Plex Sans"/>
            </a:endParaRPr>
          </a:p>
          <a:p>
            <a:pPr indent="-317500" lvl="0" marL="457200" rtl="0" algn="l">
              <a:lnSpc>
                <a:spcPct val="115000"/>
              </a:lnSpc>
              <a:spcBef>
                <a:spcPts val="0"/>
              </a:spcBef>
              <a:spcAft>
                <a:spcPts val="0"/>
              </a:spcAft>
              <a:buClr>
                <a:schemeClr val="lt1"/>
              </a:buClr>
              <a:buSzPts val="1400"/>
              <a:buFont typeface="IBM Plex Sans"/>
              <a:buAutoNum type="arabicPeriod" startAt="8"/>
            </a:pPr>
            <a:r>
              <a:rPr lang="en-US">
                <a:solidFill>
                  <a:schemeClr val="lt1"/>
                </a:solidFill>
                <a:latin typeface="IBM Plex Sans"/>
                <a:ea typeface="IBM Plex Sans"/>
                <a:cs typeface="IBM Plex Sans"/>
                <a:sym typeface="IBM Plex Sans"/>
              </a:rPr>
              <a:t>Alberto Peruzzo, Jarrod McClean, Peter Shadbolt, Man-Hong Yung, Xiao-Qi Zhou, Peter J. Love, Alán Aspuru-Guzik and Jeremy L. O'Brien, </a:t>
            </a:r>
            <a:r>
              <a:rPr i="1" lang="en-US">
                <a:solidFill>
                  <a:schemeClr val="lt1"/>
                </a:solidFill>
                <a:latin typeface="IBM Plex Sans"/>
                <a:ea typeface="IBM Plex Sans"/>
                <a:cs typeface="IBM Plex Sans"/>
                <a:sym typeface="IBM Plex Sans"/>
              </a:rPr>
              <a:t>A variational eigenvalue solver on a quantum processor</a:t>
            </a:r>
            <a:r>
              <a:rPr lang="en-US">
                <a:solidFill>
                  <a:schemeClr val="lt1"/>
                </a:solidFill>
                <a:latin typeface="IBM Plex Sans"/>
                <a:ea typeface="IBM Plex Sans"/>
                <a:cs typeface="IBM Plex Sans"/>
                <a:sym typeface="IBM Plex Sans"/>
              </a:rPr>
              <a:t>, Nature Communications, 5:4213 (2014),</a:t>
            </a:r>
            <a:r>
              <a:rPr lang="en-US">
                <a:solidFill>
                  <a:schemeClr val="lt1"/>
                </a:solidFill>
                <a:uFill>
                  <a:noFill/>
                </a:uFill>
                <a:latin typeface="IBM Plex Sans"/>
                <a:ea typeface="IBM Plex Sans"/>
                <a:cs typeface="IBM Plex Sans"/>
                <a:sym typeface="IBM Plex Sans"/>
                <a:hlinkClick r:id="rId13">
                  <a:extLst>
                    <a:ext uri="{A12FA001-AC4F-418D-AE19-62706E023703}">
                      <ahyp:hlinkClr val="tx"/>
                    </a:ext>
                  </a:extLst>
                </a:hlinkClick>
              </a:rPr>
              <a:t> </a:t>
            </a:r>
            <a:r>
              <a:rPr lang="en-US" u="sng">
                <a:solidFill>
                  <a:schemeClr val="hlink"/>
                </a:solidFill>
                <a:latin typeface="IBM Plex Sans"/>
                <a:ea typeface="IBM Plex Sans"/>
                <a:cs typeface="IBM Plex Sans"/>
                <a:sym typeface="IBM Plex Sans"/>
                <a:hlinkClick r:id="rId14"/>
              </a:rPr>
              <a:t>doi.org:10.1038/ncomms5213</a:t>
            </a:r>
            <a:r>
              <a:rPr lang="en-US">
                <a:solidFill>
                  <a:schemeClr val="dk1"/>
                </a:solidFill>
                <a:latin typeface="IBM Plex Sans"/>
                <a:ea typeface="IBM Plex Sans"/>
                <a:cs typeface="IBM Plex Sans"/>
                <a:sym typeface="IBM Plex Sans"/>
              </a:rPr>
              <a:t>,</a:t>
            </a:r>
            <a:r>
              <a:rPr lang="en-US">
                <a:solidFill>
                  <a:schemeClr val="dk1"/>
                </a:solidFill>
                <a:uFill>
                  <a:noFill/>
                </a:uFill>
                <a:latin typeface="IBM Plex Sans"/>
                <a:ea typeface="IBM Plex Sans"/>
                <a:cs typeface="IBM Plex Sans"/>
                <a:sym typeface="IBM Plex Sans"/>
                <a:hlinkClick r:id="rId15">
                  <a:extLst>
                    <a:ext uri="{A12FA001-AC4F-418D-AE19-62706E023703}">
                      <ahyp:hlinkClr val="tx"/>
                    </a:ext>
                  </a:extLst>
                </a:hlinkClick>
              </a:rPr>
              <a:t> </a:t>
            </a:r>
            <a:r>
              <a:rPr lang="en-US" u="sng">
                <a:solidFill>
                  <a:schemeClr val="hlink"/>
                </a:solidFill>
                <a:latin typeface="IBM Plex Sans"/>
                <a:ea typeface="IBM Plex Sans"/>
                <a:cs typeface="IBM Plex Sans"/>
                <a:sym typeface="IBM Plex Sans"/>
                <a:hlinkClick r:id="rId16"/>
              </a:rPr>
              <a:t>arXiv:1304.3061</a:t>
            </a:r>
            <a:r>
              <a:rPr lang="en-US">
                <a:solidFill>
                  <a:schemeClr val="dk1"/>
                </a:solidFill>
                <a:latin typeface="IBM Plex Sans"/>
                <a:ea typeface="IBM Plex Sans"/>
                <a:cs typeface="IBM Plex Sans"/>
                <a:sym typeface="IBM Plex Sans"/>
              </a:rPr>
              <a:t>.</a:t>
            </a:r>
            <a:endParaRPr>
              <a:solidFill>
                <a:schemeClr val="dk1"/>
              </a:solidFill>
              <a:latin typeface="IBM Plex Sans"/>
              <a:ea typeface="IBM Plex Sans"/>
              <a:cs typeface="IBM Plex Sans"/>
              <a:sym typeface="IBM Plex Sans"/>
            </a:endParaRPr>
          </a:p>
          <a:p>
            <a:pPr indent="-317500" lvl="0" marL="457200" rtl="0" algn="l">
              <a:lnSpc>
                <a:spcPct val="115000"/>
              </a:lnSpc>
              <a:spcBef>
                <a:spcPts val="0"/>
              </a:spcBef>
              <a:spcAft>
                <a:spcPts val="0"/>
              </a:spcAft>
              <a:buClr>
                <a:schemeClr val="lt1"/>
              </a:buClr>
              <a:buSzPts val="1400"/>
              <a:buFont typeface="IBM Plex Sans"/>
              <a:buAutoNum type="arabicPeriod" startAt="8"/>
            </a:pPr>
            <a:r>
              <a:rPr lang="en-US">
                <a:solidFill>
                  <a:schemeClr val="lt1"/>
                </a:solidFill>
                <a:latin typeface="IBM Plex Sans"/>
                <a:ea typeface="IBM Plex Sans"/>
                <a:cs typeface="IBM Plex Sans"/>
                <a:sym typeface="IBM Plex Sans"/>
              </a:rPr>
              <a:t>Edward Farhi, Jeffrey Goldstone and Sam Gutmann, </a:t>
            </a:r>
            <a:r>
              <a:rPr i="1" lang="en-US">
                <a:solidFill>
                  <a:schemeClr val="lt1"/>
                </a:solidFill>
                <a:latin typeface="IBM Plex Sans"/>
                <a:ea typeface="IBM Plex Sans"/>
                <a:cs typeface="IBM Plex Sans"/>
                <a:sym typeface="IBM Plex Sans"/>
              </a:rPr>
              <a:t>A Quantum Approximate Optimization Algorithm</a:t>
            </a:r>
            <a:r>
              <a:rPr lang="en-US">
                <a:solidFill>
                  <a:schemeClr val="lt1"/>
                </a:solidFill>
                <a:latin typeface="IBM Plex Sans"/>
                <a:ea typeface="IBM Plex Sans"/>
                <a:cs typeface="IBM Plex Sans"/>
                <a:sym typeface="IBM Plex Sans"/>
              </a:rPr>
              <a:t> (2014),</a:t>
            </a:r>
            <a:r>
              <a:rPr lang="en-US">
                <a:solidFill>
                  <a:schemeClr val="lt1"/>
                </a:solidFill>
                <a:uFill>
                  <a:noFill/>
                </a:uFill>
                <a:latin typeface="IBM Plex Sans"/>
                <a:ea typeface="IBM Plex Sans"/>
                <a:cs typeface="IBM Plex Sans"/>
                <a:sym typeface="IBM Plex Sans"/>
                <a:hlinkClick r:id="rId17">
                  <a:extLst>
                    <a:ext uri="{A12FA001-AC4F-418D-AE19-62706E023703}">
                      <ahyp:hlinkClr val="tx"/>
                    </a:ext>
                  </a:extLst>
                </a:hlinkClick>
              </a:rPr>
              <a:t> </a:t>
            </a:r>
            <a:r>
              <a:rPr lang="en-US" u="sng">
                <a:solidFill>
                  <a:schemeClr val="hlink"/>
                </a:solidFill>
                <a:latin typeface="IBM Plex Sans"/>
                <a:ea typeface="IBM Plex Sans"/>
                <a:cs typeface="IBM Plex Sans"/>
                <a:sym typeface="IBM Plex Sans"/>
                <a:hlinkClick r:id="rId18"/>
              </a:rPr>
              <a:t>arXiv:1411.4028</a:t>
            </a:r>
            <a:r>
              <a:rPr lang="en-US">
                <a:solidFill>
                  <a:schemeClr val="dk1"/>
                </a:solidFill>
                <a:latin typeface="IBM Plex Sans"/>
                <a:ea typeface="IBM Plex Sans"/>
                <a:cs typeface="IBM Plex Sans"/>
                <a:sym typeface="IBM Plex Sans"/>
              </a:rPr>
              <a:t>.</a:t>
            </a:r>
            <a:endParaRPr>
              <a:solidFill>
                <a:schemeClr val="dk1"/>
              </a:solidFill>
              <a:latin typeface="IBM Plex Sans"/>
              <a:ea typeface="IBM Plex Sans"/>
              <a:cs typeface="IBM Plex Sans"/>
              <a:sym typeface="IBM Plex Sans"/>
            </a:endParaRPr>
          </a:p>
          <a:p>
            <a:pPr indent="-317500" lvl="0" marL="457200" rtl="0" algn="l">
              <a:lnSpc>
                <a:spcPct val="115000"/>
              </a:lnSpc>
              <a:spcBef>
                <a:spcPts val="0"/>
              </a:spcBef>
              <a:spcAft>
                <a:spcPts val="0"/>
              </a:spcAft>
              <a:buClr>
                <a:schemeClr val="lt1"/>
              </a:buClr>
              <a:buSzPts val="1400"/>
              <a:buFont typeface="IBM Plex Sans"/>
              <a:buAutoNum type="arabicPeriod" startAt="8"/>
            </a:pPr>
            <a:r>
              <a:rPr lang="en-US">
                <a:solidFill>
                  <a:schemeClr val="lt1"/>
                </a:solidFill>
                <a:latin typeface="IBM Plex Sans"/>
                <a:ea typeface="IBM Plex Sans"/>
                <a:cs typeface="IBM Plex Sans"/>
                <a:sym typeface="IBM Plex Sans"/>
              </a:rPr>
              <a:t>Vojtech Havlicek, Antonio D. Córcoles, Kristan Temme, Aram W. Harrow, Abhinav Kandala, Jerry M. Chow and Jay M. Gambetta, </a:t>
            </a:r>
            <a:r>
              <a:rPr i="1" lang="en-US">
                <a:solidFill>
                  <a:schemeClr val="lt1"/>
                </a:solidFill>
                <a:latin typeface="IBM Plex Sans"/>
                <a:ea typeface="IBM Plex Sans"/>
                <a:cs typeface="IBM Plex Sans"/>
                <a:sym typeface="IBM Plex Sans"/>
              </a:rPr>
              <a:t>Supervised learning with quantum enhanced feature spaces</a:t>
            </a:r>
            <a:r>
              <a:rPr lang="en-US">
                <a:solidFill>
                  <a:schemeClr val="lt1"/>
                </a:solidFill>
                <a:latin typeface="IBM Plex Sans"/>
                <a:ea typeface="IBM Plex Sans"/>
                <a:cs typeface="IBM Plex Sans"/>
                <a:sym typeface="IBM Plex Sans"/>
              </a:rPr>
              <a:t>, Nature 567, 209-212 (2019),</a:t>
            </a:r>
            <a:r>
              <a:rPr lang="en-US">
                <a:solidFill>
                  <a:schemeClr val="lt1"/>
                </a:solidFill>
                <a:uFill>
                  <a:noFill/>
                </a:uFill>
                <a:latin typeface="IBM Plex Sans"/>
                <a:ea typeface="IBM Plex Sans"/>
                <a:cs typeface="IBM Plex Sans"/>
                <a:sym typeface="IBM Plex Sans"/>
                <a:hlinkClick r:id="rId19">
                  <a:extLst>
                    <a:ext uri="{A12FA001-AC4F-418D-AE19-62706E023703}">
                      <ahyp:hlinkClr val="tx"/>
                    </a:ext>
                  </a:extLst>
                </a:hlinkClick>
              </a:rPr>
              <a:t> </a:t>
            </a:r>
            <a:r>
              <a:rPr lang="en-US" u="sng">
                <a:solidFill>
                  <a:schemeClr val="hlink"/>
                </a:solidFill>
                <a:latin typeface="IBM Plex Sans"/>
                <a:ea typeface="IBM Plex Sans"/>
                <a:cs typeface="IBM Plex Sans"/>
                <a:sym typeface="IBM Plex Sans"/>
                <a:hlinkClick r:id="rId20"/>
              </a:rPr>
              <a:t>doi.org:10.1038/s41586-019-0980-2</a:t>
            </a:r>
            <a:r>
              <a:rPr lang="en-US">
                <a:solidFill>
                  <a:schemeClr val="dk1"/>
                </a:solidFill>
                <a:latin typeface="IBM Plex Sans"/>
                <a:ea typeface="IBM Plex Sans"/>
                <a:cs typeface="IBM Plex Sans"/>
                <a:sym typeface="IBM Plex Sans"/>
              </a:rPr>
              <a:t>,</a:t>
            </a:r>
            <a:r>
              <a:rPr lang="en-US">
                <a:solidFill>
                  <a:schemeClr val="dk1"/>
                </a:solidFill>
                <a:uFill>
                  <a:noFill/>
                </a:uFill>
                <a:latin typeface="IBM Plex Sans"/>
                <a:ea typeface="IBM Plex Sans"/>
                <a:cs typeface="IBM Plex Sans"/>
                <a:sym typeface="IBM Plex Sans"/>
                <a:hlinkClick r:id="rId21">
                  <a:extLst>
                    <a:ext uri="{A12FA001-AC4F-418D-AE19-62706E023703}">
                      <ahyp:hlinkClr val="tx"/>
                    </a:ext>
                  </a:extLst>
                </a:hlinkClick>
              </a:rPr>
              <a:t> </a:t>
            </a:r>
            <a:r>
              <a:rPr lang="en-US" u="sng">
                <a:solidFill>
                  <a:schemeClr val="hlink"/>
                </a:solidFill>
                <a:latin typeface="IBM Plex Sans"/>
                <a:ea typeface="IBM Plex Sans"/>
                <a:cs typeface="IBM Plex Sans"/>
                <a:sym typeface="IBM Plex Sans"/>
                <a:hlinkClick r:id="rId22"/>
              </a:rPr>
              <a:t>arXiv:1803.07128</a:t>
            </a:r>
            <a:r>
              <a:rPr lang="en-US">
                <a:solidFill>
                  <a:schemeClr val="dk1"/>
                </a:solidFill>
                <a:latin typeface="IBM Plex Sans"/>
                <a:ea typeface="IBM Plex Sans"/>
                <a:cs typeface="IBM Plex Sans"/>
                <a:sym typeface="IBM Plex Sans"/>
              </a:rPr>
              <a:t>.</a:t>
            </a:r>
            <a:endParaRPr>
              <a:solidFill>
                <a:schemeClr val="dk1"/>
              </a:solidFill>
              <a:latin typeface="IBM Plex Sans"/>
              <a:ea typeface="IBM Plex Sans"/>
              <a:cs typeface="IBM Plex Sans"/>
              <a:sym typeface="IBM Plex Sans"/>
            </a:endParaRPr>
          </a:p>
          <a:p>
            <a:pPr indent="0" lvl="0" marL="0" rtl="0" algn="l">
              <a:lnSpc>
                <a:spcPct val="115000"/>
              </a:lnSpc>
              <a:spcBef>
                <a:spcPts val="1200"/>
              </a:spcBef>
              <a:spcAft>
                <a:spcPts val="1200"/>
              </a:spcAft>
              <a:buNone/>
            </a:pPr>
            <a:r>
              <a:t/>
            </a:r>
            <a:endParaRPr>
              <a:solidFill>
                <a:schemeClr val="dk1"/>
              </a:solidFill>
              <a:latin typeface="IBM Plex Sans"/>
              <a:ea typeface="IBM Plex Sans"/>
              <a:cs typeface="IBM Plex Sans"/>
              <a:sym typeface="IBM Plex Sans"/>
            </a:endParaRPr>
          </a:p>
        </p:txBody>
      </p:sp>
      <p:sp>
        <p:nvSpPr>
          <p:cNvPr id="610" name="Google Shape;610;g121f6005fc6_1_169"/>
          <p:cNvSpPr txBox="1"/>
          <p:nvPr/>
        </p:nvSpPr>
        <p:spPr>
          <a:xfrm>
            <a:off x="210240" y="201240"/>
            <a:ext cx="6437100" cy="804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100"/>
              <a:buFont typeface="Arial"/>
              <a:buNone/>
            </a:pPr>
            <a:r>
              <a:rPr lang="en-US" sz="2800">
                <a:solidFill>
                  <a:schemeClr val="lt2"/>
                </a:solidFill>
                <a:latin typeface="IBM Plex Sans Light"/>
                <a:ea typeface="IBM Plex Sans Light"/>
                <a:cs typeface="IBM Plex Sans Light"/>
                <a:sym typeface="IBM Plex Sans Light"/>
              </a:rPr>
              <a:t>References</a:t>
            </a:r>
            <a:endParaRPr sz="2800">
              <a:solidFill>
                <a:schemeClr val="lt2"/>
              </a:solidFill>
              <a:latin typeface="IBM Plex Sans Light"/>
              <a:ea typeface="IBM Plex Sans Light"/>
              <a:cs typeface="IBM Plex Sans Light"/>
              <a:sym typeface="IBM Plex Sans Light"/>
            </a:endParaRPr>
          </a:p>
          <a:p>
            <a:pPr indent="0" lvl="0" marL="0" marR="0" rtl="0" algn="l">
              <a:lnSpc>
                <a:spcPct val="90000"/>
              </a:lnSpc>
              <a:spcBef>
                <a:spcPts val="0"/>
              </a:spcBef>
              <a:spcAft>
                <a:spcPts val="0"/>
              </a:spcAft>
              <a:buClr>
                <a:srgbClr val="000000"/>
              </a:buClr>
              <a:buSzPts val="2800"/>
              <a:buFont typeface="Arial"/>
              <a:buNone/>
            </a:pPr>
            <a:r>
              <a:t/>
            </a:r>
            <a:endParaRPr sz="2800">
              <a:solidFill>
                <a:schemeClr val="lt2"/>
              </a:solidFill>
              <a:latin typeface="IBM Plex Sans Light"/>
              <a:ea typeface="IBM Plex Sans Light"/>
              <a:cs typeface="IBM Plex Sans Light"/>
              <a:sym typeface="IBM Plex Sans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
          <p:cNvSpPr txBox="1"/>
          <p:nvPr/>
        </p:nvSpPr>
        <p:spPr>
          <a:xfrm>
            <a:off x="210240" y="201240"/>
            <a:ext cx="6437160" cy="80424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2800"/>
              <a:buFont typeface="Arial"/>
              <a:buNone/>
            </a:pPr>
            <a:r>
              <a:rPr lang="en-US" sz="2800">
                <a:solidFill>
                  <a:srgbClr val="121619"/>
                </a:solidFill>
                <a:latin typeface="IBM Plex Sans Light"/>
                <a:ea typeface="IBM Plex Sans Light"/>
                <a:cs typeface="IBM Plex Sans Light"/>
                <a:sym typeface="IBM Plex Sans Light"/>
              </a:rPr>
              <a:t>Machine Learning</a:t>
            </a:r>
            <a:endParaRPr b="0" i="0" sz="2800" u="none" cap="none" strike="noStrike">
              <a:solidFill>
                <a:srgbClr val="F2F3F8"/>
              </a:solidFill>
              <a:latin typeface="IBM Plex Sans"/>
              <a:ea typeface="IBM Plex Sans"/>
              <a:cs typeface="IBM Plex Sans"/>
              <a:sym typeface="IBM Plex Sans"/>
            </a:endParaRPr>
          </a:p>
        </p:txBody>
      </p:sp>
      <p:sp>
        <p:nvSpPr>
          <p:cNvPr id="429" name="Google Shape;429;p3"/>
          <p:cNvSpPr txBox="1"/>
          <p:nvPr/>
        </p:nvSpPr>
        <p:spPr>
          <a:xfrm>
            <a:off x="99725" y="1005472"/>
            <a:ext cx="7941600" cy="2473800"/>
          </a:xfrm>
          <a:prstGeom prst="rect">
            <a:avLst/>
          </a:prstGeom>
          <a:noFill/>
          <a:ln>
            <a:noFill/>
          </a:ln>
        </p:spPr>
        <p:txBody>
          <a:bodyPr anchorCtr="0" anchor="t" bIns="0" lIns="0" spcFirstLastPara="1" rIns="0" wrap="square" tIns="0">
            <a:noAutofit/>
          </a:bodyPr>
          <a:lstStyle/>
          <a:p>
            <a:pPr indent="-323850" lvl="0" marL="457200" marR="0" rtl="0" algn="just">
              <a:lnSpc>
                <a:spcPct val="110000"/>
              </a:lnSpc>
              <a:spcBef>
                <a:spcPts val="1100"/>
              </a:spcBef>
              <a:spcAft>
                <a:spcPts val="0"/>
              </a:spcAft>
              <a:buClr>
                <a:srgbClr val="121619"/>
              </a:buClr>
              <a:buSzPts val="1500"/>
              <a:buFont typeface="IBM Plex Sans"/>
              <a:buChar char="●"/>
            </a:pPr>
            <a:r>
              <a:rPr lang="en-US" sz="1500">
                <a:solidFill>
                  <a:srgbClr val="121619"/>
                </a:solidFill>
                <a:latin typeface="IBM Plex Sans"/>
                <a:ea typeface="IBM Plex Sans"/>
                <a:cs typeface="IBM Plex Sans"/>
                <a:sym typeface="IBM Plex Sans"/>
              </a:rPr>
              <a:t>Machine learning’s primary goal is to train computers to make sense of an ever-expanding pool of data. However, in order to learn from these increasingly complex datasets, the underlying models, such as deep neural networks, also become more sophisticated and expensive to train.</a:t>
            </a:r>
            <a:endParaRPr sz="1500">
              <a:solidFill>
                <a:srgbClr val="121619"/>
              </a:solidFill>
              <a:latin typeface="IBM Plex Sans"/>
              <a:ea typeface="IBM Plex Sans"/>
              <a:cs typeface="IBM Plex Sans"/>
              <a:sym typeface="IBM Plex Sans"/>
            </a:endParaRPr>
          </a:p>
          <a:p>
            <a:pPr indent="0" lvl="0" marL="457200" marR="0" rtl="0" algn="just">
              <a:lnSpc>
                <a:spcPct val="110000"/>
              </a:lnSpc>
              <a:spcBef>
                <a:spcPts val="1100"/>
              </a:spcBef>
              <a:spcAft>
                <a:spcPts val="0"/>
              </a:spcAft>
              <a:buNone/>
            </a:pPr>
            <a:r>
              <a:t/>
            </a:r>
            <a:endParaRPr sz="1500">
              <a:solidFill>
                <a:srgbClr val="121619"/>
              </a:solidFill>
              <a:latin typeface="IBM Plex Sans"/>
              <a:ea typeface="IBM Plex Sans"/>
              <a:cs typeface="IBM Plex Sans"/>
              <a:sym typeface="IBM Plex Sans"/>
            </a:endParaRPr>
          </a:p>
          <a:p>
            <a:pPr indent="-323850" lvl="0" marL="457200" marR="0" rtl="0" algn="just">
              <a:lnSpc>
                <a:spcPct val="110000"/>
              </a:lnSpc>
              <a:spcBef>
                <a:spcPts val="1100"/>
              </a:spcBef>
              <a:spcAft>
                <a:spcPts val="0"/>
              </a:spcAft>
              <a:buClr>
                <a:srgbClr val="121619"/>
              </a:buClr>
              <a:buSzPts val="1500"/>
              <a:buFont typeface="IBM Plex Sans"/>
              <a:buChar char="●"/>
            </a:pPr>
            <a:r>
              <a:rPr lang="en-US" sz="1500">
                <a:solidFill>
                  <a:srgbClr val="121619"/>
                </a:solidFill>
                <a:latin typeface="IBM Plex Sans"/>
                <a:ea typeface="IBM Plex Sans"/>
                <a:cs typeface="IBM Plex Sans"/>
                <a:sym typeface="IBM Plex Sans"/>
              </a:rPr>
              <a:t>Machine learning applications touch almost every angle of business, science, and private life, ranging from speech and image recognition to generative models to improve drug design</a:t>
            </a:r>
            <a:endParaRPr sz="1500">
              <a:solidFill>
                <a:srgbClr val="121619"/>
              </a:solidFill>
              <a:latin typeface="IBM Plex Sans"/>
              <a:ea typeface="IBM Plex Sans"/>
              <a:cs typeface="IBM Plex Sans"/>
              <a:sym typeface="IBM Plex Sans"/>
            </a:endParaRPr>
          </a:p>
        </p:txBody>
      </p:sp>
      <p:sp>
        <p:nvSpPr>
          <p:cNvPr id="430" name="Google Shape;430;p3"/>
          <p:cNvSpPr txBox="1"/>
          <p:nvPr/>
        </p:nvSpPr>
        <p:spPr>
          <a:xfrm>
            <a:off x="228600" y="4788000"/>
            <a:ext cx="4114440" cy="16632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en-US" sz="600" u="none" cap="none" strike="noStrike">
                <a:solidFill>
                  <a:srgbClr val="121619"/>
                </a:solidFill>
                <a:latin typeface="IBM Plex Sans"/>
                <a:ea typeface="IBM Plex Sans"/>
                <a:cs typeface="IBM Plex Sans"/>
                <a:sym typeface="IBM Plex Sans"/>
              </a:rPr>
              <a:t>IBM Quantum / © 2021 IBM Corporation</a:t>
            </a:r>
            <a:endParaRPr b="0" i="0" sz="600" u="none" cap="none" strike="noStrike">
              <a:solidFill>
                <a:srgbClr val="000000"/>
              </a:solidFill>
              <a:latin typeface="Times New Roman"/>
              <a:ea typeface="Times New Roman"/>
              <a:cs typeface="Times New Roman"/>
              <a:sym typeface="Times New Roman"/>
            </a:endParaRPr>
          </a:p>
        </p:txBody>
      </p:sp>
      <p:sp>
        <p:nvSpPr>
          <p:cNvPr id="431" name="Google Shape;431;p3"/>
          <p:cNvSpPr txBox="1"/>
          <p:nvPr/>
        </p:nvSpPr>
        <p:spPr>
          <a:xfrm>
            <a:off x="7086600" y="4788000"/>
            <a:ext cx="1828440" cy="16632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121619"/>
                </a:solidFill>
                <a:latin typeface="IBM Plex Sans"/>
                <a:ea typeface="IBM Plex Sans"/>
                <a:cs typeface="IBM Plex Sans"/>
                <a:sym typeface="IBM Plex Sans"/>
              </a:rPr>
              <a:t>‹#›</a:t>
            </a:fld>
            <a:endParaRPr b="0" i="0" sz="600" u="none" cap="none" strike="noStrike">
              <a:solidFill>
                <a:srgbClr val="000000"/>
              </a:solidFill>
              <a:latin typeface="Times New Roman"/>
              <a:ea typeface="Times New Roman"/>
              <a:cs typeface="Times New Roman"/>
              <a:sym typeface="Times New Roman"/>
            </a:endParaRPr>
          </a:p>
        </p:txBody>
      </p:sp>
      <p:pic>
        <p:nvPicPr>
          <p:cNvPr id="432" name="Google Shape;432;p3"/>
          <p:cNvPicPr preferRelativeResize="0"/>
          <p:nvPr/>
        </p:nvPicPr>
        <p:blipFill>
          <a:blip r:embed="rId3">
            <a:alphaModFix/>
          </a:blip>
          <a:stretch>
            <a:fillRect/>
          </a:stretch>
        </p:blipFill>
        <p:spPr>
          <a:xfrm>
            <a:off x="5681935" y="3084176"/>
            <a:ext cx="2508221" cy="18701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f3e56ac3a8_0_8"/>
          <p:cNvSpPr txBox="1"/>
          <p:nvPr/>
        </p:nvSpPr>
        <p:spPr>
          <a:xfrm>
            <a:off x="210240" y="201240"/>
            <a:ext cx="6437100" cy="804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2800"/>
              <a:buFont typeface="Arial"/>
              <a:buNone/>
            </a:pPr>
            <a:r>
              <a:rPr lang="en-US" sz="2800">
                <a:solidFill>
                  <a:srgbClr val="121619"/>
                </a:solidFill>
                <a:latin typeface="IBM Plex Sans Light"/>
                <a:ea typeface="IBM Plex Sans Light"/>
                <a:cs typeface="IBM Plex Sans Light"/>
                <a:sym typeface="IBM Plex Sans Light"/>
              </a:rPr>
              <a:t>Machine Learning</a:t>
            </a:r>
            <a:endParaRPr b="0" i="0" sz="2800" u="none" cap="none" strike="noStrike">
              <a:solidFill>
                <a:srgbClr val="F2F3F8"/>
              </a:solidFill>
              <a:latin typeface="IBM Plex Sans"/>
              <a:ea typeface="IBM Plex Sans"/>
              <a:cs typeface="IBM Plex Sans"/>
              <a:sym typeface="IBM Plex Sans"/>
            </a:endParaRPr>
          </a:p>
        </p:txBody>
      </p:sp>
      <p:sp>
        <p:nvSpPr>
          <p:cNvPr id="438" name="Google Shape;438;gf3e56ac3a8_0_8"/>
          <p:cNvSpPr txBox="1"/>
          <p:nvPr/>
        </p:nvSpPr>
        <p:spPr>
          <a:xfrm>
            <a:off x="228600" y="4788000"/>
            <a:ext cx="4114500" cy="166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en-US" sz="600" u="none" cap="none" strike="noStrike">
                <a:solidFill>
                  <a:srgbClr val="121619"/>
                </a:solidFill>
                <a:latin typeface="IBM Plex Sans"/>
                <a:ea typeface="IBM Plex Sans"/>
                <a:cs typeface="IBM Plex Sans"/>
                <a:sym typeface="IBM Plex Sans"/>
              </a:rPr>
              <a:t>IBM Quantum / © 2021 IBM Corporation</a:t>
            </a:r>
            <a:endParaRPr b="0" i="0" sz="600" u="none" cap="none" strike="noStrike">
              <a:solidFill>
                <a:srgbClr val="000000"/>
              </a:solidFill>
              <a:latin typeface="Times New Roman"/>
              <a:ea typeface="Times New Roman"/>
              <a:cs typeface="Times New Roman"/>
              <a:sym typeface="Times New Roman"/>
            </a:endParaRPr>
          </a:p>
        </p:txBody>
      </p:sp>
      <p:sp>
        <p:nvSpPr>
          <p:cNvPr id="439" name="Google Shape;439;gf3e56ac3a8_0_8"/>
          <p:cNvSpPr txBox="1"/>
          <p:nvPr/>
        </p:nvSpPr>
        <p:spPr>
          <a:xfrm>
            <a:off x="7086600" y="4788000"/>
            <a:ext cx="1828500" cy="16620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121619"/>
                </a:solidFill>
                <a:latin typeface="IBM Plex Sans"/>
                <a:ea typeface="IBM Plex Sans"/>
                <a:cs typeface="IBM Plex Sans"/>
                <a:sym typeface="IBM Plex Sans"/>
              </a:rPr>
              <a:t>‹#›</a:t>
            </a:fld>
            <a:endParaRPr b="0" i="0" sz="600" u="none" cap="none" strike="noStrike">
              <a:solidFill>
                <a:srgbClr val="000000"/>
              </a:solidFill>
              <a:latin typeface="Times New Roman"/>
              <a:ea typeface="Times New Roman"/>
              <a:cs typeface="Times New Roman"/>
              <a:sym typeface="Times New Roman"/>
            </a:endParaRPr>
          </a:p>
        </p:txBody>
      </p:sp>
      <p:pic>
        <p:nvPicPr>
          <p:cNvPr id="440" name="Google Shape;440;gf3e56ac3a8_0_8"/>
          <p:cNvPicPr preferRelativeResize="0"/>
          <p:nvPr/>
        </p:nvPicPr>
        <p:blipFill>
          <a:blip r:embed="rId3">
            <a:alphaModFix/>
          </a:blip>
          <a:stretch>
            <a:fillRect/>
          </a:stretch>
        </p:blipFill>
        <p:spPr>
          <a:xfrm>
            <a:off x="152400" y="2392250"/>
            <a:ext cx="2378549" cy="2243350"/>
          </a:xfrm>
          <a:prstGeom prst="rect">
            <a:avLst/>
          </a:prstGeom>
          <a:noFill/>
          <a:ln>
            <a:noFill/>
          </a:ln>
        </p:spPr>
      </p:pic>
      <p:sp>
        <p:nvSpPr>
          <p:cNvPr id="441" name="Google Shape;441;gf3e56ac3a8_0_8"/>
          <p:cNvSpPr txBox="1"/>
          <p:nvPr/>
        </p:nvSpPr>
        <p:spPr>
          <a:xfrm>
            <a:off x="306425" y="1005548"/>
            <a:ext cx="7941600" cy="593100"/>
          </a:xfrm>
          <a:prstGeom prst="rect">
            <a:avLst/>
          </a:prstGeom>
          <a:noFill/>
          <a:ln>
            <a:noFill/>
          </a:ln>
        </p:spPr>
        <p:txBody>
          <a:bodyPr anchorCtr="0" anchor="t" bIns="0" lIns="0" spcFirstLastPara="1" rIns="0" wrap="square" tIns="0">
            <a:noAutofit/>
          </a:bodyPr>
          <a:lstStyle/>
          <a:p>
            <a:pPr indent="-323850" lvl="0" marL="457200" marR="0" rtl="0" algn="just">
              <a:lnSpc>
                <a:spcPct val="110000"/>
              </a:lnSpc>
              <a:spcBef>
                <a:spcPts val="1100"/>
              </a:spcBef>
              <a:spcAft>
                <a:spcPts val="0"/>
              </a:spcAft>
              <a:buClr>
                <a:srgbClr val="121619"/>
              </a:buClr>
              <a:buSzPts val="1500"/>
              <a:buFont typeface="IBM Plex Sans"/>
              <a:buChar char="●"/>
            </a:pPr>
            <a:r>
              <a:rPr lang="en-US" sz="1500">
                <a:solidFill>
                  <a:srgbClr val="121619"/>
                </a:solidFill>
                <a:latin typeface="IBM Plex Sans"/>
                <a:ea typeface="IBM Plex Sans"/>
                <a:cs typeface="IBM Plex Sans"/>
                <a:sym typeface="IBM Plex Sans"/>
              </a:rPr>
              <a:t>Machine learning </a:t>
            </a:r>
            <a:r>
              <a:rPr lang="en-US" sz="1500">
                <a:solidFill>
                  <a:srgbClr val="121619"/>
                </a:solidFill>
                <a:latin typeface="IBM Plex Sans"/>
                <a:ea typeface="IBM Plex Sans"/>
                <a:cs typeface="IBM Plex Sans"/>
                <a:sym typeface="IBM Plex Sans"/>
              </a:rPr>
              <a:t>can be split roughly into three subfields: supervised learning, unsupervised learning, and reinforcement learning.</a:t>
            </a:r>
            <a:endParaRPr sz="1500">
              <a:solidFill>
                <a:srgbClr val="121619"/>
              </a:solidFill>
              <a:latin typeface="IBM Plex Sans"/>
              <a:ea typeface="IBM Plex Sans"/>
              <a:cs typeface="IBM Plex Sans"/>
              <a:sym typeface="IBM Plex Sans"/>
            </a:endParaRPr>
          </a:p>
        </p:txBody>
      </p:sp>
      <p:pic>
        <p:nvPicPr>
          <p:cNvPr id="442" name="Google Shape;442;gf3e56ac3a8_0_8"/>
          <p:cNvPicPr preferRelativeResize="0"/>
          <p:nvPr/>
        </p:nvPicPr>
        <p:blipFill>
          <a:blip r:embed="rId4">
            <a:alphaModFix/>
          </a:blip>
          <a:stretch>
            <a:fillRect/>
          </a:stretch>
        </p:blipFill>
        <p:spPr>
          <a:xfrm>
            <a:off x="3315489" y="2354550"/>
            <a:ext cx="2335774" cy="2203000"/>
          </a:xfrm>
          <a:prstGeom prst="rect">
            <a:avLst/>
          </a:prstGeom>
          <a:noFill/>
          <a:ln>
            <a:noFill/>
          </a:ln>
        </p:spPr>
      </p:pic>
      <p:pic>
        <p:nvPicPr>
          <p:cNvPr id="443" name="Google Shape;443;gf3e56ac3a8_0_8"/>
          <p:cNvPicPr preferRelativeResize="0"/>
          <p:nvPr/>
        </p:nvPicPr>
        <p:blipFill>
          <a:blip r:embed="rId5">
            <a:alphaModFix/>
          </a:blip>
          <a:stretch>
            <a:fillRect/>
          </a:stretch>
        </p:blipFill>
        <p:spPr>
          <a:xfrm>
            <a:off x="6366225" y="2392238"/>
            <a:ext cx="2378549" cy="2243363"/>
          </a:xfrm>
          <a:prstGeom prst="rect">
            <a:avLst/>
          </a:prstGeom>
          <a:noFill/>
          <a:ln>
            <a:noFill/>
          </a:ln>
        </p:spPr>
      </p:pic>
      <p:sp>
        <p:nvSpPr>
          <p:cNvPr id="444" name="Google Shape;444;gf3e56ac3a8_0_8"/>
          <p:cNvSpPr/>
          <p:nvPr/>
        </p:nvSpPr>
        <p:spPr>
          <a:xfrm>
            <a:off x="467625" y="2040750"/>
            <a:ext cx="1864800" cy="3138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Supervised Learning</a:t>
            </a:r>
            <a:endParaRPr b="1" sz="1300">
              <a:solidFill>
                <a:schemeClr val="dk1"/>
              </a:solidFill>
            </a:endParaRPr>
          </a:p>
          <a:p>
            <a:pPr indent="0" lvl="0" marL="0" marR="0" rtl="0" algn="l">
              <a:lnSpc>
                <a:spcPct val="110000"/>
              </a:lnSpc>
              <a:spcBef>
                <a:spcPts val="400"/>
              </a:spcBef>
              <a:spcAft>
                <a:spcPts val="0"/>
              </a:spcAft>
              <a:buClr>
                <a:srgbClr val="000000"/>
              </a:buClr>
              <a:buSzPts val="1400"/>
              <a:buFont typeface="Arial"/>
              <a:buNone/>
            </a:pPr>
            <a:r>
              <a:t/>
            </a:r>
            <a:endParaRPr b="1">
              <a:solidFill>
                <a:schemeClr val="dk1"/>
              </a:solidFill>
              <a:latin typeface="IBM Plex Sans SemiBold"/>
              <a:ea typeface="IBM Plex Sans SemiBold"/>
              <a:cs typeface="IBM Plex Sans SemiBold"/>
              <a:sym typeface="IBM Plex Sans SemiBold"/>
            </a:endParaRPr>
          </a:p>
        </p:txBody>
      </p:sp>
      <p:sp>
        <p:nvSpPr>
          <p:cNvPr id="445" name="Google Shape;445;gf3e56ac3a8_0_8"/>
          <p:cNvSpPr/>
          <p:nvPr/>
        </p:nvSpPr>
        <p:spPr>
          <a:xfrm>
            <a:off x="3550988" y="2040750"/>
            <a:ext cx="1864800" cy="3138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Uns</a:t>
            </a:r>
            <a:r>
              <a:rPr b="1" lang="en-US" sz="1300">
                <a:solidFill>
                  <a:schemeClr val="dk1"/>
                </a:solidFill>
              </a:rPr>
              <a:t>upervised Learning</a:t>
            </a:r>
            <a:endParaRPr b="1" sz="1300">
              <a:solidFill>
                <a:schemeClr val="dk1"/>
              </a:solidFill>
            </a:endParaRPr>
          </a:p>
          <a:p>
            <a:pPr indent="0" lvl="0" marL="0" marR="0" rtl="0" algn="l">
              <a:lnSpc>
                <a:spcPct val="110000"/>
              </a:lnSpc>
              <a:spcBef>
                <a:spcPts val="400"/>
              </a:spcBef>
              <a:spcAft>
                <a:spcPts val="0"/>
              </a:spcAft>
              <a:buClr>
                <a:srgbClr val="000000"/>
              </a:buClr>
              <a:buSzPts val="1400"/>
              <a:buFont typeface="Arial"/>
              <a:buNone/>
            </a:pPr>
            <a:r>
              <a:t/>
            </a:r>
            <a:endParaRPr b="1">
              <a:solidFill>
                <a:schemeClr val="dk1"/>
              </a:solidFill>
              <a:latin typeface="IBM Plex Sans SemiBold"/>
              <a:ea typeface="IBM Plex Sans SemiBold"/>
              <a:cs typeface="IBM Plex Sans SemiBold"/>
              <a:sym typeface="IBM Plex Sans SemiBold"/>
            </a:endParaRPr>
          </a:p>
        </p:txBody>
      </p:sp>
      <p:sp>
        <p:nvSpPr>
          <p:cNvPr id="446" name="Google Shape;446;gf3e56ac3a8_0_8"/>
          <p:cNvSpPr/>
          <p:nvPr/>
        </p:nvSpPr>
        <p:spPr>
          <a:xfrm>
            <a:off x="6564002" y="2040750"/>
            <a:ext cx="2142900" cy="3138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Reinforcement Learning</a:t>
            </a:r>
            <a:endParaRPr b="1" sz="1300">
              <a:solidFill>
                <a:schemeClr val="dk1"/>
              </a:solidFill>
            </a:endParaRPr>
          </a:p>
          <a:p>
            <a:pPr indent="0" lvl="0" marL="0" rtl="0" algn="l">
              <a:lnSpc>
                <a:spcPct val="115000"/>
              </a:lnSpc>
              <a:spcBef>
                <a:spcPts val="1400"/>
              </a:spcBef>
              <a:spcAft>
                <a:spcPts val="0"/>
              </a:spcAft>
              <a:buClr>
                <a:schemeClr val="dk1"/>
              </a:buClr>
              <a:buSzPts val="1100"/>
              <a:buFont typeface="Arial"/>
              <a:buNone/>
            </a:pPr>
            <a:r>
              <a:t/>
            </a:r>
            <a:endParaRPr b="1" sz="1300">
              <a:solidFill>
                <a:schemeClr val="dk1"/>
              </a:solidFill>
            </a:endParaRPr>
          </a:p>
          <a:p>
            <a:pPr indent="0" lvl="0" marL="0" marR="0" rtl="0" algn="l">
              <a:lnSpc>
                <a:spcPct val="110000"/>
              </a:lnSpc>
              <a:spcBef>
                <a:spcPts val="400"/>
              </a:spcBef>
              <a:spcAft>
                <a:spcPts val="0"/>
              </a:spcAft>
              <a:buClr>
                <a:srgbClr val="000000"/>
              </a:buClr>
              <a:buSzPts val="1400"/>
              <a:buFont typeface="Arial"/>
              <a:buNone/>
            </a:pPr>
            <a:r>
              <a:t/>
            </a:r>
            <a:endParaRPr b="1">
              <a:solidFill>
                <a:schemeClr val="dk1"/>
              </a:solidFill>
              <a:latin typeface="IBM Plex Sans SemiBold"/>
              <a:ea typeface="IBM Plex Sans SemiBold"/>
              <a:cs typeface="IBM Plex Sans SemiBold"/>
              <a:sym typeface="IBM Plex Sans SemiBold"/>
            </a:endParaRPr>
          </a:p>
        </p:txBody>
      </p:sp>
      <p:sp>
        <p:nvSpPr>
          <p:cNvPr id="447" name="Google Shape;447;gf3e56ac3a8_0_8"/>
          <p:cNvSpPr txBox="1"/>
          <p:nvPr/>
        </p:nvSpPr>
        <p:spPr>
          <a:xfrm>
            <a:off x="2291100" y="4724100"/>
            <a:ext cx="5956800" cy="4194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r>
              <a:rPr lang="en-US" sz="1000"/>
              <a:t>Images from </a:t>
            </a:r>
            <a:r>
              <a:rPr lang="en-US" sz="1000" u="sng">
                <a:solidFill>
                  <a:schemeClr val="hlink"/>
                </a:solidFill>
                <a:latin typeface="IBM Plex Sans"/>
                <a:ea typeface="IBM Plex Sans"/>
                <a:cs typeface="IBM Plex Sans"/>
                <a:sym typeface="IBM Plex Sans"/>
                <a:hlinkClick r:id="rId6"/>
              </a:rPr>
              <a:t>https://qiskit.org/textbook-beta/course/machine-learning-course/</a:t>
            </a:r>
            <a:r>
              <a:rPr lang="en-US" sz="1000">
                <a:solidFill>
                  <a:schemeClr val="lt1"/>
                </a:solidFill>
                <a:latin typeface="IBM Plex Sans"/>
                <a:ea typeface="IBM Plex Sans"/>
                <a:cs typeface="IBM Plex Sans"/>
                <a:sym typeface="IBM Plex Sans"/>
              </a:rPr>
              <a:t> </a:t>
            </a:r>
            <a:r>
              <a:rPr b="0" i="0" lang="en-US" sz="1000" u="none" cap="none" strike="noStrike">
                <a:solidFill>
                  <a:srgbClr val="000000"/>
                </a:solidFill>
                <a:latin typeface="Arial"/>
                <a:ea typeface="Arial"/>
                <a:cs typeface="Arial"/>
                <a:sym typeface="Arial"/>
              </a:rPr>
              <a:t>.</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51" name="Shape 451"/>
        <p:cNvGrpSpPr/>
        <p:nvPr/>
      </p:nvGrpSpPr>
      <p:grpSpPr>
        <a:xfrm>
          <a:off x="0" y="0"/>
          <a:ext cx="0" cy="0"/>
          <a:chOff x="0" y="0"/>
          <a:chExt cx="0" cy="0"/>
        </a:xfrm>
      </p:grpSpPr>
      <p:sp>
        <p:nvSpPr>
          <p:cNvPr id="452" name="Google Shape;452;gf3e56ac3a8_0_27"/>
          <p:cNvSpPr txBox="1"/>
          <p:nvPr/>
        </p:nvSpPr>
        <p:spPr>
          <a:xfrm>
            <a:off x="145425" y="4724100"/>
            <a:ext cx="8998800" cy="250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r>
              <a:rPr lang="en-US" sz="1000"/>
              <a:t>Gif</a:t>
            </a:r>
            <a:r>
              <a:rPr lang="en-US" sz="1000"/>
              <a:t> from </a:t>
            </a:r>
            <a:r>
              <a:rPr lang="en-US" sz="1000" u="sng">
                <a:solidFill>
                  <a:schemeClr val="hlink"/>
                </a:solidFill>
                <a:latin typeface="IBM Plex Sans"/>
                <a:ea typeface="IBM Plex Sans"/>
                <a:cs typeface="IBM Plex Sans"/>
                <a:sym typeface="IBM Plex Sans"/>
                <a:hlinkClick r:id="rId3"/>
              </a:rPr>
              <a:t>https://medium.com/qiskit/were-releasing-a-free-hands-on-quantum-machine-learning-course-online-c9313e78ea2d</a:t>
            </a:r>
            <a:r>
              <a:rPr lang="en-US" sz="1000">
                <a:latin typeface="IBM Plex Sans"/>
                <a:ea typeface="IBM Plex Sans"/>
                <a:cs typeface="IBM Plex Sans"/>
                <a:sym typeface="IBM Plex Sans"/>
              </a:rPr>
              <a:t> </a:t>
            </a:r>
            <a:endParaRPr b="0" i="0" sz="1000" u="none" cap="none" strike="noStrike">
              <a:solidFill>
                <a:srgbClr val="000000"/>
              </a:solidFill>
              <a:latin typeface="Arial"/>
              <a:ea typeface="Arial"/>
              <a:cs typeface="Arial"/>
              <a:sym typeface="Arial"/>
            </a:endParaRPr>
          </a:p>
        </p:txBody>
      </p:sp>
      <p:pic>
        <p:nvPicPr>
          <p:cNvPr descr="A picture containing sink&#10;&#10;Description automatically generated" id="453" name="Google Shape;453;gf3e56ac3a8_0_27"/>
          <p:cNvPicPr preferRelativeResize="0"/>
          <p:nvPr/>
        </p:nvPicPr>
        <p:blipFill rotWithShape="1">
          <a:blip r:embed="rId4">
            <a:alphaModFix/>
          </a:blip>
          <a:srcRect b="0" l="0" r="0" t="0"/>
          <a:stretch/>
        </p:blipFill>
        <p:spPr>
          <a:xfrm>
            <a:off x="4572000" y="-18360"/>
            <a:ext cx="4589642" cy="3062521"/>
          </a:xfrm>
          <a:prstGeom prst="rect">
            <a:avLst/>
          </a:prstGeom>
          <a:noFill/>
          <a:ln>
            <a:noFill/>
          </a:ln>
        </p:spPr>
      </p:pic>
      <p:sp>
        <p:nvSpPr>
          <p:cNvPr id="454" name="Google Shape;454;gf3e56ac3a8_0_27"/>
          <p:cNvSpPr txBox="1"/>
          <p:nvPr/>
        </p:nvSpPr>
        <p:spPr>
          <a:xfrm>
            <a:off x="228600" y="4788000"/>
            <a:ext cx="4114500" cy="166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en-US" sz="600" u="none" cap="none" strike="noStrike">
                <a:solidFill>
                  <a:srgbClr val="121619"/>
                </a:solidFill>
                <a:latin typeface="IBM Plex Sans"/>
                <a:ea typeface="IBM Plex Sans"/>
                <a:cs typeface="IBM Plex Sans"/>
                <a:sym typeface="IBM Plex Sans"/>
              </a:rPr>
              <a:t>IBM Quantum / © 2021 IBM Corporation</a:t>
            </a:r>
            <a:endParaRPr b="0" i="0" sz="600" u="none" cap="none" strike="noStrike">
              <a:solidFill>
                <a:srgbClr val="000000"/>
              </a:solidFill>
              <a:latin typeface="Times New Roman"/>
              <a:ea typeface="Times New Roman"/>
              <a:cs typeface="Times New Roman"/>
              <a:sym typeface="Times New Roman"/>
            </a:endParaRPr>
          </a:p>
        </p:txBody>
      </p:sp>
      <p:sp>
        <p:nvSpPr>
          <p:cNvPr id="455" name="Google Shape;455;gf3e56ac3a8_0_27"/>
          <p:cNvSpPr txBox="1"/>
          <p:nvPr/>
        </p:nvSpPr>
        <p:spPr>
          <a:xfrm>
            <a:off x="210240" y="201240"/>
            <a:ext cx="4141800" cy="363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F2F3F8"/>
              </a:solidFill>
              <a:latin typeface="IBM Plex Sans"/>
              <a:ea typeface="IBM Plex Sans"/>
              <a:cs typeface="IBM Plex Sans"/>
              <a:sym typeface="IBM Plex Sans"/>
            </a:endParaRPr>
          </a:p>
        </p:txBody>
      </p:sp>
      <p:sp>
        <p:nvSpPr>
          <p:cNvPr id="456" name="Google Shape;456;gf3e56ac3a8_0_27"/>
          <p:cNvSpPr txBox="1"/>
          <p:nvPr/>
        </p:nvSpPr>
        <p:spPr>
          <a:xfrm>
            <a:off x="214950" y="833219"/>
            <a:ext cx="4141800" cy="1029900"/>
          </a:xfrm>
          <a:prstGeom prst="rect">
            <a:avLst/>
          </a:prstGeom>
          <a:noFill/>
          <a:ln>
            <a:noFill/>
          </a:ln>
        </p:spPr>
        <p:txBody>
          <a:bodyPr anchorCtr="0" anchor="t" bIns="0" lIns="0" spcFirstLastPara="1" rIns="0" wrap="square" tIns="0">
            <a:noAutofit/>
          </a:bodyPr>
          <a:lstStyle/>
          <a:p>
            <a:pPr indent="-323850" lvl="0" marL="457200" rtl="0" algn="just">
              <a:lnSpc>
                <a:spcPct val="110000"/>
              </a:lnSpc>
              <a:spcBef>
                <a:spcPts val="1100"/>
              </a:spcBef>
              <a:spcAft>
                <a:spcPts val="0"/>
              </a:spcAft>
              <a:buClr>
                <a:srgbClr val="121619"/>
              </a:buClr>
              <a:buSzPts val="1500"/>
              <a:buFont typeface="IBM Plex Sans"/>
              <a:buChar char="●"/>
            </a:pPr>
            <a:r>
              <a:rPr lang="en-US" sz="1500">
                <a:solidFill>
                  <a:srgbClr val="121619"/>
                </a:solidFill>
                <a:latin typeface="IBM Plex Sans"/>
                <a:ea typeface="IBM Plex Sans"/>
                <a:cs typeface="IBM Plex Sans"/>
                <a:sym typeface="IBM Plex Sans"/>
              </a:rPr>
              <a:t>There are four different approaches for combining quantum computing and machine learning, which are differentiated by whether the data is classical (C) or quantum (Q) in nature, or whether the algorithm is executed on a classical (C) or quantum (Q) computer,</a:t>
            </a:r>
            <a:endParaRPr b="0" i="0" sz="1400" u="none" cap="none" strike="noStrike">
              <a:solidFill>
                <a:srgbClr val="121619"/>
              </a:solidFill>
              <a:latin typeface="IBM Plex Sans"/>
              <a:ea typeface="IBM Plex Sans"/>
              <a:cs typeface="IBM Plex Sans"/>
              <a:sym typeface="IBM Plex Sans"/>
            </a:endParaRPr>
          </a:p>
        </p:txBody>
      </p:sp>
      <p:sp>
        <p:nvSpPr>
          <p:cNvPr id="457" name="Google Shape;457;gf3e56ac3a8_0_27"/>
          <p:cNvSpPr txBox="1"/>
          <p:nvPr/>
        </p:nvSpPr>
        <p:spPr>
          <a:xfrm>
            <a:off x="216720" y="1256760"/>
            <a:ext cx="4117800" cy="250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21619"/>
              </a:solidFill>
              <a:latin typeface="IBM Plex Sans"/>
              <a:ea typeface="IBM Plex Sans"/>
              <a:cs typeface="IBM Plex Sans"/>
              <a:sym typeface="IBM Plex Sans"/>
            </a:endParaRPr>
          </a:p>
        </p:txBody>
      </p:sp>
      <p:sp>
        <p:nvSpPr>
          <p:cNvPr id="458" name="Google Shape;458;gf3e56ac3a8_0_27"/>
          <p:cNvSpPr txBox="1"/>
          <p:nvPr/>
        </p:nvSpPr>
        <p:spPr>
          <a:xfrm>
            <a:off x="210240" y="201240"/>
            <a:ext cx="6437100" cy="804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100"/>
              <a:buFont typeface="Arial"/>
              <a:buNone/>
            </a:pPr>
            <a:r>
              <a:rPr lang="en-US" sz="2800">
                <a:solidFill>
                  <a:srgbClr val="121619"/>
                </a:solidFill>
                <a:latin typeface="IBM Plex Sans Light"/>
                <a:ea typeface="IBM Plex Sans Light"/>
                <a:cs typeface="IBM Plex Sans Light"/>
                <a:sym typeface="IBM Plex Sans Light"/>
              </a:rPr>
              <a:t>Quantum Machine Learning (QML)</a:t>
            </a:r>
            <a:endParaRPr sz="2800">
              <a:solidFill>
                <a:srgbClr val="121619"/>
              </a:solidFill>
              <a:latin typeface="IBM Plex Sans Light"/>
              <a:ea typeface="IBM Plex Sans Light"/>
              <a:cs typeface="IBM Plex Sans Light"/>
              <a:sym typeface="IBM Plex Sans Light"/>
            </a:endParaRPr>
          </a:p>
          <a:p>
            <a:pPr indent="0" lvl="0" marL="0" marR="0" rtl="0" algn="l">
              <a:lnSpc>
                <a:spcPct val="90000"/>
              </a:lnSpc>
              <a:spcBef>
                <a:spcPts val="0"/>
              </a:spcBef>
              <a:spcAft>
                <a:spcPts val="0"/>
              </a:spcAft>
              <a:buClr>
                <a:srgbClr val="000000"/>
              </a:buClr>
              <a:buSzPts val="2800"/>
              <a:buFont typeface="Arial"/>
              <a:buNone/>
            </a:pPr>
            <a:r>
              <a:t/>
            </a:r>
            <a:endParaRPr sz="2800">
              <a:solidFill>
                <a:srgbClr val="121619"/>
              </a:solidFill>
              <a:latin typeface="IBM Plex Sans Light"/>
              <a:ea typeface="IBM Plex Sans Light"/>
              <a:cs typeface="IBM Plex Sans Light"/>
              <a:sym typeface="IBM Plex Sans Light"/>
            </a:endParaRPr>
          </a:p>
        </p:txBody>
      </p:sp>
      <p:pic>
        <p:nvPicPr>
          <p:cNvPr id="459" name="Google Shape;459;gf3e56ac3a8_0_27"/>
          <p:cNvPicPr preferRelativeResize="0"/>
          <p:nvPr/>
        </p:nvPicPr>
        <p:blipFill rotWithShape="1">
          <a:blip r:embed="rId5">
            <a:alphaModFix/>
          </a:blip>
          <a:srcRect b="4818" l="1776" r="1164" t="14196"/>
          <a:stretch/>
        </p:blipFill>
        <p:spPr>
          <a:xfrm>
            <a:off x="1701363" y="2704000"/>
            <a:ext cx="5538325" cy="2034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63" name="Shape 463"/>
        <p:cNvGrpSpPr/>
        <p:nvPr/>
      </p:nvGrpSpPr>
      <p:grpSpPr>
        <a:xfrm>
          <a:off x="0" y="0"/>
          <a:ext cx="0" cy="0"/>
          <a:chOff x="0" y="0"/>
          <a:chExt cx="0" cy="0"/>
        </a:xfrm>
      </p:grpSpPr>
      <p:pic>
        <p:nvPicPr>
          <p:cNvPr descr="A picture containing sitting, window, looking, glass&#10;&#10;Description automatically generated" id="464" name="Google Shape;464;gf3e56ac3a8_0_55"/>
          <p:cNvPicPr preferRelativeResize="0"/>
          <p:nvPr/>
        </p:nvPicPr>
        <p:blipFill rotWithShape="1">
          <a:blip r:embed="rId3">
            <a:alphaModFix/>
          </a:blip>
          <a:srcRect b="0" l="0" r="0" t="0"/>
          <a:stretch/>
        </p:blipFill>
        <p:spPr>
          <a:xfrm rot="10800000">
            <a:off x="360" y="3618360"/>
            <a:ext cx="7088400" cy="1524960"/>
          </a:xfrm>
          <a:prstGeom prst="rect">
            <a:avLst/>
          </a:prstGeom>
          <a:noFill/>
          <a:ln>
            <a:noFill/>
          </a:ln>
        </p:spPr>
      </p:pic>
      <p:sp>
        <p:nvSpPr>
          <p:cNvPr id="465" name="Google Shape;465;gf3e56ac3a8_0_55"/>
          <p:cNvSpPr txBox="1"/>
          <p:nvPr/>
        </p:nvSpPr>
        <p:spPr>
          <a:xfrm>
            <a:off x="228600" y="4788000"/>
            <a:ext cx="4114500" cy="166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en-US" sz="600" u="none" cap="none" strike="noStrike">
                <a:solidFill>
                  <a:srgbClr val="121619"/>
                </a:solidFill>
                <a:latin typeface="IBM Plex Sans"/>
                <a:ea typeface="IBM Plex Sans"/>
                <a:cs typeface="IBM Plex Sans"/>
                <a:sym typeface="IBM Plex Sans"/>
              </a:rPr>
              <a:t>IBM Quantum / © 2021 IBM Corporation</a:t>
            </a:r>
            <a:endParaRPr b="0" i="0" sz="600" u="none" cap="none" strike="noStrike">
              <a:solidFill>
                <a:srgbClr val="000000"/>
              </a:solidFill>
              <a:latin typeface="Times New Roman"/>
              <a:ea typeface="Times New Roman"/>
              <a:cs typeface="Times New Roman"/>
              <a:sym typeface="Times New Roman"/>
            </a:endParaRPr>
          </a:p>
        </p:txBody>
      </p:sp>
      <p:sp>
        <p:nvSpPr>
          <p:cNvPr id="466" name="Google Shape;466;gf3e56ac3a8_0_55"/>
          <p:cNvSpPr txBox="1"/>
          <p:nvPr/>
        </p:nvSpPr>
        <p:spPr>
          <a:xfrm>
            <a:off x="210240" y="201240"/>
            <a:ext cx="4141800" cy="363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F2F3F8"/>
              </a:solidFill>
              <a:latin typeface="IBM Plex Sans"/>
              <a:ea typeface="IBM Plex Sans"/>
              <a:cs typeface="IBM Plex Sans"/>
              <a:sym typeface="IBM Plex Sans"/>
            </a:endParaRPr>
          </a:p>
        </p:txBody>
      </p:sp>
      <p:sp>
        <p:nvSpPr>
          <p:cNvPr id="467" name="Google Shape;467;gf3e56ac3a8_0_55"/>
          <p:cNvSpPr txBox="1"/>
          <p:nvPr/>
        </p:nvSpPr>
        <p:spPr>
          <a:xfrm>
            <a:off x="216720" y="990360"/>
            <a:ext cx="4117800" cy="250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21619"/>
              </a:solidFill>
              <a:latin typeface="IBM Plex Sans"/>
              <a:ea typeface="IBM Plex Sans"/>
              <a:cs typeface="IBM Plex Sans"/>
              <a:sym typeface="IBM Plex Sans"/>
            </a:endParaRPr>
          </a:p>
        </p:txBody>
      </p:sp>
      <p:sp>
        <p:nvSpPr>
          <p:cNvPr id="468" name="Google Shape;468;gf3e56ac3a8_0_55"/>
          <p:cNvSpPr txBox="1"/>
          <p:nvPr/>
        </p:nvSpPr>
        <p:spPr>
          <a:xfrm>
            <a:off x="216720" y="1256760"/>
            <a:ext cx="4117800" cy="250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21619"/>
              </a:solidFill>
              <a:latin typeface="IBM Plex Sans"/>
              <a:ea typeface="IBM Plex Sans"/>
              <a:cs typeface="IBM Plex Sans"/>
              <a:sym typeface="IBM Plex Sans"/>
            </a:endParaRPr>
          </a:p>
        </p:txBody>
      </p:sp>
      <p:sp>
        <p:nvSpPr>
          <p:cNvPr id="469" name="Google Shape;469;gf3e56ac3a8_0_55"/>
          <p:cNvSpPr txBox="1"/>
          <p:nvPr/>
        </p:nvSpPr>
        <p:spPr>
          <a:xfrm>
            <a:off x="226950" y="948975"/>
            <a:ext cx="8165700" cy="1029900"/>
          </a:xfrm>
          <a:prstGeom prst="rect">
            <a:avLst/>
          </a:prstGeom>
          <a:noFill/>
          <a:ln>
            <a:noFill/>
          </a:ln>
        </p:spPr>
        <p:txBody>
          <a:bodyPr anchorCtr="0" anchor="t" bIns="0" lIns="0" spcFirstLastPara="1" rIns="0" wrap="square" tIns="0">
            <a:noAutofit/>
          </a:bodyPr>
          <a:lstStyle/>
          <a:p>
            <a:pPr indent="-323850" lvl="0" marL="457200" rtl="0" algn="just">
              <a:lnSpc>
                <a:spcPct val="110000"/>
              </a:lnSpc>
              <a:spcBef>
                <a:spcPts val="1100"/>
              </a:spcBef>
              <a:spcAft>
                <a:spcPts val="0"/>
              </a:spcAft>
              <a:buClr>
                <a:srgbClr val="121619"/>
              </a:buClr>
              <a:buSzPts val="1500"/>
              <a:buFont typeface="IBM Plex Sans"/>
              <a:buChar char="●"/>
            </a:pPr>
            <a:r>
              <a:rPr lang="en-US" sz="1500">
                <a:solidFill>
                  <a:srgbClr val="121619"/>
                </a:solidFill>
                <a:latin typeface="IBM Plex Sans"/>
                <a:ea typeface="IBM Plex Sans"/>
                <a:cs typeface="IBM Plex Sans"/>
                <a:sym typeface="IBM Plex Sans"/>
              </a:rPr>
              <a:t>Parameterized quantum circuits, where the gates are defined through tunable parameters, are a fundamental building block of near-term quantum machine learning algorithms.</a:t>
            </a:r>
            <a:endParaRPr b="0" i="0" sz="1400" u="none" cap="none" strike="noStrike">
              <a:solidFill>
                <a:srgbClr val="121619"/>
              </a:solidFill>
              <a:latin typeface="IBM Plex Sans"/>
              <a:ea typeface="IBM Plex Sans"/>
              <a:cs typeface="IBM Plex Sans"/>
              <a:sym typeface="IBM Plex Sans"/>
            </a:endParaRPr>
          </a:p>
        </p:txBody>
      </p:sp>
      <p:sp>
        <p:nvSpPr>
          <p:cNvPr id="470" name="Google Shape;470;gf3e56ac3a8_0_55"/>
          <p:cNvSpPr txBox="1"/>
          <p:nvPr/>
        </p:nvSpPr>
        <p:spPr>
          <a:xfrm>
            <a:off x="210240" y="201240"/>
            <a:ext cx="6437100" cy="804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100"/>
              <a:buFont typeface="Arial"/>
              <a:buNone/>
            </a:pPr>
            <a:r>
              <a:rPr lang="en-US" sz="2800">
                <a:solidFill>
                  <a:srgbClr val="121619"/>
                </a:solidFill>
                <a:latin typeface="IBM Plex Sans Light"/>
                <a:ea typeface="IBM Plex Sans Light"/>
                <a:cs typeface="IBM Plex Sans Light"/>
                <a:sym typeface="IBM Plex Sans Light"/>
              </a:rPr>
              <a:t>Parameterized quantum circuits</a:t>
            </a:r>
            <a:endParaRPr sz="2800">
              <a:solidFill>
                <a:srgbClr val="121619"/>
              </a:solidFill>
              <a:latin typeface="IBM Plex Sans Light"/>
              <a:ea typeface="IBM Plex Sans Light"/>
              <a:cs typeface="IBM Plex Sans Light"/>
              <a:sym typeface="IBM Plex Sans Light"/>
            </a:endParaRPr>
          </a:p>
          <a:p>
            <a:pPr indent="0" lvl="0" marL="0" marR="0" rtl="0" algn="l">
              <a:lnSpc>
                <a:spcPct val="90000"/>
              </a:lnSpc>
              <a:spcBef>
                <a:spcPts val="0"/>
              </a:spcBef>
              <a:spcAft>
                <a:spcPts val="0"/>
              </a:spcAft>
              <a:buClr>
                <a:srgbClr val="000000"/>
              </a:buClr>
              <a:buSzPts val="2800"/>
              <a:buFont typeface="Arial"/>
              <a:buNone/>
            </a:pPr>
            <a:r>
              <a:t/>
            </a:r>
            <a:endParaRPr sz="2800">
              <a:solidFill>
                <a:srgbClr val="121619"/>
              </a:solidFill>
              <a:latin typeface="IBM Plex Sans Light"/>
              <a:ea typeface="IBM Plex Sans Light"/>
              <a:cs typeface="IBM Plex Sans Light"/>
              <a:sym typeface="IBM Plex Sans Light"/>
            </a:endParaRPr>
          </a:p>
        </p:txBody>
      </p:sp>
      <p:pic>
        <p:nvPicPr>
          <p:cNvPr id="471" name="Google Shape;471;gf3e56ac3a8_0_55"/>
          <p:cNvPicPr preferRelativeResize="0"/>
          <p:nvPr/>
        </p:nvPicPr>
        <p:blipFill>
          <a:blip r:embed="rId4">
            <a:alphaModFix/>
          </a:blip>
          <a:stretch>
            <a:fillRect/>
          </a:stretch>
        </p:blipFill>
        <p:spPr>
          <a:xfrm>
            <a:off x="3823225" y="1600675"/>
            <a:ext cx="3902850" cy="3187325"/>
          </a:xfrm>
          <a:prstGeom prst="rect">
            <a:avLst/>
          </a:prstGeom>
          <a:noFill/>
          <a:ln>
            <a:noFill/>
          </a:ln>
        </p:spPr>
      </p:pic>
      <p:sp>
        <p:nvSpPr>
          <p:cNvPr id="472" name="Google Shape;472;gf3e56ac3a8_0_55"/>
          <p:cNvSpPr txBox="1"/>
          <p:nvPr/>
        </p:nvSpPr>
        <p:spPr>
          <a:xfrm>
            <a:off x="156125" y="1914800"/>
            <a:ext cx="4507800" cy="1703700"/>
          </a:xfrm>
          <a:prstGeom prst="rect">
            <a:avLst/>
          </a:prstGeom>
          <a:noFill/>
          <a:ln>
            <a:noFill/>
          </a:ln>
        </p:spPr>
        <p:txBody>
          <a:bodyPr anchorCtr="0" anchor="t" bIns="0" lIns="0" spcFirstLastPara="1" rIns="0" wrap="square" tIns="0">
            <a:noAutofit/>
          </a:bodyPr>
          <a:lstStyle/>
          <a:p>
            <a:pPr indent="0" lvl="0" marL="457200" rtl="0" algn="just">
              <a:lnSpc>
                <a:spcPct val="110000"/>
              </a:lnSpc>
              <a:spcBef>
                <a:spcPts val="1100"/>
              </a:spcBef>
              <a:spcAft>
                <a:spcPts val="0"/>
              </a:spcAft>
              <a:buNone/>
            </a:pPr>
            <a:r>
              <a:rPr b="1" lang="en-US" sz="1500">
                <a:solidFill>
                  <a:srgbClr val="121619"/>
                </a:solidFill>
                <a:latin typeface="IBM Plex Sans"/>
                <a:ea typeface="IBM Plex Sans"/>
                <a:cs typeface="IBM Plex Sans"/>
                <a:sym typeface="IBM Plex Sans"/>
              </a:rPr>
              <a:t>Properties</a:t>
            </a:r>
            <a:endParaRPr b="1" sz="1500">
              <a:solidFill>
                <a:srgbClr val="121619"/>
              </a:solidFill>
              <a:latin typeface="IBM Plex Sans"/>
              <a:ea typeface="IBM Plex Sans"/>
              <a:cs typeface="IBM Plex Sans"/>
              <a:sym typeface="IBM Plex Sans"/>
            </a:endParaRPr>
          </a:p>
          <a:p>
            <a:pPr indent="-323850" lvl="0" marL="457200" rtl="0" algn="just">
              <a:lnSpc>
                <a:spcPct val="110000"/>
              </a:lnSpc>
              <a:spcBef>
                <a:spcPts val="1100"/>
              </a:spcBef>
              <a:spcAft>
                <a:spcPts val="0"/>
              </a:spcAft>
              <a:buClr>
                <a:srgbClr val="121619"/>
              </a:buClr>
              <a:buSzPts val="1500"/>
              <a:buFont typeface="IBM Plex Sans"/>
              <a:buChar char="●"/>
            </a:pPr>
            <a:r>
              <a:rPr lang="en-US" sz="1500">
                <a:solidFill>
                  <a:srgbClr val="121619"/>
                </a:solidFill>
                <a:latin typeface="IBM Plex Sans"/>
                <a:ea typeface="IBM Plex Sans"/>
                <a:cs typeface="IBM Plex Sans"/>
                <a:sym typeface="IBM Plex Sans"/>
              </a:rPr>
              <a:t>Expressibility</a:t>
            </a:r>
            <a:endParaRPr sz="1500">
              <a:solidFill>
                <a:srgbClr val="121619"/>
              </a:solidFill>
              <a:latin typeface="IBM Plex Sans"/>
              <a:ea typeface="IBM Plex Sans"/>
              <a:cs typeface="IBM Plex Sans"/>
              <a:sym typeface="IBM Plex Sans"/>
            </a:endParaRPr>
          </a:p>
          <a:p>
            <a:pPr indent="-323850" lvl="0" marL="457200" rtl="0" algn="just">
              <a:lnSpc>
                <a:spcPct val="110000"/>
              </a:lnSpc>
              <a:spcBef>
                <a:spcPts val="0"/>
              </a:spcBef>
              <a:spcAft>
                <a:spcPts val="0"/>
              </a:spcAft>
              <a:buClr>
                <a:srgbClr val="121619"/>
              </a:buClr>
              <a:buSzPts val="1500"/>
              <a:buFont typeface="IBM Plex Sans"/>
              <a:buChar char="●"/>
            </a:pPr>
            <a:r>
              <a:rPr lang="en-US" sz="1500">
                <a:solidFill>
                  <a:srgbClr val="121619"/>
                </a:solidFill>
                <a:latin typeface="IBM Plex Sans"/>
                <a:ea typeface="IBM Plex Sans"/>
                <a:cs typeface="IBM Plex Sans"/>
                <a:sym typeface="IBM Plex Sans"/>
              </a:rPr>
              <a:t>Entangling capability</a:t>
            </a:r>
            <a:endParaRPr sz="1500">
              <a:solidFill>
                <a:srgbClr val="121619"/>
              </a:solidFill>
              <a:latin typeface="IBM Plex Sans"/>
              <a:ea typeface="IBM Plex Sans"/>
              <a:cs typeface="IBM Plex Sans"/>
              <a:sym typeface="IBM Plex Sans"/>
            </a:endParaRPr>
          </a:p>
          <a:p>
            <a:pPr indent="-323850" lvl="0" marL="457200" rtl="0" algn="just">
              <a:lnSpc>
                <a:spcPct val="110000"/>
              </a:lnSpc>
              <a:spcBef>
                <a:spcPts val="0"/>
              </a:spcBef>
              <a:spcAft>
                <a:spcPts val="0"/>
              </a:spcAft>
              <a:buClr>
                <a:srgbClr val="121619"/>
              </a:buClr>
              <a:buSzPts val="1500"/>
              <a:buFont typeface="IBM Plex Sans"/>
              <a:buChar char="●"/>
            </a:pPr>
            <a:r>
              <a:rPr lang="en-US" sz="1500">
                <a:solidFill>
                  <a:srgbClr val="121619"/>
                </a:solidFill>
                <a:latin typeface="IBM Plex Sans"/>
                <a:ea typeface="IBM Plex Sans"/>
                <a:cs typeface="IBM Plex Sans"/>
                <a:sym typeface="IBM Plex Sans"/>
              </a:rPr>
              <a:t>Hardware efficiency</a:t>
            </a:r>
            <a:endParaRPr sz="1500">
              <a:solidFill>
                <a:srgbClr val="121619"/>
              </a:solidFill>
              <a:latin typeface="IBM Plex Sans"/>
              <a:ea typeface="IBM Plex Sans"/>
              <a:cs typeface="IBM Plex Sans"/>
              <a:sym typeface="IBM Plex Sans"/>
            </a:endParaRPr>
          </a:p>
        </p:txBody>
      </p:sp>
      <p:sp>
        <p:nvSpPr>
          <p:cNvPr id="473" name="Google Shape;473;gf3e56ac3a8_0_55"/>
          <p:cNvSpPr txBox="1"/>
          <p:nvPr/>
        </p:nvSpPr>
        <p:spPr>
          <a:xfrm>
            <a:off x="1701375" y="4724100"/>
            <a:ext cx="7088100" cy="4194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r>
              <a:rPr lang="en-US" sz="1000"/>
              <a:t>Gif from </a:t>
            </a:r>
            <a:r>
              <a:rPr lang="en-US" sz="1000" u="sng">
                <a:solidFill>
                  <a:schemeClr val="hlink"/>
                </a:solidFill>
                <a:latin typeface="IBM Plex Sans"/>
                <a:ea typeface="IBM Plex Sans"/>
                <a:cs typeface="IBM Plex Sans"/>
                <a:sym typeface="IBM Plex Sans"/>
                <a:hlinkClick r:id="rId5"/>
              </a:rPr>
              <a:t>https://medium.com/qiskit/were-releasing-a-free-hands-on-quantum-machine-learning-course-online-c9313e78ea2d</a:t>
            </a:r>
            <a:r>
              <a:rPr lang="en-US" sz="1000">
                <a:latin typeface="IBM Plex Sans"/>
                <a:ea typeface="IBM Plex Sans"/>
                <a:cs typeface="IBM Plex Sans"/>
                <a:sym typeface="IBM Plex Sans"/>
              </a:rPr>
              <a:t> </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77" name="Shape 477"/>
        <p:cNvGrpSpPr/>
        <p:nvPr/>
      </p:nvGrpSpPr>
      <p:grpSpPr>
        <a:xfrm>
          <a:off x="0" y="0"/>
          <a:ext cx="0" cy="0"/>
          <a:chOff x="0" y="0"/>
          <a:chExt cx="0" cy="0"/>
        </a:xfrm>
      </p:grpSpPr>
      <p:pic>
        <p:nvPicPr>
          <p:cNvPr descr="A picture containing sitting, window, looking, glass&#10;&#10;Description automatically generated" id="478" name="Google Shape;478;gf3e56ac3a8_0_106"/>
          <p:cNvPicPr preferRelativeResize="0"/>
          <p:nvPr/>
        </p:nvPicPr>
        <p:blipFill rotWithShape="1">
          <a:blip r:embed="rId3">
            <a:alphaModFix/>
          </a:blip>
          <a:srcRect b="0" l="0" r="0" t="0"/>
          <a:stretch/>
        </p:blipFill>
        <p:spPr>
          <a:xfrm rot="10800000">
            <a:off x="360" y="3618360"/>
            <a:ext cx="7088400" cy="1524960"/>
          </a:xfrm>
          <a:prstGeom prst="rect">
            <a:avLst/>
          </a:prstGeom>
          <a:noFill/>
          <a:ln>
            <a:noFill/>
          </a:ln>
        </p:spPr>
      </p:pic>
      <p:sp>
        <p:nvSpPr>
          <p:cNvPr id="479" name="Google Shape;479;gf3e56ac3a8_0_106"/>
          <p:cNvSpPr txBox="1"/>
          <p:nvPr/>
        </p:nvSpPr>
        <p:spPr>
          <a:xfrm>
            <a:off x="228600" y="4788000"/>
            <a:ext cx="4114500" cy="166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en-US" sz="600" u="none" cap="none" strike="noStrike">
                <a:solidFill>
                  <a:srgbClr val="121619"/>
                </a:solidFill>
                <a:latin typeface="IBM Plex Sans"/>
                <a:ea typeface="IBM Plex Sans"/>
                <a:cs typeface="IBM Plex Sans"/>
                <a:sym typeface="IBM Plex Sans"/>
              </a:rPr>
              <a:t>IBM Quantum / © 2021 IBM Corporation</a:t>
            </a:r>
            <a:endParaRPr b="0" i="0" sz="600" u="none" cap="none" strike="noStrike">
              <a:solidFill>
                <a:srgbClr val="000000"/>
              </a:solidFill>
              <a:latin typeface="Times New Roman"/>
              <a:ea typeface="Times New Roman"/>
              <a:cs typeface="Times New Roman"/>
              <a:sym typeface="Times New Roman"/>
            </a:endParaRPr>
          </a:p>
        </p:txBody>
      </p:sp>
      <p:sp>
        <p:nvSpPr>
          <p:cNvPr id="480" name="Google Shape;480;gf3e56ac3a8_0_106"/>
          <p:cNvSpPr txBox="1"/>
          <p:nvPr/>
        </p:nvSpPr>
        <p:spPr>
          <a:xfrm>
            <a:off x="210240" y="201240"/>
            <a:ext cx="4141800" cy="363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F2F3F8"/>
              </a:solidFill>
              <a:latin typeface="IBM Plex Sans"/>
              <a:ea typeface="IBM Plex Sans"/>
              <a:cs typeface="IBM Plex Sans"/>
              <a:sym typeface="IBM Plex Sans"/>
            </a:endParaRPr>
          </a:p>
        </p:txBody>
      </p:sp>
      <p:sp>
        <p:nvSpPr>
          <p:cNvPr id="481" name="Google Shape;481;gf3e56ac3a8_0_106"/>
          <p:cNvSpPr txBox="1"/>
          <p:nvPr/>
        </p:nvSpPr>
        <p:spPr>
          <a:xfrm>
            <a:off x="216720" y="990360"/>
            <a:ext cx="4117800" cy="250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21619"/>
              </a:solidFill>
              <a:latin typeface="IBM Plex Sans"/>
              <a:ea typeface="IBM Plex Sans"/>
              <a:cs typeface="IBM Plex Sans"/>
              <a:sym typeface="IBM Plex Sans"/>
            </a:endParaRPr>
          </a:p>
        </p:txBody>
      </p:sp>
      <p:sp>
        <p:nvSpPr>
          <p:cNvPr id="482" name="Google Shape;482;gf3e56ac3a8_0_106"/>
          <p:cNvSpPr txBox="1"/>
          <p:nvPr/>
        </p:nvSpPr>
        <p:spPr>
          <a:xfrm>
            <a:off x="216720" y="1256760"/>
            <a:ext cx="4117800" cy="250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21619"/>
              </a:solidFill>
              <a:latin typeface="IBM Plex Sans"/>
              <a:ea typeface="IBM Plex Sans"/>
              <a:cs typeface="IBM Plex Sans"/>
              <a:sym typeface="IBM Plex Sans"/>
            </a:endParaRPr>
          </a:p>
        </p:txBody>
      </p:sp>
      <p:sp>
        <p:nvSpPr>
          <p:cNvPr id="483" name="Google Shape;483;gf3e56ac3a8_0_106"/>
          <p:cNvSpPr txBox="1"/>
          <p:nvPr/>
        </p:nvSpPr>
        <p:spPr>
          <a:xfrm>
            <a:off x="226950" y="948975"/>
            <a:ext cx="8165700" cy="10299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1200"/>
              </a:spcBef>
              <a:spcAft>
                <a:spcPts val="0"/>
              </a:spcAft>
              <a:buNone/>
            </a:pPr>
            <a:r>
              <a:rPr lang="en-US" sz="1500">
                <a:solidFill>
                  <a:srgbClr val="121619"/>
                </a:solidFill>
                <a:latin typeface="IBM Plex Sans"/>
                <a:ea typeface="IBM Plex Sans"/>
                <a:cs typeface="IBM Plex Sans"/>
                <a:sym typeface="IBM Plex Sans"/>
              </a:rPr>
              <a:t>In quantum machine learning, parameterized quantum circuits tend to be used for two things:</a:t>
            </a:r>
            <a:endParaRPr sz="1500">
              <a:solidFill>
                <a:srgbClr val="121619"/>
              </a:solidFill>
              <a:latin typeface="IBM Plex Sans"/>
              <a:ea typeface="IBM Plex Sans"/>
              <a:cs typeface="IBM Plex Sans"/>
              <a:sym typeface="IBM Plex Sans"/>
            </a:endParaRPr>
          </a:p>
          <a:p>
            <a:pPr indent="-298450" lvl="0" marL="457200" rtl="0" algn="l">
              <a:lnSpc>
                <a:spcPct val="115000"/>
              </a:lnSpc>
              <a:spcBef>
                <a:spcPts val="1200"/>
              </a:spcBef>
              <a:spcAft>
                <a:spcPts val="0"/>
              </a:spcAft>
              <a:buClr>
                <a:schemeClr val="dk1"/>
              </a:buClr>
              <a:buSzPts val="1100"/>
              <a:buChar char="●"/>
            </a:pPr>
            <a:r>
              <a:rPr lang="en-US" sz="1500">
                <a:solidFill>
                  <a:srgbClr val="121619"/>
                </a:solidFill>
                <a:latin typeface="IBM Plex Sans"/>
                <a:ea typeface="IBM Plex Sans"/>
                <a:cs typeface="IBM Plex Sans"/>
                <a:sym typeface="IBM Plex Sans"/>
              </a:rPr>
              <a:t>To encode data, where the parameters are determined by the data being encoded.</a:t>
            </a:r>
            <a:endParaRPr sz="1500">
              <a:solidFill>
                <a:srgbClr val="121619"/>
              </a:solidFill>
              <a:latin typeface="IBM Plex Sans"/>
              <a:ea typeface="IBM Plex Sans"/>
              <a:cs typeface="IBM Plex Sans"/>
              <a:sym typeface="IBM Plex Sans"/>
            </a:endParaRPr>
          </a:p>
          <a:p>
            <a:pPr indent="-298450" lvl="0" marL="457200" rtl="0" algn="l">
              <a:lnSpc>
                <a:spcPct val="115000"/>
              </a:lnSpc>
              <a:spcBef>
                <a:spcPts val="0"/>
              </a:spcBef>
              <a:spcAft>
                <a:spcPts val="0"/>
              </a:spcAft>
              <a:buClr>
                <a:schemeClr val="dk1"/>
              </a:buClr>
              <a:buSzPts val="1100"/>
              <a:buChar char="●"/>
            </a:pPr>
            <a:r>
              <a:rPr lang="en-US" sz="1500">
                <a:solidFill>
                  <a:srgbClr val="121619"/>
                </a:solidFill>
                <a:latin typeface="IBM Plex Sans"/>
                <a:ea typeface="IBM Plex Sans"/>
                <a:cs typeface="IBM Plex Sans"/>
                <a:sym typeface="IBM Plex Sans"/>
              </a:rPr>
              <a:t>As a quantum model, where the parameters are determined by an optimization process.</a:t>
            </a:r>
            <a:endParaRPr sz="1500">
              <a:solidFill>
                <a:srgbClr val="121619"/>
              </a:solidFill>
              <a:latin typeface="IBM Plex Sans"/>
              <a:ea typeface="IBM Plex Sans"/>
              <a:cs typeface="IBM Plex Sans"/>
              <a:sym typeface="IBM Plex Sans"/>
            </a:endParaRPr>
          </a:p>
        </p:txBody>
      </p:sp>
      <p:sp>
        <p:nvSpPr>
          <p:cNvPr id="484" name="Google Shape;484;gf3e56ac3a8_0_106"/>
          <p:cNvSpPr txBox="1"/>
          <p:nvPr/>
        </p:nvSpPr>
        <p:spPr>
          <a:xfrm>
            <a:off x="210240" y="201240"/>
            <a:ext cx="6437100" cy="804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100"/>
              <a:buFont typeface="Arial"/>
              <a:buNone/>
            </a:pPr>
            <a:r>
              <a:rPr lang="en-US" sz="2800">
                <a:solidFill>
                  <a:srgbClr val="121619"/>
                </a:solidFill>
                <a:latin typeface="IBM Plex Sans Light"/>
                <a:ea typeface="IBM Plex Sans Light"/>
                <a:cs typeface="IBM Plex Sans Light"/>
                <a:sym typeface="IBM Plex Sans Light"/>
              </a:rPr>
              <a:t>Parameterized quantum circuits</a:t>
            </a:r>
            <a:endParaRPr sz="2800">
              <a:solidFill>
                <a:srgbClr val="121619"/>
              </a:solidFill>
              <a:latin typeface="IBM Plex Sans Light"/>
              <a:ea typeface="IBM Plex Sans Light"/>
              <a:cs typeface="IBM Plex Sans Light"/>
              <a:sym typeface="IBM Plex Sans Light"/>
            </a:endParaRPr>
          </a:p>
          <a:p>
            <a:pPr indent="0" lvl="0" marL="0" marR="0" rtl="0" algn="l">
              <a:lnSpc>
                <a:spcPct val="90000"/>
              </a:lnSpc>
              <a:spcBef>
                <a:spcPts val="0"/>
              </a:spcBef>
              <a:spcAft>
                <a:spcPts val="0"/>
              </a:spcAft>
              <a:buClr>
                <a:srgbClr val="000000"/>
              </a:buClr>
              <a:buSzPts val="2800"/>
              <a:buFont typeface="Arial"/>
              <a:buNone/>
            </a:pPr>
            <a:r>
              <a:t/>
            </a:r>
            <a:endParaRPr sz="2800">
              <a:solidFill>
                <a:srgbClr val="121619"/>
              </a:solidFill>
              <a:latin typeface="IBM Plex Sans Light"/>
              <a:ea typeface="IBM Plex Sans Light"/>
              <a:cs typeface="IBM Plex Sans Light"/>
              <a:sym typeface="IBM Plex Sans Light"/>
            </a:endParaRPr>
          </a:p>
        </p:txBody>
      </p:sp>
      <p:pic>
        <p:nvPicPr>
          <p:cNvPr id="485" name="Google Shape;485;gf3e56ac3a8_0_106"/>
          <p:cNvPicPr preferRelativeResize="0"/>
          <p:nvPr/>
        </p:nvPicPr>
        <p:blipFill rotWithShape="1">
          <a:blip r:embed="rId4">
            <a:alphaModFix/>
          </a:blip>
          <a:srcRect b="0" l="0" r="0" t="0"/>
          <a:stretch/>
        </p:blipFill>
        <p:spPr>
          <a:xfrm>
            <a:off x="2439949" y="2462499"/>
            <a:ext cx="3846951" cy="1687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89" name="Shape 489"/>
        <p:cNvGrpSpPr/>
        <p:nvPr/>
      </p:nvGrpSpPr>
      <p:grpSpPr>
        <a:xfrm>
          <a:off x="0" y="0"/>
          <a:ext cx="0" cy="0"/>
          <a:chOff x="0" y="0"/>
          <a:chExt cx="0" cy="0"/>
        </a:xfrm>
      </p:grpSpPr>
      <p:pic>
        <p:nvPicPr>
          <p:cNvPr descr="A picture containing sitting, window, looking, glass&#10;&#10;Description automatically generated" id="490" name="Google Shape;490;g121f6005fc6_0_2"/>
          <p:cNvPicPr preferRelativeResize="0"/>
          <p:nvPr/>
        </p:nvPicPr>
        <p:blipFill rotWithShape="1">
          <a:blip r:embed="rId3">
            <a:alphaModFix/>
          </a:blip>
          <a:srcRect b="0" l="0" r="0" t="0"/>
          <a:stretch/>
        </p:blipFill>
        <p:spPr>
          <a:xfrm rot="10800000">
            <a:off x="360" y="3618360"/>
            <a:ext cx="7088400" cy="1524960"/>
          </a:xfrm>
          <a:prstGeom prst="rect">
            <a:avLst/>
          </a:prstGeom>
          <a:noFill/>
          <a:ln>
            <a:noFill/>
          </a:ln>
        </p:spPr>
      </p:pic>
      <p:sp>
        <p:nvSpPr>
          <p:cNvPr id="491" name="Google Shape;491;g121f6005fc6_0_2"/>
          <p:cNvSpPr txBox="1"/>
          <p:nvPr/>
        </p:nvSpPr>
        <p:spPr>
          <a:xfrm>
            <a:off x="228600" y="4788000"/>
            <a:ext cx="4114500" cy="166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en-US" sz="600" u="none" cap="none" strike="noStrike">
                <a:solidFill>
                  <a:srgbClr val="121619"/>
                </a:solidFill>
                <a:latin typeface="IBM Plex Sans"/>
                <a:ea typeface="IBM Plex Sans"/>
                <a:cs typeface="IBM Plex Sans"/>
                <a:sym typeface="IBM Plex Sans"/>
              </a:rPr>
              <a:t>IBM Quantum / © 2021 IBM Corporation</a:t>
            </a:r>
            <a:endParaRPr b="0" i="0" sz="600" u="none" cap="none" strike="noStrike">
              <a:solidFill>
                <a:srgbClr val="000000"/>
              </a:solidFill>
              <a:latin typeface="Times New Roman"/>
              <a:ea typeface="Times New Roman"/>
              <a:cs typeface="Times New Roman"/>
              <a:sym typeface="Times New Roman"/>
            </a:endParaRPr>
          </a:p>
        </p:txBody>
      </p:sp>
      <p:sp>
        <p:nvSpPr>
          <p:cNvPr id="492" name="Google Shape;492;g121f6005fc6_0_2"/>
          <p:cNvSpPr txBox="1"/>
          <p:nvPr/>
        </p:nvSpPr>
        <p:spPr>
          <a:xfrm>
            <a:off x="210240" y="201240"/>
            <a:ext cx="4141800" cy="363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F2F3F8"/>
              </a:solidFill>
              <a:latin typeface="IBM Plex Sans"/>
              <a:ea typeface="IBM Plex Sans"/>
              <a:cs typeface="IBM Plex Sans"/>
              <a:sym typeface="IBM Plex Sans"/>
            </a:endParaRPr>
          </a:p>
        </p:txBody>
      </p:sp>
      <p:sp>
        <p:nvSpPr>
          <p:cNvPr id="493" name="Google Shape;493;g121f6005fc6_0_2"/>
          <p:cNvSpPr txBox="1"/>
          <p:nvPr/>
        </p:nvSpPr>
        <p:spPr>
          <a:xfrm>
            <a:off x="216720" y="990360"/>
            <a:ext cx="4117800" cy="250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21619"/>
              </a:solidFill>
              <a:latin typeface="IBM Plex Sans"/>
              <a:ea typeface="IBM Plex Sans"/>
              <a:cs typeface="IBM Plex Sans"/>
              <a:sym typeface="IBM Plex Sans"/>
            </a:endParaRPr>
          </a:p>
        </p:txBody>
      </p:sp>
      <p:sp>
        <p:nvSpPr>
          <p:cNvPr id="494" name="Google Shape;494;g121f6005fc6_0_2"/>
          <p:cNvSpPr txBox="1"/>
          <p:nvPr/>
        </p:nvSpPr>
        <p:spPr>
          <a:xfrm>
            <a:off x="216720" y="1256760"/>
            <a:ext cx="4117800" cy="250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21619"/>
              </a:solidFill>
              <a:latin typeface="IBM Plex Sans"/>
              <a:ea typeface="IBM Plex Sans"/>
              <a:cs typeface="IBM Plex Sans"/>
              <a:sym typeface="IBM Plex Sans"/>
            </a:endParaRPr>
          </a:p>
        </p:txBody>
      </p:sp>
      <p:sp>
        <p:nvSpPr>
          <p:cNvPr id="495" name="Google Shape;495;g121f6005fc6_0_2"/>
          <p:cNvSpPr txBox="1"/>
          <p:nvPr/>
        </p:nvSpPr>
        <p:spPr>
          <a:xfrm>
            <a:off x="216725" y="867200"/>
            <a:ext cx="8165700" cy="1029900"/>
          </a:xfrm>
          <a:prstGeom prst="rect">
            <a:avLst/>
          </a:prstGeom>
          <a:noFill/>
          <a:ln>
            <a:noFill/>
          </a:ln>
        </p:spPr>
        <p:txBody>
          <a:bodyPr anchorCtr="0" anchor="t" bIns="0" lIns="0" spcFirstLastPara="1" rIns="0" wrap="square" tIns="0">
            <a:noAutofit/>
          </a:bodyPr>
          <a:lstStyle/>
          <a:p>
            <a:pPr indent="-298450" lvl="0" marL="457200" rtl="0" algn="l">
              <a:lnSpc>
                <a:spcPct val="115000"/>
              </a:lnSpc>
              <a:spcBef>
                <a:spcPts val="1200"/>
              </a:spcBef>
              <a:spcAft>
                <a:spcPts val="0"/>
              </a:spcAft>
              <a:buClr>
                <a:schemeClr val="dk1"/>
              </a:buClr>
              <a:buSzPts val="1100"/>
              <a:buChar char="●"/>
            </a:pPr>
            <a:r>
              <a:rPr lang="en-US" sz="1500">
                <a:solidFill>
                  <a:srgbClr val="121619"/>
                </a:solidFill>
                <a:latin typeface="IBM Plex Sans"/>
                <a:ea typeface="IBM Plex Sans"/>
                <a:cs typeface="IBM Plex Sans"/>
                <a:sym typeface="IBM Plex Sans"/>
              </a:rPr>
              <a:t>It is essential to effectively represent classical data in a quantum system, so that it can be processed by a quantum machine learning algorithm. This is often referred to as data encoding, but it is also called data embedding or data loading.</a:t>
            </a:r>
            <a:endParaRPr sz="1500">
              <a:solidFill>
                <a:srgbClr val="121619"/>
              </a:solidFill>
              <a:latin typeface="IBM Plex Sans"/>
              <a:ea typeface="IBM Plex Sans"/>
              <a:cs typeface="IBM Plex Sans"/>
              <a:sym typeface="IBM Plex Sans"/>
            </a:endParaRPr>
          </a:p>
        </p:txBody>
      </p:sp>
      <p:sp>
        <p:nvSpPr>
          <p:cNvPr id="496" name="Google Shape;496;g121f6005fc6_0_2"/>
          <p:cNvSpPr txBox="1"/>
          <p:nvPr/>
        </p:nvSpPr>
        <p:spPr>
          <a:xfrm>
            <a:off x="210240" y="201240"/>
            <a:ext cx="6437100" cy="804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100"/>
              <a:buFont typeface="Arial"/>
              <a:buNone/>
            </a:pPr>
            <a:r>
              <a:rPr lang="en-US" sz="2800">
                <a:solidFill>
                  <a:srgbClr val="121619"/>
                </a:solidFill>
                <a:latin typeface="IBM Plex Sans Light"/>
                <a:ea typeface="IBM Plex Sans Light"/>
                <a:cs typeface="IBM Plex Sans Light"/>
                <a:sym typeface="IBM Plex Sans Light"/>
              </a:rPr>
              <a:t>Data Encoding</a:t>
            </a:r>
            <a:endParaRPr sz="2800">
              <a:solidFill>
                <a:srgbClr val="121619"/>
              </a:solidFill>
              <a:latin typeface="IBM Plex Sans Light"/>
              <a:ea typeface="IBM Plex Sans Light"/>
              <a:cs typeface="IBM Plex Sans Light"/>
              <a:sym typeface="IBM Plex Sans Light"/>
            </a:endParaRPr>
          </a:p>
          <a:p>
            <a:pPr indent="0" lvl="0" marL="0" marR="0" rtl="0" algn="l">
              <a:lnSpc>
                <a:spcPct val="90000"/>
              </a:lnSpc>
              <a:spcBef>
                <a:spcPts val="0"/>
              </a:spcBef>
              <a:spcAft>
                <a:spcPts val="0"/>
              </a:spcAft>
              <a:buClr>
                <a:srgbClr val="000000"/>
              </a:buClr>
              <a:buSzPts val="2800"/>
              <a:buFont typeface="Arial"/>
              <a:buNone/>
            </a:pPr>
            <a:r>
              <a:t/>
            </a:r>
            <a:endParaRPr sz="2800">
              <a:solidFill>
                <a:srgbClr val="121619"/>
              </a:solidFill>
              <a:latin typeface="IBM Plex Sans Light"/>
              <a:ea typeface="IBM Plex Sans Light"/>
              <a:cs typeface="IBM Plex Sans Light"/>
              <a:sym typeface="IBM Plex Sans Light"/>
            </a:endParaRPr>
          </a:p>
        </p:txBody>
      </p:sp>
      <p:sp>
        <p:nvSpPr>
          <p:cNvPr id="497" name="Google Shape;497;g121f6005fc6_0_2"/>
          <p:cNvSpPr/>
          <p:nvPr/>
        </p:nvSpPr>
        <p:spPr>
          <a:xfrm>
            <a:off x="335350" y="1978875"/>
            <a:ext cx="1272900" cy="3138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1400"/>
              </a:spcBef>
              <a:spcAft>
                <a:spcPts val="400"/>
              </a:spcAft>
              <a:buClr>
                <a:schemeClr val="dk1"/>
              </a:buClr>
              <a:buSzPts val="1100"/>
              <a:buFont typeface="Arial"/>
              <a:buNone/>
            </a:pPr>
            <a:r>
              <a:rPr b="1" lang="en-US" sz="1300">
                <a:solidFill>
                  <a:schemeClr val="dk1"/>
                </a:solidFill>
              </a:rPr>
              <a:t>Basis encoding</a:t>
            </a:r>
            <a:endParaRPr b="1">
              <a:solidFill>
                <a:schemeClr val="dk1"/>
              </a:solidFill>
              <a:latin typeface="IBM Plex Sans SemiBold"/>
              <a:ea typeface="IBM Plex Sans SemiBold"/>
              <a:cs typeface="IBM Plex Sans SemiBold"/>
              <a:sym typeface="IBM Plex Sans SemiBold"/>
            </a:endParaRPr>
          </a:p>
        </p:txBody>
      </p:sp>
      <p:sp>
        <p:nvSpPr>
          <p:cNvPr id="498" name="Google Shape;498;g121f6005fc6_0_2"/>
          <p:cNvSpPr/>
          <p:nvPr/>
        </p:nvSpPr>
        <p:spPr>
          <a:xfrm>
            <a:off x="2173973" y="1978875"/>
            <a:ext cx="1630200" cy="3138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1400"/>
              </a:spcBef>
              <a:spcAft>
                <a:spcPts val="400"/>
              </a:spcAft>
              <a:buClr>
                <a:schemeClr val="dk1"/>
              </a:buClr>
              <a:buSzPts val="1100"/>
              <a:buFont typeface="Arial"/>
              <a:buNone/>
            </a:pPr>
            <a:r>
              <a:rPr b="1" lang="en-US" sz="1300">
                <a:solidFill>
                  <a:schemeClr val="dk1"/>
                </a:solidFill>
              </a:rPr>
              <a:t>Amplitude encoding</a:t>
            </a:r>
            <a:endParaRPr b="1" sz="1300">
              <a:solidFill>
                <a:schemeClr val="dk1"/>
              </a:solidFill>
            </a:endParaRPr>
          </a:p>
        </p:txBody>
      </p:sp>
      <p:sp>
        <p:nvSpPr>
          <p:cNvPr id="499" name="Google Shape;499;g121f6005fc6_0_2"/>
          <p:cNvSpPr/>
          <p:nvPr/>
        </p:nvSpPr>
        <p:spPr>
          <a:xfrm>
            <a:off x="4334526" y="1998575"/>
            <a:ext cx="1349100" cy="3138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Angle encoding</a:t>
            </a:r>
            <a:endParaRPr b="1" sz="1300">
              <a:solidFill>
                <a:schemeClr val="dk1"/>
              </a:solidFill>
            </a:endParaRPr>
          </a:p>
          <a:p>
            <a:pPr indent="0" lvl="0" marL="0" marR="0" rtl="0" algn="l">
              <a:lnSpc>
                <a:spcPct val="110000"/>
              </a:lnSpc>
              <a:spcBef>
                <a:spcPts val="400"/>
              </a:spcBef>
              <a:spcAft>
                <a:spcPts val="0"/>
              </a:spcAft>
              <a:buClr>
                <a:srgbClr val="000000"/>
              </a:buClr>
              <a:buSzPts val="1400"/>
              <a:buFont typeface="Arial"/>
              <a:buNone/>
            </a:pPr>
            <a:r>
              <a:t/>
            </a:r>
            <a:endParaRPr b="1">
              <a:solidFill>
                <a:schemeClr val="dk1"/>
              </a:solidFill>
              <a:latin typeface="IBM Plex Sans SemiBold"/>
              <a:ea typeface="IBM Plex Sans SemiBold"/>
              <a:cs typeface="IBM Plex Sans SemiBold"/>
              <a:sym typeface="IBM Plex Sans SemiBold"/>
            </a:endParaRPr>
          </a:p>
        </p:txBody>
      </p:sp>
      <p:sp>
        <p:nvSpPr>
          <p:cNvPr id="500" name="Google Shape;500;g121f6005fc6_0_2"/>
          <p:cNvSpPr/>
          <p:nvPr/>
        </p:nvSpPr>
        <p:spPr>
          <a:xfrm>
            <a:off x="6465125" y="1998575"/>
            <a:ext cx="1522200" cy="3138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Arbitrary encoding</a:t>
            </a:r>
            <a:endParaRPr b="1" sz="1300">
              <a:solidFill>
                <a:schemeClr val="dk1"/>
              </a:solidFill>
            </a:endParaRPr>
          </a:p>
          <a:p>
            <a:pPr indent="0" lvl="0" marL="0" rtl="0" algn="l">
              <a:lnSpc>
                <a:spcPct val="115000"/>
              </a:lnSpc>
              <a:spcBef>
                <a:spcPts val="1400"/>
              </a:spcBef>
              <a:spcAft>
                <a:spcPts val="0"/>
              </a:spcAft>
              <a:buClr>
                <a:schemeClr val="dk1"/>
              </a:buClr>
              <a:buSzPts val="1100"/>
              <a:buFont typeface="Arial"/>
              <a:buNone/>
            </a:pPr>
            <a:r>
              <a:t/>
            </a:r>
            <a:endParaRPr b="1" sz="1300">
              <a:solidFill>
                <a:schemeClr val="dk1"/>
              </a:solidFill>
            </a:endParaRPr>
          </a:p>
          <a:p>
            <a:pPr indent="0" lvl="0" marL="0" marR="0" rtl="0" algn="l">
              <a:lnSpc>
                <a:spcPct val="110000"/>
              </a:lnSpc>
              <a:spcBef>
                <a:spcPts val="400"/>
              </a:spcBef>
              <a:spcAft>
                <a:spcPts val="0"/>
              </a:spcAft>
              <a:buClr>
                <a:srgbClr val="000000"/>
              </a:buClr>
              <a:buSzPts val="1400"/>
              <a:buFont typeface="Arial"/>
              <a:buNone/>
            </a:pPr>
            <a:r>
              <a:t/>
            </a:r>
            <a:endParaRPr b="1">
              <a:solidFill>
                <a:schemeClr val="dk1"/>
              </a:solidFill>
              <a:latin typeface="IBM Plex Sans SemiBold"/>
              <a:ea typeface="IBM Plex Sans SemiBold"/>
              <a:cs typeface="IBM Plex Sans SemiBold"/>
              <a:sym typeface="IBM Plex Sans SemiBold"/>
            </a:endParaRPr>
          </a:p>
        </p:txBody>
      </p:sp>
      <p:pic>
        <p:nvPicPr>
          <p:cNvPr id="501" name="Google Shape;501;g121f6005fc6_0_2"/>
          <p:cNvPicPr preferRelativeResize="0"/>
          <p:nvPr/>
        </p:nvPicPr>
        <p:blipFill>
          <a:blip r:embed="rId4">
            <a:alphaModFix/>
          </a:blip>
          <a:stretch>
            <a:fillRect/>
          </a:stretch>
        </p:blipFill>
        <p:spPr>
          <a:xfrm>
            <a:off x="6265545" y="2557558"/>
            <a:ext cx="2245081" cy="1350650"/>
          </a:xfrm>
          <a:prstGeom prst="rect">
            <a:avLst/>
          </a:prstGeom>
          <a:noFill/>
          <a:ln>
            <a:noFill/>
          </a:ln>
        </p:spPr>
      </p:pic>
      <p:pic>
        <p:nvPicPr>
          <p:cNvPr id="502" name="Google Shape;502;g121f6005fc6_0_2"/>
          <p:cNvPicPr preferRelativeResize="0"/>
          <p:nvPr/>
        </p:nvPicPr>
        <p:blipFill>
          <a:blip r:embed="rId5">
            <a:alphaModFix/>
          </a:blip>
          <a:stretch>
            <a:fillRect/>
          </a:stretch>
        </p:blipFill>
        <p:spPr>
          <a:xfrm>
            <a:off x="4463260" y="2413850"/>
            <a:ext cx="847725" cy="1857375"/>
          </a:xfrm>
          <a:prstGeom prst="rect">
            <a:avLst/>
          </a:prstGeom>
          <a:noFill/>
          <a:ln>
            <a:noFill/>
          </a:ln>
        </p:spPr>
      </p:pic>
      <p:pic>
        <p:nvPicPr>
          <p:cNvPr id="503" name="Google Shape;503;g121f6005fc6_0_2"/>
          <p:cNvPicPr preferRelativeResize="0"/>
          <p:nvPr/>
        </p:nvPicPr>
        <p:blipFill>
          <a:blip r:embed="rId6">
            <a:alphaModFix/>
          </a:blip>
          <a:stretch>
            <a:fillRect/>
          </a:stretch>
        </p:blipFill>
        <p:spPr>
          <a:xfrm>
            <a:off x="2535702" y="2549363"/>
            <a:ext cx="558450" cy="1721868"/>
          </a:xfrm>
          <a:prstGeom prst="rect">
            <a:avLst/>
          </a:prstGeom>
          <a:noFill/>
          <a:ln>
            <a:noFill/>
          </a:ln>
        </p:spPr>
      </p:pic>
      <p:pic>
        <p:nvPicPr>
          <p:cNvPr id="504" name="Google Shape;504;g121f6005fc6_0_2"/>
          <p:cNvPicPr preferRelativeResize="0"/>
          <p:nvPr/>
        </p:nvPicPr>
        <p:blipFill>
          <a:blip r:embed="rId7">
            <a:alphaModFix/>
          </a:blip>
          <a:stretch>
            <a:fillRect/>
          </a:stretch>
        </p:blipFill>
        <p:spPr>
          <a:xfrm>
            <a:off x="659500" y="2549375"/>
            <a:ext cx="558438" cy="1721850"/>
          </a:xfrm>
          <a:prstGeom prst="rect">
            <a:avLst/>
          </a:prstGeom>
          <a:noFill/>
          <a:ln>
            <a:noFill/>
          </a:ln>
        </p:spPr>
      </p:pic>
      <p:sp>
        <p:nvSpPr>
          <p:cNvPr id="505" name="Google Shape;505;g121f6005fc6_0_2"/>
          <p:cNvSpPr txBox="1"/>
          <p:nvPr/>
        </p:nvSpPr>
        <p:spPr>
          <a:xfrm>
            <a:off x="2291100" y="4724100"/>
            <a:ext cx="5956800" cy="4194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r>
              <a:rPr lang="en-US" sz="1000"/>
              <a:t>Images from </a:t>
            </a:r>
            <a:r>
              <a:rPr lang="en-US" sz="1000" u="sng">
                <a:solidFill>
                  <a:schemeClr val="hlink"/>
                </a:solidFill>
                <a:latin typeface="IBM Plex Sans"/>
                <a:ea typeface="IBM Plex Sans"/>
                <a:cs typeface="IBM Plex Sans"/>
                <a:sym typeface="IBM Plex Sans"/>
                <a:hlinkClick r:id="rId8"/>
              </a:rPr>
              <a:t>https://qiskit.org/textbook-beta/course/machine-learning-course/</a:t>
            </a:r>
            <a:r>
              <a:rPr lang="en-US" sz="1000">
                <a:solidFill>
                  <a:schemeClr val="lt1"/>
                </a:solidFill>
                <a:latin typeface="IBM Plex Sans"/>
                <a:ea typeface="IBM Plex Sans"/>
                <a:cs typeface="IBM Plex Sans"/>
                <a:sym typeface="IBM Plex Sans"/>
              </a:rPr>
              <a:t> </a:t>
            </a:r>
            <a:r>
              <a:rPr b="0" i="0" lang="en-US" sz="1000" u="none" cap="none" strike="noStrike">
                <a:solidFill>
                  <a:srgbClr val="000000"/>
                </a:solidFill>
                <a:latin typeface="Arial"/>
                <a:ea typeface="Arial"/>
                <a:cs typeface="Arial"/>
                <a:sym typeface="Arial"/>
              </a:rPr>
              <a:t>.</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9" name="Shape 509"/>
        <p:cNvGrpSpPr/>
        <p:nvPr/>
      </p:nvGrpSpPr>
      <p:grpSpPr>
        <a:xfrm>
          <a:off x="0" y="0"/>
          <a:ext cx="0" cy="0"/>
          <a:chOff x="0" y="0"/>
          <a:chExt cx="0" cy="0"/>
        </a:xfrm>
      </p:grpSpPr>
      <p:sp>
        <p:nvSpPr>
          <p:cNvPr id="510" name="Google Shape;510;g121f6005fc6_1_14"/>
          <p:cNvSpPr txBox="1"/>
          <p:nvPr/>
        </p:nvSpPr>
        <p:spPr>
          <a:xfrm>
            <a:off x="228600" y="4788000"/>
            <a:ext cx="4114500" cy="166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en-US" sz="600" u="none" cap="none" strike="noStrike">
                <a:solidFill>
                  <a:srgbClr val="121619"/>
                </a:solidFill>
                <a:latin typeface="IBM Plex Sans"/>
                <a:ea typeface="IBM Plex Sans"/>
                <a:cs typeface="IBM Plex Sans"/>
                <a:sym typeface="IBM Plex Sans"/>
              </a:rPr>
              <a:t>IBM Quantum / © 2021 IBM Corporation</a:t>
            </a:r>
            <a:endParaRPr b="0" i="0" sz="600" u="none" cap="none" strike="noStrike">
              <a:solidFill>
                <a:srgbClr val="000000"/>
              </a:solidFill>
              <a:latin typeface="Times New Roman"/>
              <a:ea typeface="Times New Roman"/>
              <a:cs typeface="Times New Roman"/>
              <a:sym typeface="Times New Roman"/>
            </a:endParaRPr>
          </a:p>
        </p:txBody>
      </p:sp>
      <p:sp>
        <p:nvSpPr>
          <p:cNvPr id="511" name="Google Shape;511;g121f6005fc6_1_14"/>
          <p:cNvSpPr txBox="1"/>
          <p:nvPr/>
        </p:nvSpPr>
        <p:spPr>
          <a:xfrm>
            <a:off x="210240" y="201240"/>
            <a:ext cx="4141800" cy="363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F2F3F8"/>
              </a:solidFill>
              <a:latin typeface="IBM Plex Sans"/>
              <a:ea typeface="IBM Plex Sans"/>
              <a:cs typeface="IBM Plex Sans"/>
              <a:sym typeface="IBM Plex Sans"/>
            </a:endParaRPr>
          </a:p>
        </p:txBody>
      </p:sp>
      <p:sp>
        <p:nvSpPr>
          <p:cNvPr id="512" name="Google Shape;512;g121f6005fc6_1_14"/>
          <p:cNvSpPr txBox="1"/>
          <p:nvPr/>
        </p:nvSpPr>
        <p:spPr>
          <a:xfrm>
            <a:off x="216720" y="990360"/>
            <a:ext cx="4117800" cy="250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21619"/>
              </a:solidFill>
              <a:latin typeface="IBM Plex Sans"/>
              <a:ea typeface="IBM Plex Sans"/>
              <a:cs typeface="IBM Plex Sans"/>
              <a:sym typeface="IBM Plex Sans"/>
            </a:endParaRPr>
          </a:p>
        </p:txBody>
      </p:sp>
      <p:sp>
        <p:nvSpPr>
          <p:cNvPr id="513" name="Google Shape;513;g121f6005fc6_1_14"/>
          <p:cNvSpPr txBox="1"/>
          <p:nvPr/>
        </p:nvSpPr>
        <p:spPr>
          <a:xfrm>
            <a:off x="216720" y="1256760"/>
            <a:ext cx="4117800" cy="250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21619"/>
              </a:solidFill>
              <a:latin typeface="IBM Plex Sans"/>
              <a:ea typeface="IBM Plex Sans"/>
              <a:cs typeface="IBM Plex Sans"/>
              <a:sym typeface="IBM Plex Sans"/>
            </a:endParaRPr>
          </a:p>
        </p:txBody>
      </p:sp>
      <p:sp>
        <p:nvSpPr>
          <p:cNvPr id="514" name="Google Shape;514;g121f6005fc6_1_14"/>
          <p:cNvSpPr txBox="1"/>
          <p:nvPr/>
        </p:nvSpPr>
        <p:spPr>
          <a:xfrm>
            <a:off x="216725" y="867200"/>
            <a:ext cx="8490000" cy="1029900"/>
          </a:xfrm>
          <a:prstGeom prst="rect">
            <a:avLst/>
          </a:prstGeom>
          <a:noFill/>
          <a:ln>
            <a:noFill/>
          </a:ln>
        </p:spPr>
        <p:txBody>
          <a:bodyPr anchorCtr="0" anchor="t" bIns="0" lIns="0" spcFirstLastPara="1" rIns="0" wrap="square" tIns="0">
            <a:noAutofit/>
          </a:bodyPr>
          <a:lstStyle/>
          <a:p>
            <a:pPr indent="-298450" lvl="0" marL="457200" rtl="0" algn="l">
              <a:lnSpc>
                <a:spcPct val="115000"/>
              </a:lnSpc>
              <a:spcBef>
                <a:spcPts val="1200"/>
              </a:spcBef>
              <a:spcAft>
                <a:spcPts val="0"/>
              </a:spcAft>
              <a:buClr>
                <a:schemeClr val="dk1"/>
              </a:buClr>
              <a:buSzPts val="1100"/>
              <a:buChar char="●"/>
            </a:pPr>
            <a:r>
              <a:rPr lang="en-US" sz="1500">
                <a:solidFill>
                  <a:srgbClr val="121619"/>
                </a:solidFill>
                <a:latin typeface="IBM Plex Sans"/>
                <a:ea typeface="IBM Plex Sans"/>
                <a:cs typeface="IBM Plex Sans"/>
                <a:sym typeface="IBM Plex Sans"/>
              </a:rPr>
              <a:t>For the classical dataset        to use basis encoding, each datapoint must be an N-bit string:</a:t>
            </a:r>
            <a:br>
              <a:rPr lang="en-US" sz="1500">
                <a:solidFill>
                  <a:srgbClr val="121619"/>
                </a:solidFill>
                <a:latin typeface="IBM Plex Sans"/>
                <a:ea typeface="IBM Plex Sans"/>
                <a:cs typeface="IBM Plex Sans"/>
                <a:sym typeface="IBM Plex Sans"/>
              </a:rPr>
            </a:br>
            <a:r>
              <a:rPr lang="en-US" sz="1500">
                <a:solidFill>
                  <a:srgbClr val="121619"/>
                </a:solidFill>
                <a:latin typeface="IBM Plex Sans"/>
                <a:ea typeface="IBM Plex Sans"/>
                <a:cs typeface="IBM Plex Sans"/>
                <a:sym typeface="IBM Plex Sans"/>
              </a:rPr>
              <a:t>                                                   , which then can be mapped directly to the quantum state  </a:t>
            </a:r>
            <a:br>
              <a:rPr lang="en-US" sz="1500">
                <a:solidFill>
                  <a:srgbClr val="121619"/>
                </a:solidFill>
                <a:latin typeface="IBM Plex Sans"/>
                <a:ea typeface="IBM Plex Sans"/>
                <a:cs typeface="IBM Plex Sans"/>
                <a:sym typeface="IBM Plex Sans"/>
              </a:rPr>
            </a:br>
            <a:r>
              <a:rPr lang="en-US" sz="1500">
                <a:solidFill>
                  <a:srgbClr val="121619"/>
                </a:solidFill>
                <a:latin typeface="IBM Plex Sans"/>
                <a:ea typeface="IBM Plex Sans"/>
                <a:cs typeface="IBM Plex Sans"/>
                <a:sym typeface="IBM Plex Sans"/>
              </a:rPr>
              <a:t>                                                    with                                                                                                     . We can represent the entire dataset as superposition of computational basis states:</a:t>
            </a:r>
            <a:endParaRPr sz="1500">
              <a:solidFill>
                <a:srgbClr val="121619"/>
              </a:solidFill>
              <a:latin typeface="IBM Plex Sans"/>
              <a:ea typeface="IBM Plex Sans"/>
              <a:cs typeface="IBM Plex Sans"/>
              <a:sym typeface="IBM Plex Sans"/>
            </a:endParaRPr>
          </a:p>
        </p:txBody>
      </p:sp>
      <p:sp>
        <p:nvSpPr>
          <p:cNvPr id="515" name="Google Shape;515;g121f6005fc6_1_14"/>
          <p:cNvSpPr txBox="1"/>
          <p:nvPr/>
        </p:nvSpPr>
        <p:spPr>
          <a:xfrm>
            <a:off x="210240" y="201240"/>
            <a:ext cx="6437100" cy="804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100"/>
              <a:buFont typeface="Arial"/>
              <a:buNone/>
            </a:pPr>
            <a:r>
              <a:rPr lang="en-US" sz="2800">
                <a:solidFill>
                  <a:srgbClr val="121619"/>
                </a:solidFill>
                <a:latin typeface="IBM Plex Sans Light"/>
                <a:ea typeface="IBM Plex Sans Light"/>
                <a:cs typeface="IBM Plex Sans Light"/>
                <a:sym typeface="IBM Plex Sans Light"/>
              </a:rPr>
              <a:t>Basis Encoding</a:t>
            </a:r>
            <a:endParaRPr sz="2800">
              <a:solidFill>
                <a:srgbClr val="121619"/>
              </a:solidFill>
              <a:latin typeface="IBM Plex Sans Light"/>
              <a:ea typeface="IBM Plex Sans Light"/>
              <a:cs typeface="IBM Plex Sans Light"/>
              <a:sym typeface="IBM Plex Sans Light"/>
            </a:endParaRPr>
          </a:p>
          <a:p>
            <a:pPr indent="0" lvl="0" marL="0" marR="0" rtl="0" algn="l">
              <a:lnSpc>
                <a:spcPct val="90000"/>
              </a:lnSpc>
              <a:spcBef>
                <a:spcPts val="0"/>
              </a:spcBef>
              <a:spcAft>
                <a:spcPts val="0"/>
              </a:spcAft>
              <a:buClr>
                <a:srgbClr val="000000"/>
              </a:buClr>
              <a:buSzPts val="2800"/>
              <a:buFont typeface="Arial"/>
              <a:buNone/>
            </a:pPr>
            <a:r>
              <a:t/>
            </a:r>
            <a:endParaRPr sz="2800">
              <a:solidFill>
                <a:srgbClr val="121619"/>
              </a:solidFill>
              <a:latin typeface="IBM Plex Sans Light"/>
              <a:ea typeface="IBM Plex Sans Light"/>
              <a:cs typeface="IBM Plex Sans Light"/>
              <a:sym typeface="IBM Plex Sans Light"/>
            </a:endParaRPr>
          </a:p>
        </p:txBody>
      </p:sp>
      <p:pic>
        <p:nvPicPr>
          <p:cNvPr id="516" name="Google Shape;516;g121f6005fc6_1_14"/>
          <p:cNvPicPr preferRelativeResize="0"/>
          <p:nvPr/>
        </p:nvPicPr>
        <p:blipFill>
          <a:blip r:embed="rId3">
            <a:alphaModFix/>
          </a:blip>
          <a:stretch>
            <a:fillRect/>
          </a:stretch>
        </p:blipFill>
        <p:spPr>
          <a:xfrm>
            <a:off x="1854924" y="2858775"/>
            <a:ext cx="2676725" cy="862550"/>
          </a:xfrm>
          <a:prstGeom prst="rect">
            <a:avLst/>
          </a:prstGeom>
          <a:noFill/>
          <a:ln>
            <a:noFill/>
          </a:ln>
        </p:spPr>
      </p:pic>
      <p:pic>
        <p:nvPicPr>
          <p:cNvPr id="517" name="Google Shape;517;g121f6005fc6_1_14"/>
          <p:cNvPicPr preferRelativeResize="0"/>
          <p:nvPr/>
        </p:nvPicPr>
        <p:blipFill>
          <a:blip r:embed="rId4">
            <a:alphaModFix/>
          </a:blip>
          <a:stretch>
            <a:fillRect/>
          </a:stretch>
        </p:blipFill>
        <p:spPr>
          <a:xfrm>
            <a:off x="5560450" y="2479200"/>
            <a:ext cx="642150" cy="1979950"/>
          </a:xfrm>
          <a:prstGeom prst="rect">
            <a:avLst/>
          </a:prstGeom>
          <a:noFill/>
          <a:ln>
            <a:noFill/>
          </a:ln>
        </p:spPr>
      </p:pic>
      <p:pic>
        <p:nvPicPr>
          <p:cNvPr id="518" name="Google Shape;518;g121f6005fc6_1_14"/>
          <p:cNvPicPr preferRelativeResize="0"/>
          <p:nvPr/>
        </p:nvPicPr>
        <p:blipFill>
          <a:blip r:embed="rId5">
            <a:alphaModFix/>
          </a:blip>
          <a:stretch>
            <a:fillRect/>
          </a:stretch>
        </p:blipFill>
        <p:spPr>
          <a:xfrm>
            <a:off x="2791696" y="825850"/>
            <a:ext cx="340182" cy="250800"/>
          </a:xfrm>
          <a:prstGeom prst="rect">
            <a:avLst/>
          </a:prstGeom>
          <a:noFill/>
          <a:ln>
            <a:noFill/>
          </a:ln>
        </p:spPr>
      </p:pic>
      <p:pic>
        <p:nvPicPr>
          <p:cNvPr id="519" name="Google Shape;519;g121f6005fc6_1_14"/>
          <p:cNvPicPr preferRelativeResize="0"/>
          <p:nvPr/>
        </p:nvPicPr>
        <p:blipFill>
          <a:blip r:embed="rId6">
            <a:alphaModFix/>
          </a:blip>
          <a:stretch>
            <a:fillRect/>
          </a:stretch>
        </p:blipFill>
        <p:spPr>
          <a:xfrm>
            <a:off x="698050" y="1081335"/>
            <a:ext cx="2193551" cy="300725"/>
          </a:xfrm>
          <a:prstGeom prst="rect">
            <a:avLst/>
          </a:prstGeom>
          <a:noFill/>
          <a:ln>
            <a:noFill/>
          </a:ln>
        </p:spPr>
      </p:pic>
      <p:pic>
        <p:nvPicPr>
          <p:cNvPr id="520" name="Google Shape;520;g121f6005fc6_1_14"/>
          <p:cNvPicPr preferRelativeResize="0"/>
          <p:nvPr/>
        </p:nvPicPr>
        <p:blipFill>
          <a:blip r:embed="rId7">
            <a:alphaModFix/>
          </a:blip>
          <a:stretch>
            <a:fillRect/>
          </a:stretch>
        </p:blipFill>
        <p:spPr>
          <a:xfrm>
            <a:off x="698051" y="1386749"/>
            <a:ext cx="2193549" cy="264813"/>
          </a:xfrm>
          <a:prstGeom prst="rect">
            <a:avLst/>
          </a:prstGeom>
          <a:noFill/>
          <a:ln>
            <a:noFill/>
          </a:ln>
        </p:spPr>
      </p:pic>
      <p:pic>
        <p:nvPicPr>
          <p:cNvPr id="521" name="Google Shape;521;g121f6005fc6_1_14"/>
          <p:cNvPicPr preferRelativeResize="0"/>
          <p:nvPr/>
        </p:nvPicPr>
        <p:blipFill>
          <a:blip r:embed="rId8">
            <a:alphaModFix/>
          </a:blip>
          <a:stretch>
            <a:fillRect/>
          </a:stretch>
        </p:blipFill>
        <p:spPr>
          <a:xfrm>
            <a:off x="3432973" y="1393751"/>
            <a:ext cx="4466278" cy="250800"/>
          </a:xfrm>
          <a:prstGeom prst="rect">
            <a:avLst/>
          </a:prstGeom>
          <a:noFill/>
          <a:ln>
            <a:noFill/>
          </a:ln>
        </p:spPr>
      </p:pic>
      <p:sp>
        <p:nvSpPr>
          <p:cNvPr id="522" name="Google Shape;522;g121f6005fc6_1_14"/>
          <p:cNvSpPr txBox="1"/>
          <p:nvPr/>
        </p:nvSpPr>
        <p:spPr>
          <a:xfrm>
            <a:off x="2291100" y="4724100"/>
            <a:ext cx="5956800" cy="4194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r>
              <a:rPr lang="en-US" sz="1000"/>
              <a:t>Images from </a:t>
            </a:r>
            <a:r>
              <a:rPr lang="en-US" sz="1000" u="sng">
                <a:solidFill>
                  <a:schemeClr val="hlink"/>
                </a:solidFill>
                <a:latin typeface="IBM Plex Sans"/>
                <a:ea typeface="IBM Plex Sans"/>
                <a:cs typeface="IBM Plex Sans"/>
                <a:sym typeface="IBM Plex Sans"/>
                <a:hlinkClick r:id="rId9"/>
              </a:rPr>
              <a:t>https://qiskit.org/textbook-beta/course/machine-learning-course/</a:t>
            </a:r>
            <a:r>
              <a:rPr lang="en-US" sz="1000">
                <a:solidFill>
                  <a:schemeClr val="lt1"/>
                </a:solidFill>
                <a:latin typeface="IBM Plex Sans"/>
                <a:ea typeface="IBM Plex Sans"/>
                <a:cs typeface="IBM Plex Sans"/>
                <a:sym typeface="IBM Plex Sans"/>
              </a:rPr>
              <a:t> </a:t>
            </a:r>
            <a:r>
              <a:rPr b="0" i="0" lang="en-US" sz="1000" u="none" cap="none" strike="noStrike">
                <a:solidFill>
                  <a:srgbClr val="000000"/>
                </a:solidFill>
                <a:latin typeface="Arial"/>
                <a:ea typeface="Arial"/>
                <a:cs typeface="Arial"/>
                <a:sym typeface="Arial"/>
              </a:rPr>
              <a:t>.</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26" name="Shape 526"/>
        <p:cNvGrpSpPr/>
        <p:nvPr/>
      </p:nvGrpSpPr>
      <p:grpSpPr>
        <a:xfrm>
          <a:off x="0" y="0"/>
          <a:ext cx="0" cy="0"/>
          <a:chOff x="0" y="0"/>
          <a:chExt cx="0" cy="0"/>
        </a:xfrm>
      </p:grpSpPr>
      <p:sp>
        <p:nvSpPr>
          <p:cNvPr id="527" name="Google Shape;527;g121f6005fc6_1_64"/>
          <p:cNvSpPr txBox="1"/>
          <p:nvPr/>
        </p:nvSpPr>
        <p:spPr>
          <a:xfrm>
            <a:off x="228600" y="4788000"/>
            <a:ext cx="4114500" cy="166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en-US" sz="600" u="none" cap="none" strike="noStrike">
                <a:solidFill>
                  <a:srgbClr val="121619"/>
                </a:solidFill>
                <a:latin typeface="IBM Plex Sans"/>
                <a:ea typeface="IBM Plex Sans"/>
                <a:cs typeface="IBM Plex Sans"/>
                <a:sym typeface="IBM Plex Sans"/>
              </a:rPr>
              <a:t>IBM Quantum / © 2021 IBM Corporation</a:t>
            </a:r>
            <a:endParaRPr b="0" i="0" sz="600" u="none" cap="none" strike="noStrike">
              <a:solidFill>
                <a:srgbClr val="000000"/>
              </a:solidFill>
              <a:latin typeface="Times New Roman"/>
              <a:ea typeface="Times New Roman"/>
              <a:cs typeface="Times New Roman"/>
              <a:sym typeface="Times New Roman"/>
            </a:endParaRPr>
          </a:p>
        </p:txBody>
      </p:sp>
      <p:sp>
        <p:nvSpPr>
          <p:cNvPr id="528" name="Google Shape;528;g121f6005fc6_1_64"/>
          <p:cNvSpPr txBox="1"/>
          <p:nvPr/>
        </p:nvSpPr>
        <p:spPr>
          <a:xfrm>
            <a:off x="210240" y="201240"/>
            <a:ext cx="4141800" cy="363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F2F3F8"/>
              </a:solidFill>
              <a:latin typeface="IBM Plex Sans"/>
              <a:ea typeface="IBM Plex Sans"/>
              <a:cs typeface="IBM Plex Sans"/>
              <a:sym typeface="IBM Plex Sans"/>
            </a:endParaRPr>
          </a:p>
        </p:txBody>
      </p:sp>
      <p:sp>
        <p:nvSpPr>
          <p:cNvPr id="529" name="Google Shape;529;g121f6005fc6_1_64"/>
          <p:cNvSpPr txBox="1"/>
          <p:nvPr/>
        </p:nvSpPr>
        <p:spPr>
          <a:xfrm>
            <a:off x="216720" y="990360"/>
            <a:ext cx="4117800" cy="250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21619"/>
              </a:solidFill>
              <a:latin typeface="IBM Plex Sans"/>
              <a:ea typeface="IBM Plex Sans"/>
              <a:cs typeface="IBM Plex Sans"/>
              <a:sym typeface="IBM Plex Sans"/>
            </a:endParaRPr>
          </a:p>
        </p:txBody>
      </p:sp>
      <p:sp>
        <p:nvSpPr>
          <p:cNvPr id="530" name="Google Shape;530;g121f6005fc6_1_64"/>
          <p:cNvSpPr txBox="1"/>
          <p:nvPr/>
        </p:nvSpPr>
        <p:spPr>
          <a:xfrm>
            <a:off x="216720" y="1256760"/>
            <a:ext cx="4117800" cy="250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21619"/>
              </a:solidFill>
              <a:latin typeface="IBM Plex Sans"/>
              <a:ea typeface="IBM Plex Sans"/>
              <a:cs typeface="IBM Plex Sans"/>
              <a:sym typeface="IBM Plex Sans"/>
            </a:endParaRPr>
          </a:p>
        </p:txBody>
      </p:sp>
      <p:sp>
        <p:nvSpPr>
          <p:cNvPr id="531" name="Google Shape;531;g121f6005fc6_1_64"/>
          <p:cNvSpPr txBox="1"/>
          <p:nvPr/>
        </p:nvSpPr>
        <p:spPr>
          <a:xfrm>
            <a:off x="216725" y="867200"/>
            <a:ext cx="8490000" cy="1029900"/>
          </a:xfrm>
          <a:prstGeom prst="rect">
            <a:avLst/>
          </a:prstGeom>
          <a:noFill/>
          <a:ln>
            <a:noFill/>
          </a:ln>
        </p:spPr>
        <p:txBody>
          <a:bodyPr anchorCtr="0" anchor="t" bIns="0" lIns="0" spcFirstLastPara="1" rIns="0" wrap="square" tIns="0">
            <a:noAutofit/>
          </a:bodyPr>
          <a:lstStyle/>
          <a:p>
            <a:pPr indent="-298450" lvl="0" marL="457200" rtl="0" algn="l">
              <a:lnSpc>
                <a:spcPct val="115000"/>
              </a:lnSpc>
              <a:spcBef>
                <a:spcPts val="1200"/>
              </a:spcBef>
              <a:spcAft>
                <a:spcPts val="0"/>
              </a:spcAft>
              <a:buClr>
                <a:schemeClr val="dk1"/>
              </a:buClr>
              <a:buSzPts val="1100"/>
              <a:buChar char="●"/>
            </a:pPr>
            <a:r>
              <a:rPr lang="en-US" sz="1500">
                <a:solidFill>
                  <a:srgbClr val="121619"/>
                </a:solidFill>
                <a:latin typeface="IBM Plex Sans"/>
                <a:ea typeface="IBM Plex Sans"/>
                <a:cs typeface="IBM Plex Sans"/>
                <a:sym typeface="IBM Plex Sans"/>
              </a:rPr>
              <a:t>The amplitudes of a -qubit quantum state, </a:t>
            </a:r>
            <a:endParaRPr sz="1500">
              <a:solidFill>
                <a:srgbClr val="121619"/>
              </a:solidFill>
              <a:latin typeface="IBM Plex Sans"/>
              <a:ea typeface="IBM Plex Sans"/>
              <a:cs typeface="IBM Plex Sans"/>
              <a:sym typeface="IBM Plex Sans"/>
            </a:endParaRPr>
          </a:p>
          <a:p>
            <a:pPr indent="0" lvl="0" marL="457200" rtl="0" algn="l">
              <a:lnSpc>
                <a:spcPct val="115000"/>
              </a:lnSpc>
              <a:spcBef>
                <a:spcPts val="1200"/>
              </a:spcBef>
              <a:spcAft>
                <a:spcPts val="0"/>
              </a:spcAft>
              <a:buNone/>
            </a:pPr>
            <a:r>
              <a:t/>
            </a:r>
            <a:endParaRPr sz="1500">
              <a:solidFill>
                <a:srgbClr val="121619"/>
              </a:solidFill>
              <a:latin typeface="IBM Plex Sans"/>
              <a:ea typeface="IBM Plex Sans"/>
              <a:cs typeface="IBM Plex Sans"/>
              <a:sym typeface="IBM Plex Sans"/>
            </a:endParaRPr>
          </a:p>
          <a:p>
            <a:pPr indent="0" lvl="0" marL="457200" rtl="0" algn="l">
              <a:lnSpc>
                <a:spcPct val="115000"/>
              </a:lnSpc>
              <a:spcBef>
                <a:spcPts val="1200"/>
              </a:spcBef>
              <a:spcAft>
                <a:spcPts val="1200"/>
              </a:spcAft>
              <a:buNone/>
            </a:pPr>
            <a:r>
              <a:rPr lang="en-US" sz="1500">
                <a:solidFill>
                  <a:srgbClr val="121619"/>
                </a:solidFill>
                <a:latin typeface="IBM Plex Sans"/>
                <a:ea typeface="IBM Plex Sans"/>
                <a:cs typeface="IBM Plex Sans"/>
                <a:sym typeface="IBM Plex Sans"/>
              </a:rPr>
              <a:t>The dataset          can be represented in the computational basis as:</a:t>
            </a:r>
            <a:endParaRPr sz="1500">
              <a:solidFill>
                <a:srgbClr val="121619"/>
              </a:solidFill>
              <a:latin typeface="IBM Plex Sans"/>
              <a:ea typeface="IBM Plex Sans"/>
              <a:cs typeface="IBM Plex Sans"/>
              <a:sym typeface="IBM Plex Sans"/>
            </a:endParaRPr>
          </a:p>
        </p:txBody>
      </p:sp>
      <p:sp>
        <p:nvSpPr>
          <p:cNvPr id="532" name="Google Shape;532;g121f6005fc6_1_64"/>
          <p:cNvSpPr txBox="1"/>
          <p:nvPr/>
        </p:nvSpPr>
        <p:spPr>
          <a:xfrm>
            <a:off x="210240" y="201240"/>
            <a:ext cx="6437100" cy="804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100"/>
              <a:buFont typeface="Arial"/>
              <a:buNone/>
            </a:pPr>
            <a:r>
              <a:rPr lang="en-US" sz="2800">
                <a:solidFill>
                  <a:srgbClr val="121619"/>
                </a:solidFill>
                <a:latin typeface="IBM Plex Sans Light"/>
                <a:ea typeface="IBM Plex Sans Light"/>
                <a:cs typeface="IBM Plex Sans Light"/>
                <a:sym typeface="IBM Plex Sans Light"/>
              </a:rPr>
              <a:t>Amplitude Encoding</a:t>
            </a:r>
            <a:endParaRPr sz="2800">
              <a:solidFill>
                <a:srgbClr val="121619"/>
              </a:solidFill>
              <a:latin typeface="IBM Plex Sans Light"/>
              <a:ea typeface="IBM Plex Sans Light"/>
              <a:cs typeface="IBM Plex Sans Light"/>
              <a:sym typeface="IBM Plex Sans Light"/>
            </a:endParaRPr>
          </a:p>
          <a:p>
            <a:pPr indent="0" lvl="0" marL="0" marR="0" rtl="0" algn="l">
              <a:lnSpc>
                <a:spcPct val="90000"/>
              </a:lnSpc>
              <a:spcBef>
                <a:spcPts val="0"/>
              </a:spcBef>
              <a:spcAft>
                <a:spcPts val="0"/>
              </a:spcAft>
              <a:buClr>
                <a:schemeClr val="dk1"/>
              </a:buClr>
              <a:buSzPts val="1100"/>
              <a:buFont typeface="Arial"/>
              <a:buNone/>
            </a:pPr>
            <a:r>
              <a:t/>
            </a:r>
            <a:endParaRPr sz="2800">
              <a:solidFill>
                <a:srgbClr val="121619"/>
              </a:solidFill>
              <a:latin typeface="IBM Plex Sans Light"/>
              <a:ea typeface="IBM Plex Sans Light"/>
              <a:cs typeface="IBM Plex Sans Light"/>
              <a:sym typeface="IBM Plex Sans Light"/>
            </a:endParaRPr>
          </a:p>
          <a:p>
            <a:pPr indent="0" lvl="0" marL="0" marR="0" rtl="0" algn="l">
              <a:lnSpc>
                <a:spcPct val="90000"/>
              </a:lnSpc>
              <a:spcBef>
                <a:spcPts val="0"/>
              </a:spcBef>
              <a:spcAft>
                <a:spcPts val="0"/>
              </a:spcAft>
              <a:buClr>
                <a:srgbClr val="000000"/>
              </a:buClr>
              <a:buSzPts val="2800"/>
              <a:buFont typeface="Arial"/>
              <a:buNone/>
            </a:pPr>
            <a:r>
              <a:t/>
            </a:r>
            <a:endParaRPr sz="2800">
              <a:solidFill>
                <a:srgbClr val="121619"/>
              </a:solidFill>
              <a:latin typeface="IBM Plex Sans Light"/>
              <a:ea typeface="IBM Plex Sans Light"/>
              <a:cs typeface="IBM Plex Sans Light"/>
              <a:sym typeface="IBM Plex Sans Light"/>
            </a:endParaRPr>
          </a:p>
        </p:txBody>
      </p:sp>
      <p:pic>
        <p:nvPicPr>
          <p:cNvPr id="533" name="Google Shape;533;g121f6005fc6_1_64"/>
          <p:cNvPicPr preferRelativeResize="0"/>
          <p:nvPr/>
        </p:nvPicPr>
        <p:blipFill>
          <a:blip r:embed="rId3">
            <a:alphaModFix/>
          </a:blip>
          <a:stretch>
            <a:fillRect/>
          </a:stretch>
        </p:blipFill>
        <p:spPr>
          <a:xfrm>
            <a:off x="1725171" y="1647775"/>
            <a:ext cx="340182" cy="250800"/>
          </a:xfrm>
          <a:prstGeom prst="rect">
            <a:avLst/>
          </a:prstGeom>
          <a:noFill/>
          <a:ln>
            <a:noFill/>
          </a:ln>
        </p:spPr>
      </p:pic>
      <p:pic>
        <p:nvPicPr>
          <p:cNvPr id="534" name="Google Shape;534;g121f6005fc6_1_64"/>
          <p:cNvPicPr preferRelativeResize="0"/>
          <p:nvPr/>
        </p:nvPicPr>
        <p:blipFill>
          <a:blip r:embed="rId4">
            <a:alphaModFix/>
          </a:blip>
          <a:stretch>
            <a:fillRect/>
          </a:stretch>
        </p:blipFill>
        <p:spPr>
          <a:xfrm>
            <a:off x="4829698" y="639499"/>
            <a:ext cx="1270550" cy="564125"/>
          </a:xfrm>
          <a:prstGeom prst="rect">
            <a:avLst/>
          </a:prstGeom>
          <a:noFill/>
          <a:ln>
            <a:noFill/>
          </a:ln>
        </p:spPr>
      </p:pic>
      <p:pic>
        <p:nvPicPr>
          <p:cNvPr id="535" name="Google Shape;535;g121f6005fc6_1_64"/>
          <p:cNvPicPr preferRelativeResize="0"/>
          <p:nvPr/>
        </p:nvPicPr>
        <p:blipFill>
          <a:blip r:embed="rId5">
            <a:alphaModFix/>
          </a:blip>
          <a:stretch>
            <a:fillRect/>
          </a:stretch>
        </p:blipFill>
        <p:spPr>
          <a:xfrm>
            <a:off x="1955950" y="2981800"/>
            <a:ext cx="2193551" cy="960946"/>
          </a:xfrm>
          <a:prstGeom prst="rect">
            <a:avLst/>
          </a:prstGeom>
          <a:noFill/>
          <a:ln>
            <a:noFill/>
          </a:ln>
        </p:spPr>
      </p:pic>
      <p:pic>
        <p:nvPicPr>
          <p:cNvPr id="536" name="Google Shape;536;g121f6005fc6_1_64"/>
          <p:cNvPicPr preferRelativeResize="0"/>
          <p:nvPr/>
        </p:nvPicPr>
        <p:blipFill rotWithShape="1">
          <a:blip r:embed="rId6">
            <a:alphaModFix/>
          </a:blip>
          <a:srcRect b="0" l="0" r="-6791" t="0"/>
          <a:stretch/>
        </p:blipFill>
        <p:spPr>
          <a:xfrm>
            <a:off x="4829700" y="2578425"/>
            <a:ext cx="685775" cy="1979900"/>
          </a:xfrm>
          <a:prstGeom prst="rect">
            <a:avLst/>
          </a:prstGeom>
          <a:noFill/>
          <a:ln>
            <a:noFill/>
          </a:ln>
        </p:spPr>
      </p:pic>
      <p:pic>
        <p:nvPicPr>
          <p:cNvPr id="537" name="Google Shape;537;g121f6005fc6_1_64"/>
          <p:cNvPicPr preferRelativeResize="0"/>
          <p:nvPr/>
        </p:nvPicPr>
        <p:blipFill>
          <a:blip r:embed="rId7">
            <a:alphaModFix/>
          </a:blip>
          <a:stretch>
            <a:fillRect/>
          </a:stretch>
        </p:blipFill>
        <p:spPr>
          <a:xfrm>
            <a:off x="657590" y="1256748"/>
            <a:ext cx="7036012" cy="250800"/>
          </a:xfrm>
          <a:prstGeom prst="rect">
            <a:avLst/>
          </a:prstGeom>
          <a:noFill/>
          <a:ln>
            <a:noFill/>
          </a:ln>
        </p:spPr>
      </p:pic>
      <p:sp>
        <p:nvSpPr>
          <p:cNvPr id="538" name="Google Shape;538;g121f6005fc6_1_64"/>
          <p:cNvSpPr txBox="1"/>
          <p:nvPr/>
        </p:nvSpPr>
        <p:spPr>
          <a:xfrm>
            <a:off x="2291100" y="4724100"/>
            <a:ext cx="5956800" cy="4194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r>
              <a:rPr lang="en-US" sz="1000"/>
              <a:t>Images from </a:t>
            </a:r>
            <a:r>
              <a:rPr lang="en-US" sz="1000" u="sng">
                <a:solidFill>
                  <a:schemeClr val="hlink"/>
                </a:solidFill>
                <a:latin typeface="IBM Plex Sans"/>
                <a:ea typeface="IBM Plex Sans"/>
                <a:cs typeface="IBM Plex Sans"/>
                <a:sym typeface="IBM Plex Sans"/>
                <a:hlinkClick r:id="rId8"/>
              </a:rPr>
              <a:t>https://qiskit.org/textbook-beta/course/machine-learning-course/</a:t>
            </a:r>
            <a:r>
              <a:rPr lang="en-US" sz="1000">
                <a:solidFill>
                  <a:schemeClr val="lt1"/>
                </a:solidFill>
                <a:latin typeface="IBM Plex Sans"/>
                <a:ea typeface="IBM Plex Sans"/>
                <a:cs typeface="IBM Plex Sans"/>
                <a:sym typeface="IBM Plex Sans"/>
              </a:rPr>
              <a:t> </a:t>
            </a:r>
            <a:r>
              <a:rPr b="0" i="0" lang="en-US" sz="1000" u="none" cap="none" strike="noStrike">
                <a:solidFill>
                  <a:srgbClr val="000000"/>
                </a:solidFill>
                <a:latin typeface="Arial"/>
                <a:ea typeface="Arial"/>
                <a:cs typeface="Arial"/>
                <a:sym typeface="Arial"/>
              </a:rPr>
              <a:t>.</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FFFFFF"/>
      </a:lt2>
      <a:accent1>
        <a:srgbClr val="30135E"/>
      </a:accent1>
      <a:accent2>
        <a:srgbClr val="6928C3"/>
      </a:accent2>
      <a:accent3>
        <a:srgbClr val="8A3FFC"/>
      </a:accent3>
      <a:accent4>
        <a:srgbClr val="F2F3F8"/>
      </a:accent4>
      <a:accent5>
        <a:srgbClr val="DDE1E6"/>
      </a:accent5>
      <a:accent6>
        <a:srgbClr val="697077"/>
      </a:accent6>
      <a:hlink>
        <a:srgbClr val="4589FF"/>
      </a:hlink>
      <a:folHlink>
        <a:srgbClr val="A6C8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FFFFFF"/>
      </a:lt2>
      <a:accent1>
        <a:srgbClr val="30135E"/>
      </a:accent1>
      <a:accent2>
        <a:srgbClr val="6928C3"/>
      </a:accent2>
      <a:accent3>
        <a:srgbClr val="8A3FFC"/>
      </a:accent3>
      <a:accent4>
        <a:srgbClr val="F2F3F8"/>
      </a:accent4>
      <a:accent5>
        <a:srgbClr val="DDE1E6"/>
      </a:accent5>
      <a:accent6>
        <a:srgbClr val="697077"/>
      </a:accent6>
      <a:hlink>
        <a:srgbClr val="4589FF"/>
      </a:hlink>
      <a:folHlink>
        <a:srgbClr val="A6C8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FFFFFF"/>
      </a:lt2>
      <a:accent1>
        <a:srgbClr val="30135E"/>
      </a:accent1>
      <a:accent2>
        <a:srgbClr val="6928C3"/>
      </a:accent2>
      <a:accent3>
        <a:srgbClr val="8A3FFC"/>
      </a:accent3>
      <a:accent4>
        <a:srgbClr val="F2F3F8"/>
      </a:accent4>
      <a:accent5>
        <a:srgbClr val="DDE1E6"/>
      </a:accent5>
      <a:accent6>
        <a:srgbClr val="697077"/>
      </a:accent6>
      <a:hlink>
        <a:srgbClr val="4589FF"/>
      </a:hlink>
      <a:folHlink>
        <a:srgbClr val="A6C8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FFFFFF"/>
      </a:lt2>
      <a:accent1>
        <a:srgbClr val="30135E"/>
      </a:accent1>
      <a:accent2>
        <a:srgbClr val="6928C3"/>
      </a:accent2>
      <a:accent3>
        <a:srgbClr val="8A3FFC"/>
      </a:accent3>
      <a:accent4>
        <a:srgbClr val="F2F3F8"/>
      </a:accent4>
      <a:accent5>
        <a:srgbClr val="DDE1E6"/>
      </a:accent5>
      <a:accent6>
        <a:srgbClr val="697077"/>
      </a:accent6>
      <a:hlink>
        <a:srgbClr val="4589FF"/>
      </a:hlink>
      <a:folHlink>
        <a:srgbClr val="A6C8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FFFFFF"/>
      </a:lt2>
      <a:accent1>
        <a:srgbClr val="30135E"/>
      </a:accent1>
      <a:accent2>
        <a:srgbClr val="6928C3"/>
      </a:accent2>
      <a:accent3>
        <a:srgbClr val="8A3FFC"/>
      </a:accent3>
      <a:accent4>
        <a:srgbClr val="F2F3F8"/>
      </a:accent4>
      <a:accent5>
        <a:srgbClr val="DDE1E6"/>
      </a:accent5>
      <a:accent6>
        <a:srgbClr val="697077"/>
      </a:accent6>
      <a:hlink>
        <a:srgbClr val="4589FF"/>
      </a:hlink>
      <a:folHlink>
        <a:srgbClr val="A6C8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2022-04-17T15:58:12Z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On-screen Show (16:9)</vt:lpwstr>
  </property>
  <property fmtid="{D5CDD505-2E9C-101B-9397-08002B2CF9AE}" pid="4" name="Slides">
    <vt:i4>15</vt:i4>
  </property>
</Properties>
</file>