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81" r:id="rId5"/>
    <p:sldId id="288" r:id="rId6"/>
    <p:sldId id="290" r:id="rId7"/>
    <p:sldId id="291" r:id="rId8"/>
    <p:sldId id="293" r:id="rId9"/>
    <p:sldId id="294" r:id="rId10"/>
    <p:sldId id="295" r:id="rId11"/>
    <p:sldId id="296" r:id="rId12"/>
    <p:sldId id="297" r:id="rId13"/>
    <p:sldId id="301" r:id="rId14"/>
    <p:sldId id="299" r:id="rId15"/>
    <p:sldId id="300" r:id="rId16"/>
    <p:sldId id="302" r:id="rId17"/>
    <p:sldId id="303" r:id="rId18"/>
    <p:sldId id="304" r:id="rId19"/>
    <p:sldId id="273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7" roundtripDataSignature="AMtx7mhIoMy6Cc/6ZhaJniIQafH9tmvF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4AA9F1-6030-1F42-A587-E7E4C721A15A}" v="1104" dt="2025-04-02T19:03:17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1064F9-CED9-4451-8897-D487420C056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5D6B86-5805-474A-B23F-5A6FAA78423C}">
      <dgm:prSet/>
      <dgm:spPr/>
      <dgm:t>
        <a:bodyPr/>
        <a:lstStyle/>
        <a:p>
          <a:pPr algn="ctr"/>
          <a:r>
            <a:rPr lang="en-IN" b="1" i="0"/>
            <a:t>Background</a:t>
          </a:r>
          <a:endParaRPr lang="en-US"/>
        </a:p>
      </dgm:t>
    </dgm:pt>
    <dgm:pt modelId="{29A7A115-EBB2-40D8-82E3-74EF304CF229}" type="parTrans" cxnId="{6EFCAA6C-F9F9-43F9-8A86-A646F9883062}">
      <dgm:prSet/>
      <dgm:spPr/>
      <dgm:t>
        <a:bodyPr/>
        <a:lstStyle/>
        <a:p>
          <a:endParaRPr lang="en-US"/>
        </a:p>
      </dgm:t>
    </dgm:pt>
    <dgm:pt modelId="{DE468654-85AD-42CE-B612-92891ED76343}" type="sibTrans" cxnId="{6EFCAA6C-F9F9-43F9-8A86-A646F9883062}">
      <dgm:prSet/>
      <dgm:spPr/>
      <dgm:t>
        <a:bodyPr/>
        <a:lstStyle/>
        <a:p>
          <a:endParaRPr lang="en-US"/>
        </a:p>
      </dgm:t>
    </dgm:pt>
    <dgm:pt modelId="{FE2A4939-90B5-4C16-9199-465B0AC701D0}">
      <dgm:prSet/>
      <dgm:spPr/>
      <dgm:t>
        <a:bodyPr/>
        <a:lstStyle/>
        <a:p>
          <a:r>
            <a:rPr lang="en-IN" b="0" i="0"/>
            <a:t>Most housing applications only display listings posted by users.</a:t>
          </a:r>
          <a:endParaRPr lang="en-US"/>
        </a:p>
      </dgm:t>
    </dgm:pt>
    <dgm:pt modelId="{F96B4014-B6E9-4AF8-90D6-0CE264731DB7}" type="parTrans" cxnId="{CF0EE791-B61E-4AEC-8015-E5E490D190EB}">
      <dgm:prSet/>
      <dgm:spPr/>
      <dgm:t>
        <a:bodyPr/>
        <a:lstStyle/>
        <a:p>
          <a:endParaRPr lang="en-US"/>
        </a:p>
      </dgm:t>
    </dgm:pt>
    <dgm:pt modelId="{EA7F4235-4C5D-4CF7-94A9-730F478E5AC9}" type="sibTrans" cxnId="{CF0EE791-B61E-4AEC-8015-E5E490D190EB}">
      <dgm:prSet/>
      <dgm:spPr/>
      <dgm:t>
        <a:bodyPr/>
        <a:lstStyle/>
        <a:p>
          <a:endParaRPr lang="en-US"/>
        </a:p>
      </dgm:t>
    </dgm:pt>
    <dgm:pt modelId="{0E058472-300B-4117-B2C3-3586A4D95978}">
      <dgm:prSet/>
      <dgm:spPr/>
      <dgm:t>
        <a:bodyPr/>
        <a:lstStyle/>
        <a:p>
          <a:r>
            <a:rPr lang="en-IN" b="0" i="0"/>
            <a:t>They lack in-depth trend analysis and market insights.</a:t>
          </a:r>
          <a:endParaRPr lang="en-US"/>
        </a:p>
      </dgm:t>
    </dgm:pt>
    <dgm:pt modelId="{B41FBD52-A178-4505-A824-2E53BA53998F}" type="parTrans" cxnId="{361779BC-A893-4668-95B4-D415495661E4}">
      <dgm:prSet/>
      <dgm:spPr/>
      <dgm:t>
        <a:bodyPr/>
        <a:lstStyle/>
        <a:p>
          <a:endParaRPr lang="en-US"/>
        </a:p>
      </dgm:t>
    </dgm:pt>
    <dgm:pt modelId="{4354BDF9-91C1-4359-B77B-36BD55D9C47D}" type="sibTrans" cxnId="{361779BC-A893-4668-95B4-D415495661E4}">
      <dgm:prSet/>
      <dgm:spPr/>
      <dgm:t>
        <a:bodyPr/>
        <a:lstStyle/>
        <a:p>
          <a:endParaRPr lang="en-US"/>
        </a:p>
      </dgm:t>
    </dgm:pt>
    <dgm:pt modelId="{4E51374B-D77E-4F23-A706-C31F26673F0B}">
      <dgm:prSet/>
      <dgm:spPr/>
      <dgm:t>
        <a:bodyPr/>
        <a:lstStyle/>
        <a:p>
          <a:r>
            <a:rPr lang="en-IN" b="0" i="0"/>
            <a:t>Buyers and sellers often struggle to understand fair pricing.</a:t>
          </a:r>
          <a:endParaRPr lang="en-US"/>
        </a:p>
      </dgm:t>
    </dgm:pt>
    <dgm:pt modelId="{B8C11EDE-94BB-40CF-8445-A1FA33D41674}" type="parTrans" cxnId="{E0A57B7C-A031-424D-BB54-8D661CCD6991}">
      <dgm:prSet/>
      <dgm:spPr/>
      <dgm:t>
        <a:bodyPr/>
        <a:lstStyle/>
        <a:p>
          <a:endParaRPr lang="en-US"/>
        </a:p>
      </dgm:t>
    </dgm:pt>
    <dgm:pt modelId="{B3B6598E-71E9-4518-A51B-EF03C0BE8405}" type="sibTrans" cxnId="{E0A57B7C-A031-424D-BB54-8D661CCD6991}">
      <dgm:prSet/>
      <dgm:spPr/>
      <dgm:t>
        <a:bodyPr/>
        <a:lstStyle/>
        <a:p>
          <a:endParaRPr lang="en-US"/>
        </a:p>
      </dgm:t>
    </dgm:pt>
    <dgm:pt modelId="{F15CA86E-E6FF-419B-9E7A-45BF970657B3}">
      <dgm:prSet/>
      <dgm:spPr/>
      <dgm:t>
        <a:bodyPr/>
        <a:lstStyle/>
        <a:p>
          <a:pPr algn="ctr"/>
          <a:r>
            <a:rPr lang="en-IN" b="1" i="0"/>
            <a:t>Overview</a:t>
          </a:r>
          <a:endParaRPr lang="en-US"/>
        </a:p>
      </dgm:t>
    </dgm:pt>
    <dgm:pt modelId="{B9FEF81C-391A-48A0-BE14-E2DFF839D63F}" type="parTrans" cxnId="{7EDACD08-7F27-49AB-9577-87A3981E7DED}">
      <dgm:prSet/>
      <dgm:spPr/>
      <dgm:t>
        <a:bodyPr/>
        <a:lstStyle/>
        <a:p>
          <a:endParaRPr lang="en-US"/>
        </a:p>
      </dgm:t>
    </dgm:pt>
    <dgm:pt modelId="{1F44C2D9-00B1-4A71-ACEB-CA7126EE6748}" type="sibTrans" cxnId="{7EDACD08-7F27-49AB-9577-87A3981E7DED}">
      <dgm:prSet/>
      <dgm:spPr/>
      <dgm:t>
        <a:bodyPr/>
        <a:lstStyle/>
        <a:p>
          <a:endParaRPr lang="en-US"/>
        </a:p>
      </dgm:t>
    </dgm:pt>
    <dgm:pt modelId="{B6309B59-DDC9-4B80-843A-1E435298BCD9}">
      <dgm:prSet/>
      <dgm:spPr/>
      <dgm:t>
        <a:bodyPr/>
        <a:lstStyle/>
        <a:p>
          <a:r>
            <a:rPr lang="en-IN" b="0" i="0"/>
            <a:t>Our project goes beyond just showing listings.</a:t>
          </a:r>
          <a:endParaRPr lang="en-US"/>
        </a:p>
      </dgm:t>
    </dgm:pt>
    <dgm:pt modelId="{33EDE88A-6930-4A4F-87D7-A9C583A2E20B}" type="parTrans" cxnId="{57877348-47B9-4E39-B726-3DE51558A256}">
      <dgm:prSet/>
      <dgm:spPr/>
      <dgm:t>
        <a:bodyPr/>
        <a:lstStyle/>
        <a:p>
          <a:endParaRPr lang="en-US"/>
        </a:p>
      </dgm:t>
    </dgm:pt>
    <dgm:pt modelId="{CA9B3F60-691C-4F65-B80E-90CA2479C6BA}" type="sibTrans" cxnId="{57877348-47B9-4E39-B726-3DE51558A256}">
      <dgm:prSet/>
      <dgm:spPr/>
      <dgm:t>
        <a:bodyPr/>
        <a:lstStyle/>
        <a:p>
          <a:endParaRPr lang="en-US"/>
        </a:p>
      </dgm:t>
    </dgm:pt>
    <dgm:pt modelId="{7A208D16-C086-49DF-82CE-3EBA0D4A3DA0}">
      <dgm:prSet/>
      <dgm:spPr/>
      <dgm:t>
        <a:bodyPr/>
        <a:lstStyle/>
        <a:p>
          <a:r>
            <a:rPr lang="en-IN" b="0" i="0"/>
            <a:t>It provides </a:t>
          </a:r>
          <a:r>
            <a:rPr lang="en-IN" b="1" i="0"/>
            <a:t>price analysis</a:t>
          </a:r>
          <a:r>
            <a:rPr lang="en-IN" b="0" i="0"/>
            <a:t>, predicts house prices for new listings, and offers </a:t>
          </a:r>
          <a:r>
            <a:rPr lang="en-IN" b="1" i="0"/>
            <a:t>data-driven recommendations</a:t>
          </a:r>
          <a:r>
            <a:rPr lang="en-IN" b="0" i="0"/>
            <a:t> for buyers and sellers.</a:t>
          </a:r>
          <a:endParaRPr lang="en-US"/>
        </a:p>
      </dgm:t>
    </dgm:pt>
    <dgm:pt modelId="{ABE326CC-2535-4E61-B7D0-FC996BF333C1}" type="parTrans" cxnId="{3A316044-A31B-48DF-B12D-45D7DF42C646}">
      <dgm:prSet/>
      <dgm:spPr/>
      <dgm:t>
        <a:bodyPr/>
        <a:lstStyle/>
        <a:p>
          <a:endParaRPr lang="en-US"/>
        </a:p>
      </dgm:t>
    </dgm:pt>
    <dgm:pt modelId="{D1240512-8F0F-458C-B60C-28B9FF4217FE}" type="sibTrans" cxnId="{3A316044-A31B-48DF-B12D-45D7DF42C646}">
      <dgm:prSet/>
      <dgm:spPr/>
      <dgm:t>
        <a:bodyPr/>
        <a:lstStyle/>
        <a:p>
          <a:endParaRPr lang="en-US"/>
        </a:p>
      </dgm:t>
    </dgm:pt>
    <dgm:pt modelId="{B59F31DE-A8C4-49EF-84C8-F4B462EE7259}">
      <dgm:prSet/>
      <dgm:spPr/>
      <dgm:t>
        <a:bodyPr/>
        <a:lstStyle/>
        <a:p>
          <a:pPr algn="ctr"/>
          <a:r>
            <a:rPr lang="en-IN" b="1" i="0"/>
            <a:t>Data &amp; Methodology</a:t>
          </a:r>
          <a:endParaRPr lang="en-US"/>
        </a:p>
      </dgm:t>
    </dgm:pt>
    <dgm:pt modelId="{F161D96C-0FB8-4D83-9CDF-DD643DD7EE2C}" type="parTrans" cxnId="{3ADAE094-37B9-4288-BBAF-29F2103C62D7}">
      <dgm:prSet/>
      <dgm:spPr/>
      <dgm:t>
        <a:bodyPr/>
        <a:lstStyle/>
        <a:p>
          <a:endParaRPr lang="en-US"/>
        </a:p>
      </dgm:t>
    </dgm:pt>
    <dgm:pt modelId="{D9C97BEA-A780-4D1C-A124-9770ACB56EBB}" type="sibTrans" cxnId="{3ADAE094-37B9-4288-BBAF-29F2103C62D7}">
      <dgm:prSet/>
      <dgm:spPr/>
      <dgm:t>
        <a:bodyPr/>
        <a:lstStyle/>
        <a:p>
          <a:endParaRPr lang="en-US"/>
        </a:p>
      </dgm:t>
    </dgm:pt>
    <dgm:pt modelId="{405C0E3B-4929-4C68-8638-103E8D924708}">
      <dgm:prSet/>
      <dgm:spPr/>
      <dgm:t>
        <a:bodyPr/>
        <a:lstStyle/>
        <a:p>
          <a:r>
            <a:rPr lang="en-IN" b="0" i="0"/>
            <a:t>We used </a:t>
          </a:r>
          <a:r>
            <a:rPr lang="en-IN" b="1" i="0"/>
            <a:t>current house sales listings data</a:t>
          </a:r>
          <a:r>
            <a:rPr lang="en-IN" b="0" i="0"/>
            <a:t> from Thunder Bay.</a:t>
          </a:r>
          <a:endParaRPr lang="en-US"/>
        </a:p>
      </dgm:t>
    </dgm:pt>
    <dgm:pt modelId="{AF5F233F-0287-4C74-A2CD-0EA69CD66F5F}" type="parTrans" cxnId="{1C71B8E5-C228-4008-A6B3-9726123596D4}">
      <dgm:prSet/>
      <dgm:spPr/>
      <dgm:t>
        <a:bodyPr/>
        <a:lstStyle/>
        <a:p>
          <a:endParaRPr lang="en-US"/>
        </a:p>
      </dgm:t>
    </dgm:pt>
    <dgm:pt modelId="{C59D7778-26E9-49B4-BB75-094FD9D19256}" type="sibTrans" cxnId="{1C71B8E5-C228-4008-A6B3-9726123596D4}">
      <dgm:prSet/>
      <dgm:spPr/>
      <dgm:t>
        <a:bodyPr/>
        <a:lstStyle/>
        <a:p>
          <a:endParaRPr lang="en-US"/>
        </a:p>
      </dgm:t>
    </dgm:pt>
    <dgm:pt modelId="{F3A8B1B8-45B1-4A20-95E9-FBC30E56E1F0}">
      <dgm:prSet/>
      <dgm:spPr/>
      <dgm:t>
        <a:bodyPr/>
        <a:lstStyle/>
        <a:p>
          <a:r>
            <a:rPr lang="en-IN" b="0" i="0"/>
            <a:t>Applied </a:t>
          </a:r>
          <a:r>
            <a:rPr lang="en-IN" b="1" i="0"/>
            <a:t>machine learning models</a:t>
          </a:r>
          <a:r>
            <a:rPr lang="en-IN" b="0" i="0"/>
            <a:t> to analyze trends and predict prices.</a:t>
          </a:r>
          <a:endParaRPr lang="en-US"/>
        </a:p>
      </dgm:t>
    </dgm:pt>
    <dgm:pt modelId="{53A91408-277F-41DC-BF89-EDCA2EF5486A}" type="parTrans" cxnId="{581FFA8D-FF70-4021-ADD5-24D30D6B19DB}">
      <dgm:prSet/>
      <dgm:spPr/>
      <dgm:t>
        <a:bodyPr/>
        <a:lstStyle/>
        <a:p>
          <a:endParaRPr lang="en-US"/>
        </a:p>
      </dgm:t>
    </dgm:pt>
    <dgm:pt modelId="{7B273A4C-2DBA-49D8-897D-665230B701ED}" type="sibTrans" cxnId="{581FFA8D-FF70-4021-ADD5-24D30D6B19DB}">
      <dgm:prSet/>
      <dgm:spPr/>
      <dgm:t>
        <a:bodyPr/>
        <a:lstStyle/>
        <a:p>
          <a:endParaRPr lang="en-US"/>
        </a:p>
      </dgm:t>
    </dgm:pt>
    <dgm:pt modelId="{3AA02978-68CD-594A-8928-8AA630F56876}" type="pres">
      <dgm:prSet presAssocID="{C41064F9-CED9-4451-8897-D487420C0562}" presName="vert0" presStyleCnt="0">
        <dgm:presLayoutVars>
          <dgm:dir/>
          <dgm:animOne val="branch"/>
          <dgm:animLvl val="lvl"/>
        </dgm:presLayoutVars>
      </dgm:prSet>
      <dgm:spPr/>
    </dgm:pt>
    <dgm:pt modelId="{0AF9CDB5-07EF-9449-AF9B-83BD2C423BA1}" type="pres">
      <dgm:prSet presAssocID="{7A5D6B86-5805-474A-B23F-5A6FAA78423C}" presName="thickLine" presStyleLbl="alignNode1" presStyleIdx="0" presStyleCnt="3"/>
      <dgm:spPr/>
    </dgm:pt>
    <dgm:pt modelId="{A6452D61-D46A-894D-937F-62593A8C4483}" type="pres">
      <dgm:prSet presAssocID="{7A5D6B86-5805-474A-B23F-5A6FAA78423C}" presName="horz1" presStyleCnt="0"/>
      <dgm:spPr/>
    </dgm:pt>
    <dgm:pt modelId="{8F47069D-8FAB-D140-BE1F-76935C216313}" type="pres">
      <dgm:prSet presAssocID="{7A5D6B86-5805-474A-B23F-5A6FAA78423C}" presName="tx1" presStyleLbl="revTx" presStyleIdx="0" presStyleCnt="10"/>
      <dgm:spPr/>
    </dgm:pt>
    <dgm:pt modelId="{32D13C73-F780-5949-9722-1101DEAEAF21}" type="pres">
      <dgm:prSet presAssocID="{7A5D6B86-5805-474A-B23F-5A6FAA78423C}" presName="vert1" presStyleCnt="0"/>
      <dgm:spPr/>
    </dgm:pt>
    <dgm:pt modelId="{106F2568-3DDF-034F-8FA9-38E0A55F8E51}" type="pres">
      <dgm:prSet presAssocID="{FE2A4939-90B5-4C16-9199-465B0AC701D0}" presName="vertSpace2a" presStyleCnt="0"/>
      <dgm:spPr/>
    </dgm:pt>
    <dgm:pt modelId="{1DA29F51-CE2B-4C42-98AC-9276BE192223}" type="pres">
      <dgm:prSet presAssocID="{FE2A4939-90B5-4C16-9199-465B0AC701D0}" presName="horz2" presStyleCnt="0"/>
      <dgm:spPr/>
    </dgm:pt>
    <dgm:pt modelId="{0457648A-A97F-7242-A860-421AF453B158}" type="pres">
      <dgm:prSet presAssocID="{FE2A4939-90B5-4C16-9199-465B0AC701D0}" presName="horzSpace2" presStyleCnt="0"/>
      <dgm:spPr/>
    </dgm:pt>
    <dgm:pt modelId="{7AE3E0B8-7419-3246-9EDD-6BA14DD85DE2}" type="pres">
      <dgm:prSet presAssocID="{FE2A4939-90B5-4C16-9199-465B0AC701D0}" presName="tx2" presStyleLbl="revTx" presStyleIdx="1" presStyleCnt="10"/>
      <dgm:spPr/>
    </dgm:pt>
    <dgm:pt modelId="{4883CD01-0D26-7C4B-B357-E8BA24EE237B}" type="pres">
      <dgm:prSet presAssocID="{FE2A4939-90B5-4C16-9199-465B0AC701D0}" presName="vert2" presStyleCnt="0"/>
      <dgm:spPr/>
    </dgm:pt>
    <dgm:pt modelId="{4D958394-C0E4-C847-8FD6-452903535A2B}" type="pres">
      <dgm:prSet presAssocID="{FE2A4939-90B5-4C16-9199-465B0AC701D0}" presName="thinLine2b" presStyleLbl="callout" presStyleIdx="0" presStyleCnt="7"/>
      <dgm:spPr/>
    </dgm:pt>
    <dgm:pt modelId="{697E15E6-05A4-0E40-843D-0AF1E391039A}" type="pres">
      <dgm:prSet presAssocID="{FE2A4939-90B5-4C16-9199-465B0AC701D0}" presName="vertSpace2b" presStyleCnt="0"/>
      <dgm:spPr/>
    </dgm:pt>
    <dgm:pt modelId="{35D25B9F-B538-D345-BE6C-19849D384358}" type="pres">
      <dgm:prSet presAssocID="{0E058472-300B-4117-B2C3-3586A4D95978}" presName="horz2" presStyleCnt="0"/>
      <dgm:spPr/>
    </dgm:pt>
    <dgm:pt modelId="{85D4C1B0-70CC-0E47-851F-D7C0B2FE05DC}" type="pres">
      <dgm:prSet presAssocID="{0E058472-300B-4117-B2C3-3586A4D95978}" presName="horzSpace2" presStyleCnt="0"/>
      <dgm:spPr/>
    </dgm:pt>
    <dgm:pt modelId="{A93D14CD-CD44-2042-A4A6-D4A49D7AEF0A}" type="pres">
      <dgm:prSet presAssocID="{0E058472-300B-4117-B2C3-3586A4D95978}" presName="tx2" presStyleLbl="revTx" presStyleIdx="2" presStyleCnt="10"/>
      <dgm:spPr/>
    </dgm:pt>
    <dgm:pt modelId="{14D86D65-E1C5-6C46-B776-31BF296C14B7}" type="pres">
      <dgm:prSet presAssocID="{0E058472-300B-4117-B2C3-3586A4D95978}" presName="vert2" presStyleCnt="0"/>
      <dgm:spPr/>
    </dgm:pt>
    <dgm:pt modelId="{4658151F-B69E-5445-A215-3F2010C66058}" type="pres">
      <dgm:prSet presAssocID="{0E058472-300B-4117-B2C3-3586A4D95978}" presName="thinLine2b" presStyleLbl="callout" presStyleIdx="1" presStyleCnt="7"/>
      <dgm:spPr/>
    </dgm:pt>
    <dgm:pt modelId="{53595C3B-4471-2841-A6C3-D668217E0E25}" type="pres">
      <dgm:prSet presAssocID="{0E058472-300B-4117-B2C3-3586A4D95978}" presName="vertSpace2b" presStyleCnt="0"/>
      <dgm:spPr/>
    </dgm:pt>
    <dgm:pt modelId="{8E25DDA9-38D5-6742-B1F3-8D83A48A56BD}" type="pres">
      <dgm:prSet presAssocID="{4E51374B-D77E-4F23-A706-C31F26673F0B}" presName="horz2" presStyleCnt="0"/>
      <dgm:spPr/>
    </dgm:pt>
    <dgm:pt modelId="{9242AE0E-03EC-D946-B207-924C686C24B2}" type="pres">
      <dgm:prSet presAssocID="{4E51374B-D77E-4F23-A706-C31F26673F0B}" presName="horzSpace2" presStyleCnt="0"/>
      <dgm:spPr/>
    </dgm:pt>
    <dgm:pt modelId="{64AE4B79-00CD-3F48-8303-2389126ACD07}" type="pres">
      <dgm:prSet presAssocID="{4E51374B-D77E-4F23-A706-C31F26673F0B}" presName="tx2" presStyleLbl="revTx" presStyleIdx="3" presStyleCnt="10"/>
      <dgm:spPr/>
    </dgm:pt>
    <dgm:pt modelId="{3E05C8AB-5E76-1344-8E64-8CBC62EEE056}" type="pres">
      <dgm:prSet presAssocID="{4E51374B-D77E-4F23-A706-C31F26673F0B}" presName="vert2" presStyleCnt="0"/>
      <dgm:spPr/>
    </dgm:pt>
    <dgm:pt modelId="{37A2A328-4A42-E347-9454-86F78E3B4F6B}" type="pres">
      <dgm:prSet presAssocID="{4E51374B-D77E-4F23-A706-C31F26673F0B}" presName="thinLine2b" presStyleLbl="callout" presStyleIdx="2" presStyleCnt="7"/>
      <dgm:spPr/>
    </dgm:pt>
    <dgm:pt modelId="{0464883F-EBED-744D-8C06-D98966F1812B}" type="pres">
      <dgm:prSet presAssocID="{4E51374B-D77E-4F23-A706-C31F26673F0B}" presName="vertSpace2b" presStyleCnt="0"/>
      <dgm:spPr/>
    </dgm:pt>
    <dgm:pt modelId="{6B54E8B6-C14B-8048-8A6E-57FA77194A93}" type="pres">
      <dgm:prSet presAssocID="{F15CA86E-E6FF-419B-9E7A-45BF970657B3}" presName="thickLine" presStyleLbl="alignNode1" presStyleIdx="1" presStyleCnt="3"/>
      <dgm:spPr/>
    </dgm:pt>
    <dgm:pt modelId="{EEF18B48-D490-5249-AA81-A202649FE44A}" type="pres">
      <dgm:prSet presAssocID="{F15CA86E-E6FF-419B-9E7A-45BF970657B3}" presName="horz1" presStyleCnt="0"/>
      <dgm:spPr/>
    </dgm:pt>
    <dgm:pt modelId="{2B3DDBCE-E5A8-7D45-AF43-5F519C84044B}" type="pres">
      <dgm:prSet presAssocID="{F15CA86E-E6FF-419B-9E7A-45BF970657B3}" presName="tx1" presStyleLbl="revTx" presStyleIdx="4" presStyleCnt="10"/>
      <dgm:spPr/>
    </dgm:pt>
    <dgm:pt modelId="{CFB4B645-149F-2D42-B23B-2416A1870343}" type="pres">
      <dgm:prSet presAssocID="{F15CA86E-E6FF-419B-9E7A-45BF970657B3}" presName="vert1" presStyleCnt="0"/>
      <dgm:spPr/>
    </dgm:pt>
    <dgm:pt modelId="{5EF2ABEA-AD47-A54B-BAF8-BD25CBFBB91B}" type="pres">
      <dgm:prSet presAssocID="{B6309B59-DDC9-4B80-843A-1E435298BCD9}" presName="vertSpace2a" presStyleCnt="0"/>
      <dgm:spPr/>
    </dgm:pt>
    <dgm:pt modelId="{23D15515-B879-4341-A45B-A8E09DEEAD34}" type="pres">
      <dgm:prSet presAssocID="{B6309B59-DDC9-4B80-843A-1E435298BCD9}" presName="horz2" presStyleCnt="0"/>
      <dgm:spPr/>
    </dgm:pt>
    <dgm:pt modelId="{EB6D29BF-0386-3142-A9DB-26CB8AFF19A7}" type="pres">
      <dgm:prSet presAssocID="{B6309B59-DDC9-4B80-843A-1E435298BCD9}" presName="horzSpace2" presStyleCnt="0"/>
      <dgm:spPr/>
    </dgm:pt>
    <dgm:pt modelId="{C80A4447-7A07-AC49-BEEA-1021119B19E0}" type="pres">
      <dgm:prSet presAssocID="{B6309B59-DDC9-4B80-843A-1E435298BCD9}" presName="tx2" presStyleLbl="revTx" presStyleIdx="5" presStyleCnt="10"/>
      <dgm:spPr/>
    </dgm:pt>
    <dgm:pt modelId="{B23A6E36-4426-9345-A458-D84A80989B4B}" type="pres">
      <dgm:prSet presAssocID="{B6309B59-DDC9-4B80-843A-1E435298BCD9}" presName="vert2" presStyleCnt="0"/>
      <dgm:spPr/>
    </dgm:pt>
    <dgm:pt modelId="{540B4DE7-61C9-F646-A244-C932DAFB7E6C}" type="pres">
      <dgm:prSet presAssocID="{B6309B59-DDC9-4B80-843A-1E435298BCD9}" presName="thinLine2b" presStyleLbl="callout" presStyleIdx="3" presStyleCnt="7"/>
      <dgm:spPr/>
    </dgm:pt>
    <dgm:pt modelId="{DB329A23-3791-064D-8A02-4370CB83CB62}" type="pres">
      <dgm:prSet presAssocID="{B6309B59-DDC9-4B80-843A-1E435298BCD9}" presName="vertSpace2b" presStyleCnt="0"/>
      <dgm:spPr/>
    </dgm:pt>
    <dgm:pt modelId="{16162ED1-D65C-9142-8A12-CF59FC521FE8}" type="pres">
      <dgm:prSet presAssocID="{7A208D16-C086-49DF-82CE-3EBA0D4A3DA0}" presName="horz2" presStyleCnt="0"/>
      <dgm:spPr/>
    </dgm:pt>
    <dgm:pt modelId="{3363B5C7-5115-0F4A-A60F-FD3B3864A382}" type="pres">
      <dgm:prSet presAssocID="{7A208D16-C086-49DF-82CE-3EBA0D4A3DA0}" presName="horzSpace2" presStyleCnt="0"/>
      <dgm:spPr/>
    </dgm:pt>
    <dgm:pt modelId="{D8B4E772-1BFD-5C49-8FB5-E64A8A38FD3F}" type="pres">
      <dgm:prSet presAssocID="{7A208D16-C086-49DF-82CE-3EBA0D4A3DA0}" presName="tx2" presStyleLbl="revTx" presStyleIdx="6" presStyleCnt="10" custScaleY="139628"/>
      <dgm:spPr/>
    </dgm:pt>
    <dgm:pt modelId="{2348C114-033A-4B49-AD65-51DB68D52E98}" type="pres">
      <dgm:prSet presAssocID="{7A208D16-C086-49DF-82CE-3EBA0D4A3DA0}" presName="vert2" presStyleCnt="0"/>
      <dgm:spPr/>
    </dgm:pt>
    <dgm:pt modelId="{A4D91EB7-E4CC-4D41-83FA-BCACDEED699C}" type="pres">
      <dgm:prSet presAssocID="{7A208D16-C086-49DF-82CE-3EBA0D4A3DA0}" presName="thinLine2b" presStyleLbl="callout" presStyleIdx="4" presStyleCnt="7"/>
      <dgm:spPr/>
    </dgm:pt>
    <dgm:pt modelId="{4F8AAAE7-AB8A-2146-9361-4D3A390F2733}" type="pres">
      <dgm:prSet presAssocID="{7A208D16-C086-49DF-82CE-3EBA0D4A3DA0}" presName="vertSpace2b" presStyleCnt="0"/>
      <dgm:spPr/>
    </dgm:pt>
    <dgm:pt modelId="{BE9AD5A4-88B7-6E4E-842C-8B3BA20D377C}" type="pres">
      <dgm:prSet presAssocID="{B59F31DE-A8C4-49EF-84C8-F4B462EE7259}" presName="thickLine" presStyleLbl="alignNode1" presStyleIdx="2" presStyleCnt="3"/>
      <dgm:spPr/>
    </dgm:pt>
    <dgm:pt modelId="{667F6E94-D1E4-6141-BDFC-B0EB871A25CB}" type="pres">
      <dgm:prSet presAssocID="{B59F31DE-A8C4-49EF-84C8-F4B462EE7259}" presName="horz1" presStyleCnt="0"/>
      <dgm:spPr/>
    </dgm:pt>
    <dgm:pt modelId="{3DE59619-FE12-C74F-AF94-41BCF54068FE}" type="pres">
      <dgm:prSet presAssocID="{B59F31DE-A8C4-49EF-84C8-F4B462EE7259}" presName="tx1" presStyleLbl="revTx" presStyleIdx="7" presStyleCnt="10"/>
      <dgm:spPr/>
    </dgm:pt>
    <dgm:pt modelId="{39314F44-D117-B04B-9D9C-D80AA17D423A}" type="pres">
      <dgm:prSet presAssocID="{B59F31DE-A8C4-49EF-84C8-F4B462EE7259}" presName="vert1" presStyleCnt="0"/>
      <dgm:spPr/>
    </dgm:pt>
    <dgm:pt modelId="{FBE92C33-FC41-FE4C-AA4C-9742E758C59C}" type="pres">
      <dgm:prSet presAssocID="{405C0E3B-4929-4C68-8638-103E8D924708}" presName="vertSpace2a" presStyleCnt="0"/>
      <dgm:spPr/>
    </dgm:pt>
    <dgm:pt modelId="{292E32DE-2D32-6C45-8262-CF7A8C27FD09}" type="pres">
      <dgm:prSet presAssocID="{405C0E3B-4929-4C68-8638-103E8D924708}" presName="horz2" presStyleCnt="0"/>
      <dgm:spPr/>
    </dgm:pt>
    <dgm:pt modelId="{74708656-5F2E-B54D-B167-9E5D59A37AF2}" type="pres">
      <dgm:prSet presAssocID="{405C0E3B-4929-4C68-8638-103E8D924708}" presName="horzSpace2" presStyleCnt="0"/>
      <dgm:spPr/>
    </dgm:pt>
    <dgm:pt modelId="{9C8BC40F-1C47-B34C-A89B-F91EF955CD64}" type="pres">
      <dgm:prSet presAssocID="{405C0E3B-4929-4C68-8638-103E8D924708}" presName="tx2" presStyleLbl="revTx" presStyleIdx="8" presStyleCnt="10"/>
      <dgm:spPr/>
    </dgm:pt>
    <dgm:pt modelId="{CE02BDD3-C51E-714A-9B8A-CA55E637E5EC}" type="pres">
      <dgm:prSet presAssocID="{405C0E3B-4929-4C68-8638-103E8D924708}" presName="vert2" presStyleCnt="0"/>
      <dgm:spPr/>
    </dgm:pt>
    <dgm:pt modelId="{174A52E1-0D03-324F-8470-0568DD142018}" type="pres">
      <dgm:prSet presAssocID="{405C0E3B-4929-4C68-8638-103E8D924708}" presName="thinLine2b" presStyleLbl="callout" presStyleIdx="5" presStyleCnt="7"/>
      <dgm:spPr/>
    </dgm:pt>
    <dgm:pt modelId="{92ECA498-3FB6-A942-9517-517850907127}" type="pres">
      <dgm:prSet presAssocID="{405C0E3B-4929-4C68-8638-103E8D924708}" presName="vertSpace2b" presStyleCnt="0"/>
      <dgm:spPr/>
    </dgm:pt>
    <dgm:pt modelId="{13E38B0B-561E-734B-B2EB-C1F310657547}" type="pres">
      <dgm:prSet presAssocID="{F3A8B1B8-45B1-4A20-95E9-FBC30E56E1F0}" presName="horz2" presStyleCnt="0"/>
      <dgm:spPr/>
    </dgm:pt>
    <dgm:pt modelId="{FCAB15AF-1F28-A846-8D83-969607EEA42F}" type="pres">
      <dgm:prSet presAssocID="{F3A8B1B8-45B1-4A20-95E9-FBC30E56E1F0}" presName="horzSpace2" presStyleCnt="0"/>
      <dgm:spPr/>
    </dgm:pt>
    <dgm:pt modelId="{C05871FA-8BF3-DC4D-8472-64E3E786414F}" type="pres">
      <dgm:prSet presAssocID="{F3A8B1B8-45B1-4A20-95E9-FBC30E56E1F0}" presName="tx2" presStyleLbl="revTx" presStyleIdx="9" presStyleCnt="10"/>
      <dgm:spPr/>
    </dgm:pt>
    <dgm:pt modelId="{9AFF46A4-DF46-E44E-8388-C2524DD19870}" type="pres">
      <dgm:prSet presAssocID="{F3A8B1B8-45B1-4A20-95E9-FBC30E56E1F0}" presName="vert2" presStyleCnt="0"/>
      <dgm:spPr/>
    </dgm:pt>
    <dgm:pt modelId="{CFB05E74-8023-814D-8CE7-447DECD8D519}" type="pres">
      <dgm:prSet presAssocID="{F3A8B1B8-45B1-4A20-95E9-FBC30E56E1F0}" presName="thinLine2b" presStyleLbl="callout" presStyleIdx="6" presStyleCnt="7"/>
      <dgm:spPr/>
    </dgm:pt>
    <dgm:pt modelId="{CC0A715D-B5A6-5242-8138-D8F0AE9D77AA}" type="pres">
      <dgm:prSet presAssocID="{F3A8B1B8-45B1-4A20-95E9-FBC30E56E1F0}" presName="vertSpace2b" presStyleCnt="0"/>
      <dgm:spPr/>
    </dgm:pt>
  </dgm:ptLst>
  <dgm:cxnLst>
    <dgm:cxn modelId="{0293C303-D373-F844-BEF0-DA159855AC37}" type="presOf" srcId="{FE2A4939-90B5-4C16-9199-465B0AC701D0}" destId="{7AE3E0B8-7419-3246-9EDD-6BA14DD85DE2}" srcOrd="0" destOrd="0" presId="urn:microsoft.com/office/officeart/2008/layout/LinedList"/>
    <dgm:cxn modelId="{06DA0C04-A597-6547-8752-2DB4C0220DD4}" type="presOf" srcId="{0E058472-300B-4117-B2C3-3586A4D95978}" destId="{A93D14CD-CD44-2042-A4A6-D4A49D7AEF0A}" srcOrd="0" destOrd="0" presId="urn:microsoft.com/office/officeart/2008/layout/LinedList"/>
    <dgm:cxn modelId="{7EDACD08-7F27-49AB-9577-87A3981E7DED}" srcId="{C41064F9-CED9-4451-8897-D487420C0562}" destId="{F15CA86E-E6FF-419B-9E7A-45BF970657B3}" srcOrd="1" destOrd="0" parTransId="{B9FEF81C-391A-48A0-BE14-E2DFF839D63F}" sibTransId="{1F44C2D9-00B1-4A71-ACEB-CA7126EE6748}"/>
    <dgm:cxn modelId="{68AF680C-0BF3-8347-8BC8-8F5D3DA64E70}" type="presOf" srcId="{7A208D16-C086-49DF-82CE-3EBA0D4A3DA0}" destId="{D8B4E772-1BFD-5C49-8FB5-E64A8A38FD3F}" srcOrd="0" destOrd="0" presId="urn:microsoft.com/office/officeart/2008/layout/LinedList"/>
    <dgm:cxn modelId="{483D5A21-7FA7-9245-8FB2-6E3EA8533086}" type="presOf" srcId="{405C0E3B-4929-4C68-8638-103E8D924708}" destId="{9C8BC40F-1C47-B34C-A89B-F91EF955CD64}" srcOrd="0" destOrd="0" presId="urn:microsoft.com/office/officeart/2008/layout/LinedList"/>
    <dgm:cxn modelId="{0344222E-1E06-9E45-B8EE-CCFD3AE03625}" type="presOf" srcId="{4E51374B-D77E-4F23-A706-C31F26673F0B}" destId="{64AE4B79-00CD-3F48-8303-2389126ACD07}" srcOrd="0" destOrd="0" presId="urn:microsoft.com/office/officeart/2008/layout/LinedList"/>
    <dgm:cxn modelId="{3A316044-A31B-48DF-B12D-45D7DF42C646}" srcId="{F15CA86E-E6FF-419B-9E7A-45BF970657B3}" destId="{7A208D16-C086-49DF-82CE-3EBA0D4A3DA0}" srcOrd="1" destOrd="0" parTransId="{ABE326CC-2535-4E61-B7D0-FC996BF333C1}" sibTransId="{D1240512-8F0F-458C-B60C-28B9FF4217FE}"/>
    <dgm:cxn modelId="{57877348-47B9-4E39-B726-3DE51558A256}" srcId="{F15CA86E-E6FF-419B-9E7A-45BF970657B3}" destId="{B6309B59-DDC9-4B80-843A-1E435298BCD9}" srcOrd="0" destOrd="0" parTransId="{33EDE88A-6930-4A4F-87D7-A9C583A2E20B}" sibTransId="{CA9B3F60-691C-4F65-B80E-90CA2479C6BA}"/>
    <dgm:cxn modelId="{6EFCAA6C-F9F9-43F9-8A86-A646F9883062}" srcId="{C41064F9-CED9-4451-8897-D487420C0562}" destId="{7A5D6B86-5805-474A-B23F-5A6FAA78423C}" srcOrd="0" destOrd="0" parTransId="{29A7A115-EBB2-40D8-82E3-74EF304CF229}" sibTransId="{DE468654-85AD-42CE-B612-92891ED76343}"/>
    <dgm:cxn modelId="{E0A57B7C-A031-424D-BB54-8D661CCD6991}" srcId="{7A5D6B86-5805-474A-B23F-5A6FAA78423C}" destId="{4E51374B-D77E-4F23-A706-C31F26673F0B}" srcOrd="2" destOrd="0" parTransId="{B8C11EDE-94BB-40CF-8445-A1FA33D41674}" sibTransId="{B3B6598E-71E9-4518-A51B-EF03C0BE8405}"/>
    <dgm:cxn modelId="{98B08989-E891-F84E-BEAD-B4801CDA337C}" type="presOf" srcId="{C41064F9-CED9-4451-8897-D487420C0562}" destId="{3AA02978-68CD-594A-8928-8AA630F56876}" srcOrd="0" destOrd="0" presId="urn:microsoft.com/office/officeart/2008/layout/LinedList"/>
    <dgm:cxn modelId="{581FFA8D-FF70-4021-ADD5-24D30D6B19DB}" srcId="{B59F31DE-A8C4-49EF-84C8-F4B462EE7259}" destId="{F3A8B1B8-45B1-4A20-95E9-FBC30E56E1F0}" srcOrd="1" destOrd="0" parTransId="{53A91408-277F-41DC-BF89-EDCA2EF5486A}" sibTransId="{7B273A4C-2DBA-49D8-897D-665230B701ED}"/>
    <dgm:cxn modelId="{CF0EE791-B61E-4AEC-8015-E5E490D190EB}" srcId="{7A5D6B86-5805-474A-B23F-5A6FAA78423C}" destId="{FE2A4939-90B5-4C16-9199-465B0AC701D0}" srcOrd="0" destOrd="0" parTransId="{F96B4014-B6E9-4AF8-90D6-0CE264731DB7}" sibTransId="{EA7F4235-4C5D-4CF7-94A9-730F478E5AC9}"/>
    <dgm:cxn modelId="{3ADAE094-37B9-4288-BBAF-29F2103C62D7}" srcId="{C41064F9-CED9-4451-8897-D487420C0562}" destId="{B59F31DE-A8C4-49EF-84C8-F4B462EE7259}" srcOrd="2" destOrd="0" parTransId="{F161D96C-0FB8-4D83-9CDF-DD643DD7EE2C}" sibTransId="{D9C97BEA-A780-4D1C-A124-9770ACB56EBB}"/>
    <dgm:cxn modelId="{2155049C-037F-4743-AA45-22F0F3B7EBFF}" type="presOf" srcId="{7A5D6B86-5805-474A-B23F-5A6FAA78423C}" destId="{8F47069D-8FAB-D140-BE1F-76935C216313}" srcOrd="0" destOrd="0" presId="urn:microsoft.com/office/officeart/2008/layout/LinedList"/>
    <dgm:cxn modelId="{765FFE9C-8D1E-4545-B751-ED6460A0F6C3}" type="presOf" srcId="{B6309B59-DDC9-4B80-843A-1E435298BCD9}" destId="{C80A4447-7A07-AC49-BEEA-1021119B19E0}" srcOrd="0" destOrd="0" presId="urn:microsoft.com/office/officeart/2008/layout/LinedList"/>
    <dgm:cxn modelId="{4409D2A7-08D1-E144-A650-E663DD55EE33}" type="presOf" srcId="{F3A8B1B8-45B1-4A20-95E9-FBC30E56E1F0}" destId="{C05871FA-8BF3-DC4D-8472-64E3E786414F}" srcOrd="0" destOrd="0" presId="urn:microsoft.com/office/officeart/2008/layout/LinedList"/>
    <dgm:cxn modelId="{C22689B5-AC4E-794D-B751-39B0E641FDB6}" type="presOf" srcId="{B59F31DE-A8C4-49EF-84C8-F4B462EE7259}" destId="{3DE59619-FE12-C74F-AF94-41BCF54068FE}" srcOrd="0" destOrd="0" presId="urn:microsoft.com/office/officeart/2008/layout/LinedList"/>
    <dgm:cxn modelId="{361779BC-A893-4668-95B4-D415495661E4}" srcId="{7A5D6B86-5805-474A-B23F-5A6FAA78423C}" destId="{0E058472-300B-4117-B2C3-3586A4D95978}" srcOrd="1" destOrd="0" parTransId="{B41FBD52-A178-4505-A824-2E53BA53998F}" sibTransId="{4354BDF9-91C1-4359-B77B-36BD55D9C47D}"/>
    <dgm:cxn modelId="{C60943CB-5471-0F44-BE85-BA6614CBD442}" type="presOf" srcId="{F15CA86E-E6FF-419B-9E7A-45BF970657B3}" destId="{2B3DDBCE-E5A8-7D45-AF43-5F519C84044B}" srcOrd="0" destOrd="0" presId="urn:microsoft.com/office/officeart/2008/layout/LinedList"/>
    <dgm:cxn modelId="{1C71B8E5-C228-4008-A6B3-9726123596D4}" srcId="{B59F31DE-A8C4-49EF-84C8-F4B462EE7259}" destId="{405C0E3B-4929-4C68-8638-103E8D924708}" srcOrd="0" destOrd="0" parTransId="{AF5F233F-0287-4C74-A2CD-0EA69CD66F5F}" sibTransId="{C59D7778-26E9-49B4-BB75-094FD9D19256}"/>
    <dgm:cxn modelId="{A2AF2C82-63F1-7C43-A851-E4FC734F6768}" type="presParOf" srcId="{3AA02978-68CD-594A-8928-8AA630F56876}" destId="{0AF9CDB5-07EF-9449-AF9B-83BD2C423BA1}" srcOrd="0" destOrd="0" presId="urn:microsoft.com/office/officeart/2008/layout/LinedList"/>
    <dgm:cxn modelId="{E9364F9C-9E65-D54E-96F4-16BA6A4361EC}" type="presParOf" srcId="{3AA02978-68CD-594A-8928-8AA630F56876}" destId="{A6452D61-D46A-894D-937F-62593A8C4483}" srcOrd="1" destOrd="0" presId="urn:microsoft.com/office/officeart/2008/layout/LinedList"/>
    <dgm:cxn modelId="{91C07FB1-7D6C-584D-91EF-4D083E2CC387}" type="presParOf" srcId="{A6452D61-D46A-894D-937F-62593A8C4483}" destId="{8F47069D-8FAB-D140-BE1F-76935C216313}" srcOrd="0" destOrd="0" presId="urn:microsoft.com/office/officeart/2008/layout/LinedList"/>
    <dgm:cxn modelId="{8078900D-B0F6-E247-BDB6-62FCB5991A4C}" type="presParOf" srcId="{A6452D61-D46A-894D-937F-62593A8C4483}" destId="{32D13C73-F780-5949-9722-1101DEAEAF21}" srcOrd="1" destOrd="0" presId="urn:microsoft.com/office/officeart/2008/layout/LinedList"/>
    <dgm:cxn modelId="{E57E76F4-1970-254D-B203-FA5F3C943BE0}" type="presParOf" srcId="{32D13C73-F780-5949-9722-1101DEAEAF21}" destId="{106F2568-3DDF-034F-8FA9-38E0A55F8E51}" srcOrd="0" destOrd="0" presId="urn:microsoft.com/office/officeart/2008/layout/LinedList"/>
    <dgm:cxn modelId="{EE6761D2-A8A9-BD49-B8BE-44B1A7AB4357}" type="presParOf" srcId="{32D13C73-F780-5949-9722-1101DEAEAF21}" destId="{1DA29F51-CE2B-4C42-98AC-9276BE192223}" srcOrd="1" destOrd="0" presId="urn:microsoft.com/office/officeart/2008/layout/LinedList"/>
    <dgm:cxn modelId="{997FDB53-CD0F-7747-9249-24FD771D00ED}" type="presParOf" srcId="{1DA29F51-CE2B-4C42-98AC-9276BE192223}" destId="{0457648A-A97F-7242-A860-421AF453B158}" srcOrd="0" destOrd="0" presId="urn:microsoft.com/office/officeart/2008/layout/LinedList"/>
    <dgm:cxn modelId="{5F66C615-0930-3B4A-A173-8672D11F6BCC}" type="presParOf" srcId="{1DA29F51-CE2B-4C42-98AC-9276BE192223}" destId="{7AE3E0B8-7419-3246-9EDD-6BA14DD85DE2}" srcOrd="1" destOrd="0" presId="urn:microsoft.com/office/officeart/2008/layout/LinedList"/>
    <dgm:cxn modelId="{A2D3B8E2-CB21-A044-AE3B-87D35B427F54}" type="presParOf" srcId="{1DA29F51-CE2B-4C42-98AC-9276BE192223}" destId="{4883CD01-0D26-7C4B-B357-E8BA24EE237B}" srcOrd="2" destOrd="0" presId="urn:microsoft.com/office/officeart/2008/layout/LinedList"/>
    <dgm:cxn modelId="{8372EFA1-9F5F-AE4A-9E1E-BC84FB76FDE6}" type="presParOf" srcId="{32D13C73-F780-5949-9722-1101DEAEAF21}" destId="{4D958394-C0E4-C847-8FD6-452903535A2B}" srcOrd="2" destOrd="0" presId="urn:microsoft.com/office/officeart/2008/layout/LinedList"/>
    <dgm:cxn modelId="{F4D2215F-EDA3-E740-A9F8-EA37679B5A57}" type="presParOf" srcId="{32D13C73-F780-5949-9722-1101DEAEAF21}" destId="{697E15E6-05A4-0E40-843D-0AF1E391039A}" srcOrd="3" destOrd="0" presId="urn:microsoft.com/office/officeart/2008/layout/LinedList"/>
    <dgm:cxn modelId="{AEB73312-6C43-1843-BE7E-37091121B5C6}" type="presParOf" srcId="{32D13C73-F780-5949-9722-1101DEAEAF21}" destId="{35D25B9F-B538-D345-BE6C-19849D384358}" srcOrd="4" destOrd="0" presId="urn:microsoft.com/office/officeart/2008/layout/LinedList"/>
    <dgm:cxn modelId="{D0084BB0-FAE9-FF4F-A669-76A9BC8555B4}" type="presParOf" srcId="{35D25B9F-B538-D345-BE6C-19849D384358}" destId="{85D4C1B0-70CC-0E47-851F-D7C0B2FE05DC}" srcOrd="0" destOrd="0" presId="urn:microsoft.com/office/officeart/2008/layout/LinedList"/>
    <dgm:cxn modelId="{D1983134-5263-114A-95F0-5385B758A9E1}" type="presParOf" srcId="{35D25B9F-B538-D345-BE6C-19849D384358}" destId="{A93D14CD-CD44-2042-A4A6-D4A49D7AEF0A}" srcOrd="1" destOrd="0" presId="urn:microsoft.com/office/officeart/2008/layout/LinedList"/>
    <dgm:cxn modelId="{2A0E0A98-48A8-7844-AB53-6E47D083E02D}" type="presParOf" srcId="{35D25B9F-B538-D345-BE6C-19849D384358}" destId="{14D86D65-E1C5-6C46-B776-31BF296C14B7}" srcOrd="2" destOrd="0" presId="urn:microsoft.com/office/officeart/2008/layout/LinedList"/>
    <dgm:cxn modelId="{CC9E1AE5-AC5C-3B4A-AEC0-68D3A813C23E}" type="presParOf" srcId="{32D13C73-F780-5949-9722-1101DEAEAF21}" destId="{4658151F-B69E-5445-A215-3F2010C66058}" srcOrd="5" destOrd="0" presId="urn:microsoft.com/office/officeart/2008/layout/LinedList"/>
    <dgm:cxn modelId="{26B366E4-98F7-3344-8A97-85519DEF5135}" type="presParOf" srcId="{32D13C73-F780-5949-9722-1101DEAEAF21}" destId="{53595C3B-4471-2841-A6C3-D668217E0E25}" srcOrd="6" destOrd="0" presId="urn:microsoft.com/office/officeart/2008/layout/LinedList"/>
    <dgm:cxn modelId="{5D8DA0C9-F7EE-274B-A769-3D68ECB6BCA8}" type="presParOf" srcId="{32D13C73-F780-5949-9722-1101DEAEAF21}" destId="{8E25DDA9-38D5-6742-B1F3-8D83A48A56BD}" srcOrd="7" destOrd="0" presId="urn:microsoft.com/office/officeart/2008/layout/LinedList"/>
    <dgm:cxn modelId="{7C0A6C50-1CF4-0A4E-A896-D75A82EA3B5D}" type="presParOf" srcId="{8E25DDA9-38D5-6742-B1F3-8D83A48A56BD}" destId="{9242AE0E-03EC-D946-B207-924C686C24B2}" srcOrd="0" destOrd="0" presId="urn:microsoft.com/office/officeart/2008/layout/LinedList"/>
    <dgm:cxn modelId="{C8FD1CE0-541B-4642-9226-4AC9FF2C6CC2}" type="presParOf" srcId="{8E25DDA9-38D5-6742-B1F3-8D83A48A56BD}" destId="{64AE4B79-00CD-3F48-8303-2389126ACD07}" srcOrd="1" destOrd="0" presId="urn:microsoft.com/office/officeart/2008/layout/LinedList"/>
    <dgm:cxn modelId="{6CC7F66F-F514-AE4A-BC2D-CF44ECA9258C}" type="presParOf" srcId="{8E25DDA9-38D5-6742-B1F3-8D83A48A56BD}" destId="{3E05C8AB-5E76-1344-8E64-8CBC62EEE056}" srcOrd="2" destOrd="0" presId="urn:microsoft.com/office/officeart/2008/layout/LinedList"/>
    <dgm:cxn modelId="{7188E969-C3F1-C74F-A2F9-872E898F238A}" type="presParOf" srcId="{32D13C73-F780-5949-9722-1101DEAEAF21}" destId="{37A2A328-4A42-E347-9454-86F78E3B4F6B}" srcOrd="8" destOrd="0" presId="urn:microsoft.com/office/officeart/2008/layout/LinedList"/>
    <dgm:cxn modelId="{BA66B750-27F9-0446-BABF-148C5847E93E}" type="presParOf" srcId="{32D13C73-F780-5949-9722-1101DEAEAF21}" destId="{0464883F-EBED-744D-8C06-D98966F1812B}" srcOrd="9" destOrd="0" presId="urn:microsoft.com/office/officeart/2008/layout/LinedList"/>
    <dgm:cxn modelId="{3CA1E129-FF52-0041-BA94-56E1652B0A54}" type="presParOf" srcId="{3AA02978-68CD-594A-8928-8AA630F56876}" destId="{6B54E8B6-C14B-8048-8A6E-57FA77194A93}" srcOrd="2" destOrd="0" presId="urn:microsoft.com/office/officeart/2008/layout/LinedList"/>
    <dgm:cxn modelId="{2CB93FC8-93A6-0F42-B68E-DAF274F80634}" type="presParOf" srcId="{3AA02978-68CD-594A-8928-8AA630F56876}" destId="{EEF18B48-D490-5249-AA81-A202649FE44A}" srcOrd="3" destOrd="0" presId="urn:microsoft.com/office/officeart/2008/layout/LinedList"/>
    <dgm:cxn modelId="{3563A4DE-ECD4-4749-B042-8A311C9C6C71}" type="presParOf" srcId="{EEF18B48-D490-5249-AA81-A202649FE44A}" destId="{2B3DDBCE-E5A8-7D45-AF43-5F519C84044B}" srcOrd="0" destOrd="0" presId="urn:microsoft.com/office/officeart/2008/layout/LinedList"/>
    <dgm:cxn modelId="{F783CA74-502C-DF4A-8A30-5B1875B255FC}" type="presParOf" srcId="{EEF18B48-D490-5249-AA81-A202649FE44A}" destId="{CFB4B645-149F-2D42-B23B-2416A1870343}" srcOrd="1" destOrd="0" presId="urn:microsoft.com/office/officeart/2008/layout/LinedList"/>
    <dgm:cxn modelId="{7AA5ACB3-7B2F-6445-ADDE-C7B7B82E5E36}" type="presParOf" srcId="{CFB4B645-149F-2D42-B23B-2416A1870343}" destId="{5EF2ABEA-AD47-A54B-BAF8-BD25CBFBB91B}" srcOrd="0" destOrd="0" presId="urn:microsoft.com/office/officeart/2008/layout/LinedList"/>
    <dgm:cxn modelId="{F66BDBA0-2E31-5F43-B07E-86EA5B6D511F}" type="presParOf" srcId="{CFB4B645-149F-2D42-B23B-2416A1870343}" destId="{23D15515-B879-4341-A45B-A8E09DEEAD34}" srcOrd="1" destOrd="0" presId="urn:microsoft.com/office/officeart/2008/layout/LinedList"/>
    <dgm:cxn modelId="{3808AA55-567B-574F-BF21-AD3045649B23}" type="presParOf" srcId="{23D15515-B879-4341-A45B-A8E09DEEAD34}" destId="{EB6D29BF-0386-3142-A9DB-26CB8AFF19A7}" srcOrd="0" destOrd="0" presId="urn:microsoft.com/office/officeart/2008/layout/LinedList"/>
    <dgm:cxn modelId="{BF881180-551D-AB4C-9EF4-CF144F254339}" type="presParOf" srcId="{23D15515-B879-4341-A45B-A8E09DEEAD34}" destId="{C80A4447-7A07-AC49-BEEA-1021119B19E0}" srcOrd="1" destOrd="0" presId="urn:microsoft.com/office/officeart/2008/layout/LinedList"/>
    <dgm:cxn modelId="{BDE362ED-52D9-5946-9FA8-5C918C0F29D7}" type="presParOf" srcId="{23D15515-B879-4341-A45B-A8E09DEEAD34}" destId="{B23A6E36-4426-9345-A458-D84A80989B4B}" srcOrd="2" destOrd="0" presId="urn:microsoft.com/office/officeart/2008/layout/LinedList"/>
    <dgm:cxn modelId="{A2984D38-7127-EB40-8A0A-D706B7EDEDEB}" type="presParOf" srcId="{CFB4B645-149F-2D42-B23B-2416A1870343}" destId="{540B4DE7-61C9-F646-A244-C932DAFB7E6C}" srcOrd="2" destOrd="0" presId="urn:microsoft.com/office/officeart/2008/layout/LinedList"/>
    <dgm:cxn modelId="{77D78A6A-E9DC-4742-A268-ACCC033F9471}" type="presParOf" srcId="{CFB4B645-149F-2D42-B23B-2416A1870343}" destId="{DB329A23-3791-064D-8A02-4370CB83CB62}" srcOrd="3" destOrd="0" presId="urn:microsoft.com/office/officeart/2008/layout/LinedList"/>
    <dgm:cxn modelId="{62F53FFB-2D43-784B-9134-90DDFA891B65}" type="presParOf" srcId="{CFB4B645-149F-2D42-B23B-2416A1870343}" destId="{16162ED1-D65C-9142-8A12-CF59FC521FE8}" srcOrd="4" destOrd="0" presId="urn:microsoft.com/office/officeart/2008/layout/LinedList"/>
    <dgm:cxn modelId="{C2F6A8BB-5E34-7749-98C1-E7116E70F1C0}" type="presParOf" srcId="{16162ED1-D65C-9142-8A12-CF59FC521FE8}" destId="{3363B5C7-5115-0F4A-A60F-FD3B3864A382}" srcOrd="0" destOrd="0" presId="urn:microsoft.com/office/officeart/2008/layout/LinedList"/>
    <dgm:cxn modelId="{AFCC180A-1BFA-F54C-9A20-014BE1B96B4D}" type="presParOf" srcId="{16162ED1-D65C-9142-8A12-CF59FC521FE8}" destId="{D8B4E772-1BFD-5C49-8FB5-E64A8A38FD3F}" srcOrd="1" destOrd="0" presId="urn:microsoft.com/office/officeart/2008/layout/LinedList"/>
    <dgm:cxn modelId="{B2B0E239-68E7-1D4A-B31B-CCF3D176FEB4}" type="presParOf" srcId="{16162ED1-D65C-9142-8A12-CF59FC521FE8}" destId="{2348C114-033A-4B49-AD65-51DB68D52E98}" srcOrd="2" destOrd="0" presId="urn:microsoft.com/office/officeart/2008/layout/LinedList"/>
    <dgm:cxn modelId="{0BFCF9CB-03FA-6746-8853-9F88F6A09E95}" type="presParOf" srcId="{CFB4B645-149F-2D42-B23B-2416A1870343}" destId="{A4D91EB7-E4CC-4D41-83FA-BCACDEED699C}" srcOrd="5" destOrd="0" presId="urn:microsoft.com/office/officeart/2008/layout/LinedList"/>
    <dgm:cxn modelId="{949970F2-F94F-C646-B4CD-FD50D3DA5A98}" type="presParOf" srcId="{CFB4B645-149F-2D42-B23B-2416A1870343}" destId="{4F8AAAE7-AB8A-2146-9361-4D3A390F2733}" srcOrd="6" destOrd="0" presId="urn:microsoft.com/office/officeart/2008/layout/LinedList"/>
    <dgm:cxn modelId="{DFDBA98B-0D49-9D40-B734-CF6DE0C372D1}" type="presParOf" srcId="{3AA02978-68CD-594A-8928-8AA630F56876}" destId="{BE9AD5A4-88B7-6E4E-842C-8B3BA20D377C}" srcOrd="4" destOrd="0" presId="urn:microsoft.com/office/officeart/2008/layout/LinedList"/>
    <dgm:cxn modelId="{148ADE93-6D63-6F4A-B6CD-B3BEA46E96EF}" type="presParOf" srcId="{3AA02978-68CD-594A-8928-8AA630F56876}" destId="{667F6E94-D1E4-6141-BDFC-B0EB871A25CB}" srcOrd="5" destOrd="0" presId="urn:microsoft.com/office/officeart/2008/layout/LinedList"/>
    <dgm:cxn modelId="{7D848312-F169-254B-BD5D-8CD394B6D504}" type="presParOf" srcId="{667F6E94-D1E4-6141-BDFC-B0EB871A25CB}" destId="{3DE59619-FE12-C74F-AF94-41BCF54068FE}" srcOrd="0" destOrd="0" presId="urn:microsoft.com/office/officeart/2008/layout/LinedList"/>
    <dgm:cxn modelId="{F9EB67FA-3174-2D42-B669-B5583A3D2F14}" type="presParOf" srcId="{667F6E94-D1E4-6141-BDFC-B0EB871A25CB}" destId="{39314F44-D117-B04B-9D9C-D80AA17D423A}" srcOrd="1" destOrd="0" presId="urn:microsoft.com/office/officeart/2008/layout/LinedList"/>
    <dgm:cxn modelId="{7DD6DE78-CCFB-2548-AAC2-2EC190B54640}" type="presParOf" srcId="{39314F44-D117-B04B-9D9C-D80AA17D423A}" destId="{FBE92C33-FC41-FE4C-AA4C-9742E758C59C}" srcOrd="0" destOrd="0" presId="urn:microsoft.com/office/officeart/2008/layout/LinedList"/>
    <dgm:cxn modelId="{EE9C2249-A4AD-9449-923F-85472F022BC6}" type="presParOf" srcId="{39314F44-D117-B04B-9D9C-D80AA17D423A}" destId="{292E32DE-2D32-6C45-8262-CF7A8C27FD09}" srcOrd="1" destOrd="0" presId="urn:microsoft.com/office/officeart/2008/layout/LinedList"/>
    <dgm:cxn modelId="{EFFA49E7-693C-E041-BF46-18AE16F284E3}" type="presParOf" srcId="{292E32DE-2D32-6C45-8262-CF7A8C27FD09}" destId="{74708656-5F2E-B54D-B167-9E5D59A37AF2}" srcOrd="0" destOrd="0" presId="urn:microsoft.com/office/officeart/2008/layout/LinedList"/>
    <dgm:cxn modelId="{2FF03B9B-9B97-244A-A661-1BC13B23E75D}" type="presParOf" srcId="{292E32DE-2D32-6C45-8262-CF7A8C27FD09}" destId="{9C8BC40F-1C47-B34C-A89B-F91EF955CD64}" srcOrd="1" destOrd="0" presId="urn:microsoft.com/office/officeart/2008/layout/LinedList"/>
    <dgm:cxn modelId="{014E5A05-EA6C-FD47-841D-F5700D0A9601}" type="presParOf" srcId="{292E32DE-2D32-6C45-8262-CF7A8C27FD09}" destId="{CE02BDD3-C51E-714A-9B8A-CA55E637E5EC}" srcOrd="2" destOrd="0" presId="urn:microsoft.com/office/officeart/2008/layout/LinedList"/>
    <dgm:cxn modelId="{F1287715-CB6A-D244-AD52-096B6AC1D2EF}" type="presParOf" srcId="{39314F44-D117-B04B-9D9C-D80AA17D423A}" destId="{174A52E1-0D03-324F-8470-0568DD142018}" srcOrd="2" destOrd="0" presId="urn:microsoft.com/office/officeart/2008/layout/LinedList"/>
    <dgm:cxn modelId="{0FF30F3F-D592-D148-97CB-EAEA6B12959A}" type="presParOf" srcId="{39314F44-D117-B04B-9D9C-D80AA17D423A}" destId="{92ECA498-3FB6-A942-9517-517850907127}" srcOrd="3" destOrd="0" presId="urn:microsoft.com/office/officeart/2008/layout/LinedList"/>
    <dgm:cxn modelId="{35902C1E-AA9F-A249-B121-208C7EB8E896}" type="presParOf" srcId="{39314F44-D117-B04B-9D9C-D80AA17D423A}" destId="{13E38B0B-561E-734B-B2EB-C1F310657547}" srcOrd="4" destOrd="0" presId="urn:microsoft.com/office/officeart/2008/layout/LinedList"/>
    <dgm:cxn modelId="{11B4A80F-3999-ED47-BF2D-2585DD509969}" type="presParOf" srcId="{13E38B0B-561E-734B-B2EB-C1F310657547}" destId="{FCAB15AF-1F28-A846-8D83-969607EEA42F}" srcOrd="0" destOrd="0" presId="urn:microsoft.com/office/officeart/2008/layout/LinedList"/>
    <dgm:cxn modelId="{C643CF8E-2DD1-D84D-AC6C-189D40FCB9EC}" type="presParOf" srcId="{13E38B0B-561E-734B-B2EB-C1F310657547}" destId="{C05871FA-8BF3-DC4D-8472-64E3E786414F}" srcOrd="1" destOrd="0" presId="urn:microsoft.com/office/officeart/2008/layout/LinedList"/>
    <dgm:cxn modelId="{A8848C75-164A-5A4B-9F3F-F0C0AE4B1BB0}" type="presParOf" srcId="{13E38B0B-561E-734B-B2EB-C1F310657547}" destId="{9AFF46A4-DF46-E44E-8388-C2524DD19870}" srcOrd="2" destOrd="0" presId="urn:microsoft.com/office/officeart/2008/layout/LinedList"/>
    <dgm:cxn modelId="{E489CCA7-816A-3C47-9385-8D94A7A6DC2E}" type="presParOf" srcId="{39314F44-D117-B04B-9D9C-D80AA17D423A}" destId="{CFB05E74-8023-814D-8CE7-447DECD8D519}" srcOrd="5" destOrd="0" presId="urn:microsoft.com/office/officeart/2008/layout/LinedList"/>
    <dgm:cxn modelId="{46EA3180-3836-3245-AC7D-882E5E83F197}" type="presParOf" srcId="{39314F44-D117-B04B-9D9C-D80AA17D423A}" destId="{CC0A715D-B5A6-5242-8138-D8F0AE9D77A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6E1743-F118-4CB3-A924-EC8D664F9BC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7A309E-C16F-4560-BD38-732DF8832D26}">
      <dgm:prSet/>
      <dgm:spPr/>
      <dgm:t>
        <a:bodyPr/>
        <a:lstStyle/>
        <a:p>
          <a:r>
            <a:rPr lang="en-IN" b="1" i="0"/>
            <a:t>Data Collection</a:t>
          </a:r>
          <a:endParaRPr lang="en-US">
            <a:latin typeface="Arial"/>
            <a:ea typeface="Calibri"/>
            <a:cs typeface="Calibri"/>
          </a:endParaRPr>
        </a:p>
      </dgm:t>
    </dgm:pt>
    <dgm:pt modelId="{2055BD7E-B00A-482A-9E55-4F22F882EC39}" type="parTrans" cxnId="{823C6D4D-5352-4DA4-AEF0-72FAAB67CA63}">
      <dgm:prSet/>
      <dgm:spPr/>
      <dgm:t>
        <a:bodyPr/>
        <a:lstStyle/>
        <a:p>
          <a:endParaRPr lang="en-US"/>
        </a:p>
      </dgm:t>
    </dgm:pt>
    <dgm:pt modelId="{0E9DDB34-A8FF-4151-AFB0-CFB80E6518F8}" type="sibTrans" cxnId="{823C6D4D-5352-4DA4-AEF0-72FAAB67CA63}">
      <dgm:prSet/>
      <dgm:spPr/>
      <dgm:t>
        <a:bodyPr/>
        <a:lstStyle/>
        <a:p>
          <a:endParaRPr lang="en-US"/>
        </a:p>
      </dgm:t>
    </dgm:pt>
    <dgm:pt modelId="{72BA82C9-5414-7549-A5A8-56B7484CB9F3}">
      <dgm:prSet/>
      <dgm:spPr/>
      <dgm:t>
        <a:bodyPr/>
        <a:lstStyle/>
        <a:p>
          <a:r>
            <a:rPr lang="en-IN" b="1" i="0"/>
            <a:t>Data Preprocessing</a:t>
          </a:r>
          <a:endParaRPr lang="en-IN"/>
        </a:p>
      </dgm:t>
    </dgm:pt>
    <dgm:pt modelId="{74ED4FE8-D001-D84D-BA0E-279A89423B51}" type="parTrans" cxnId="{F1BF7758-099C-A548-9B7F-7218803AEBDD}">
      <dgm:prSet/>
      <dgm:spPr/>
      <dgm:t>
        <a:bodyPr/>
        <a:lstStyle/>
        <a:p>
          <a:endParaRPr lang="en-GB"/>
        </a:p>
      </dgm:t>
    </dgm:pt>
    <dgm:pt modelId="{D9E68431-DFF6-9A4E-BF5F-99B7586F1F13}" type="sibTrans" cxnId="{F1BF7758-099C-A548-9B7F-7218803AEBDD}">
      <dgm:prSet/>
      <dgm:spPr/>
      <dgm:t>
        <a:bodyPr/>
        <a:lstStyle/>
        <a:p>
          <a:endParaRPr lang="en-GB"/>
        </a:p>
      </dgm:t>
    </dgm:pt>
    <dgm:pt modelId="{C4ACB42C-F41F-F443-A0C7-E6BD8CDDBC72}">
      <dgm:prSet/>
      <dgm:spPr/>
      <dgm:t>
        <a:bodyPr/>
        <a:lstStyle/>
        <a:p>
          <a:r>
            <a:rPr lang="en-IN" b="1" i="0"/>
            <a:t>Exploratory Data Analysis (EDA)</a:t>
          </a:r>
          <a:endParaRPr lang="en-IN"/>
        </a:p>
      </dgm:t>
    </dgm:pt>
    <dgm:pt modelId="{F48C9BF9-2590-A54C-A663-AA1B0D4DE02D}" type="parTrans" cxnId="{918935A9-5F2A-714D-8682-3F3127108C58}">
      <dgm:prSet/>
      <dgm:spPr/>
      <dgm:t>
        <a:bodyPr/>
        <a:lstStyle/>
        <a:p>
          <a:endParaRPr lang="en-GB"/>
        </a:p>
      </dgm:t>
    </dgm:pt>
    <dgm:pt modelId="{497D94DE-A19D-B54F-A216-D52CE4788057}" type="sibTrans" cxnId="{918935A9-5F2A-714D-8682-3F3127108C58}">
      <dgm:prSet/>
      <dgm:spPr/>
      <dgm:t>
        <a:bodyPr/>
        <a:lstStyle/>
        <a:p>
          <a:endParaRPr lang="en-GB"/>
        </a:p>
      </dgm:t>
    </dgm:pt>
    <dgm:pt modelId="{8CBB9F37-D58E-AA4D-8F77-980057CF9C39}">
      <dgm:prSet/>
      <dgm:spPr/>
      <dgm:t>
        <a:bodyPr/>
        <a:lstStyle/>
        <a:p>
          <a:r>
            <a:rPr lang="en-IN" b="1" i="0"/>
            <a:t>Model Training &amp; Prediction</a:t>
          </a:r>
          <a:endParaRPr lang="en-IN"/>
        </a:p>
      </dgm:t>
    </dgm:pt>
    <dgm:pt modelId="{8CBF4460-9EED-7B47-856C-225327384E9F}" type="parTrans" cxnId="{8A812D96-0BEA-B341-BA0C-401AB16F35A0}">
      <dgm:prSet/>
      <dgm:spPr/>
      <dgm:t>
        <a:bodyPr/>
        <a:lstStyle/>
        <a:p>
          <a:endParaRPr lang="en-GB"/>
        </a:p>
      </dgm:t>
    </dgm:pt>
    <dgm:pt modelId="{72B041D0-A70C-FA47-9C71-8D9F4279FCE3}" type="sibTrans" cxnId="{8A812D96-0BEA-B341-BA0C-401AB16F35A0}">
      <dgm:prSet/>
      <dgm:spPr/>
      <dgm:t>
        <a:bodyPr/>
        <a:lstStyle/>
        <a:p>
          <a:endParaRPr lang="en-GB"/>
        </a:p>
      </dgm:t>
    </dgm:pt>
    <dgm:pt modelId="{7642CDFD-0B9C-C64A-B8BB-60E3F568532E}">
      <dgm:prSet/>
      <dgm:spPr/>
      <dgm:t>
        <a:bodyPr/>
        <a:lstStyle/>
        <a:p>
          <a:r>
            <a:rPr lang="en-IN" b="1" i="0"/>
            <a:t>Recommendation System</a:t>
          </a:r>
          <a:endParaRPr lang="en-IN"/>
        </a:p>
      </dgm:t>
    </dgm:pt>
    <dgm:pt modelId="{C5D0B093-6BB7-BB4F-B2B9-883D8E451D36}" type="parTrans" cxnId="{84DA1ACE-00A4-7145-8A83-F02D69963317}">
      <dgm:prSet/>
      <dgm:spPr/>
      <dgm:t>
        <a:bodyPr/>
        <a:lstStyle/>
        <a:p>
          <a:endParaRPr lang="en-GB"/>
        </a:p>
      </dgm:t>
    </dgm:pt>
    <dgm:pt modelId="{FA272DFE-362A-BB48-B3E6-080BE8674632}" type="sibTrans" cxnId="{84DA1ACE-00A4-7145-8A83-F02D69963317}">
      <dgm:prSet/>
      <dgm:spPr/>
      <dgm:t>
        <a:bodyPr/>
        <a:lstStyle/>
        <a:p>
          <a:endParaRPr lang="en-GB"/>
        </a:p>
      </dgm:t>
    </dgm:pt>
    <dgm:pt modelId="{29A9269A-A484-2947-9F37-0C4DD5EAFC8C}">
      <dgm:prSet/>
      <dgm:spPr/>
      <dgm:t>
        <a:bodyPr/>
        <a:lstStyle/>
        <a:p>
          <a:r>
            <a:rPr lang="en-IN" b="1" i="0"/>
            <a:t>Final Dashboard &amp; Insights</a:t>
          </a:r>
          <a:endParaRPr lang="en-IN"/>
        </a:p>
      </dgm:t>
    </dgm:pt>
    <dgm:pt modelId="{C1930987-0C20-7F4D-8D67-F87D365489B4}" type="parTrans" cxnId="{FC16F644-BCD3-B74D-BAA7-C0941E1826C2}">
      <dgm:prSet/>
      <dgm:spPr/>
      <dgm:t>
        <a:bodyPr/>
        <a:lstStyle/>
        <a:p>
          <a:endParaRPr lang="en-GB"/>
        </a:p>
      </dgm:t>
    </dgm:pt>
    <dgm:pt modelId="{FA98C535-8999-B948-A772-85FEE37D9E84}" type="sibTrans" cxnId="{FC16F644-BCD3-B74D-BAA7-C0941E1826C2}">
      <dgm:prSet/>
      <dgm:spPr/>
      <dgm:t>
        <a:bodyPr/>
        <a:lstStyle/>
        <a:p>
          <a:endParaRPr lang="en-GB"/>
        </a:p>
      </dgm:t>
    </dgm:pt>
    <dgm:pt modelId="{EB3C2DD1-F077-8C47-9203-79111E0CFF14}" type="pres">
      <dgm:prSet presAssocID="{4A6E1743-F118-4CB3-A924-EC8D664F9BC4}" presName="Name0" presStyleCnt="0">
        <dgm:presLayoutVars>
          <dgm:dir/>
          <dgm:resizeHandles val="exact"/>
        </dgm:presLayoutVars>
      </dgm:prSet>
      <dgm:spPr/>
    </dgm:pt>
    <dgm:pt modelId="{34865D53-BA35-3741-8840-0FF4D132112B}" type="pres">
      <dgm:prSet presAssocID="{CE7A309E-C16F-4560-BD38-732DF8832D26}" presName="node" presStyleLbl="node1" presStyleIdx="0" presStyleCnt="6">
        <dgm:presLayoutVars>
          <dgm:bulletEnabled val="1"/>
        </dgm:presLayoutVars>
      </dgm:prSet>
      <dgm:spPr/>
    </dgm:pt>
    <dgm:pt modelId="{5D29D6D0-D3C4-624C-A755-28F2D3977892}" type="pres">
      <dgm:prSet presAssocID="{0E9DDB34-A8FF-4151-AFB0-CFB80E6518F8}" presName="sibTrans" presStyleLbl="sibTrans1D1" presStyleIdx="0" presStyleCnt="5"/>
      <dgm:spPr/>
    </dgm:pt>
    <dgm:pt modelId="{BC2AB50B-B21E-6B43-8B65-76893FBBFEE1}" type="pres">
      <dgm:prSet presAssocID="{0E9DDB34-A8FF-4151-AFB0-CFB80E6518F8}" presName="connectorText" presStyleLbl="sibTrans1D1" presStyleIdx="0" presStyleCnt="5"/>
      <dgm:spPr/>
    </dgm:pt>
    <dgm:pt modelId="{630BFD3F-BA0D-CD40-80F4-FA29625ABE00}" type="pres">
      <dgm:prSet presAssocID="{72BA82C9-5414-7549-A5A8-56B7484CB9F3}" presName="node" presStyleLbl="node1" presStyleIdx="1" presStyleCnt="6">
        <dgm:presLayoutVars>
          <dgm:bulletEnabled val="1"/>
        </dgm:presLayoutVars>
      </dgm:prSet>
      <dgm:spPr/>
    </dgm:pt>
    <dgm:pt modelId="{A537E3EF-56E2-3643-8F86-FB19865788A3}" type="pres">
      <dgm:prSet presAssocID="{D9E68431-DFF6-9A4E-BF5F-99B7586F1F13}" presName="sibTrans" presStyleLbl="sibTrans1D1" presStyleIdx="1" presStyleCnt="5"/>
      <dgm:spPr/>
    </dgm:pt>
    <dgm:pt modelId="{B0D77A4D-9330-B940-9689-4498F0686B5A}" type="pres">
      <dgm:prSet presAssocID="{D9E68431-DFF6-9A4E-BF5F-99B7586F1F13}" presName="connectorText" presStyleLbl="sibTrans1D1" presStyleIdx="1" presStyleCnt="5"/>
      <dgm:spPr/>
    </dgm:pt>
    <dgm:pt modelId="{B0E6BEA0-7AEA-8E45-9878-8B71E7268EB8}" type="pres">
      <dgm:prSet presAssocID="{C4ACB42C-F41F-F443-A0C7-E6BD8CDDBC72}" presName="node" presStyleLbl="node1" presStyleIdx="2" presStyleCnt="6">
        <dgm:presLayoutVars>
          <dgm:bulletEnabled val="1"/>
        </dgm:presLayoutVars>
      </dgm:prSet>
      <dgm:spPr/>
    </dgm:pt>
    <dgm:pt modelId="{86FCC7C5-BC76-5348-BCC4-790569B5ABF6}" type="pres">
      <dgm:prSet presAssocID="{497D94DE-A19D-B54F-A216-D52CE4788057}" presName="sibTrans" presStyleLbl="sibTrans1D1" presStyleIdx="2" presStyleCnt="5"/>
      <dgm:spPr/>
    </dgm:pt>
    <dgm:pt modelId="{34403EDE-F3F7-AD4F-9335-AACFAD48DC35}" type="pres">
      <dgm:prSet presAssocID="{497D94DE-A19D-B54F-A216-D52CE4788057}" presName="connectorText" presStyleLbl="sibTrans1D1" presStyleIdx="2" presStyleCnt="5"/>
      <dgm:spPr/>
    </dgm:pt>
    <dgm:pt modelId="{10D740A1-F248-DE4E-91FA-3C936D62EBC0}" type="pres">
      <dgm:prSet presAssocID="{8CBB9F37-D58E-AA4D-8F77-980057CF9C39}" presName="node" presStyleLbl="node1" presStyleIdx="3" presStyleCnt="6">
        <dgm:presLayoutVars>
          <dgm:bulletEnabled val="1"/>
        </dgm:presLayoutVars>
      </dgm:prSet>
      <dgm:spPr/>
    </dgm:pt>
    <dgm:pt modelId="{D28A29ED-E326-8345-B013-440636193D56}" type="pres">
      <dgm:prSet presAssocID="{72B041D0-A70C-FA47-9C71-8D9F4279FCE3}" presName="sibTrans" presStyleLbl="sibTrans1D1" presStyleIdx="3" presStyleCnt="5"/>
      <dgm:spPr/>
    </dgm:pt>
    <dgm:pt modelId="{A370D42C-F801-DD4B-83DD-F9E84C369054}" type="pres">
      <dgm:prSet presAssocID="{72B041D0-A70C-FA47-9C71-8D9F4279FCE3}" presName="connectorText" presStyleLbl="sibTrans1D1" presStyleIdx="3" presStyleCnt="5"/>
      <dgm:spPr/>
    </dgm:pt>
    <dgm:pt modelId="{DA8C06F3-678B-1B43-9465-053D2321D606}" type="pres">
      <dgm:prSet presAssocID="{7642CDFD-0B9C-C64A-B8BB-60E3F568532E}" presName="node" presStyleLbl="node1" presStyleIdx="4" presStyleCnt="6">
        <dgm:presLayoutVars>
          <dgm:bulletEnabled val="1"/>
        </dgm:presLayoutVars>
      </dgm:prSet>
      <dgm:spPr/>
    </dgm:pt>
    <dgm:pt modelId="{75E9CE2B-454E-D74E-9EB6-97BA2CBC803B}" type="pres">
      <dgm:prSet presAssocID="{FA272DFE-362A-BB48-B3E6-080BE8674632}" presName="sibTrans" presStyleLbl="sibTrans1D1" presStyleIdx="4" presStyleCnt="5"/>
      <dgm:spPr/>
    </dgm:pt>
    <dgm:pt modelId="{5B262E63-F65C-EE43-BFB9-BE104349535D}" type="pres">
      <dgm:prSet presAssocID="{FA272DFE-362A-BB48-B3E6-080BE8674632}" presName="connectorText" presStyleLbl="sibTrans1D1" presStyleIdx="4" presStyleCnt="5"/>
      <dgm:spPr/>
    </dgm:pt>
    <dgm:pt modelId="{73EB8CDC-4348-0945-A79E-D8506A371635}" type="pres">
      <dgm:prSet presAssocID="{29A9269A-A484-2947-9F37-0C4DD5EAFC8C}" presName="node" presStyleLbl="node1" presStyleIdx="5" presStyleCnt="6">
        <dgm:presLayoutVars>
          <dgm:bulletEnabled val="1"/>
        </dgm:presLayoutVars>
      </dgm:prSet>
      <dgm:spPr/>
    </dgm:pt>
  </dgm:ptLst>
  <dgm:cxnLst>
    <dgm:cxn modelId="{3F46BA32-497F-174B-8C32-069A70D8C417}" type="presOf" srcId="{72B041D0-A70C-FA47-9C71-8D9F4279FCE3}" destId="{D28A29ED-E326-8345-B013-440636193D56}" srcOrd="0" destOrd="0" presId="urn:microsoft.com/office/officeart/2016/7/layout/RepeatingBendingProcessNew"/>
    <dgm:cxn modelId="{ED46F036-5E7A-6449-9849-4A49D4AE9F61}" type="presOf" srcId="{D9E68431-DFF6-9A4E-BF5F-99B7586F1F13}" destId="{A537E3EF-56E2-3643-8F86-FB19865788A3}" srcOrd="0" destOrd="0" presId="urn:microsoft.com/office/officeart/2016/7/layout/RepeatingBendingProcessNew"/>
    <dgm:cxn modelId="{FC16F644-BCD3-B74D-BAA7-C0941E1826C2}" srcId="{4A6E1743-F118-4CB3-A924-EC8D664F9BC4}" destId="{29A9269A-A484-2947-9F37-0C4DD5EAFC8C}" srcOrd="5" destOrd="0" parTransId="{C1930987-0C20-7F4D-8D67-F87D365489B4}" sibTransId="{FA98C535-8999-B948-A772-85FEE37D9E84}"/>
    <dgm:cxn modelId="{823C6D4D-5352-4DA4-AEF0-72FAAB67CA63}" srcId="{4A6E1743-F118-4CB3-A924-EC8D664F9BC4}" destId="{CE7A309E-C16F-4560-BD38-732DF8832D26}" srcOrd="0" destOrd="0" parTransId="{2055BD7E-B00A-482A-9E55-4F22F882EC39}" sibTransId="{0E9DDB34-A8FF-4151-AFB0-CFB80E6518F8}"/>
    <dgm:cxn modelId="{02AAAD55-A696-CA45-B857-781CA3112169}" type="presOf" srcId="{C4ACB42C-F41F-F443-A0C7-E6BD8CDDBC72}" destId="{B0E6BEA0-7AEA-8E45-9878-8B71E7268EB8}" srcOrd="0" destOrd="0" presId="urn:microsoft.com/office/officeart/2016/7/layout/RepeatingBendingProcessNew"/>
    <dgm:cxn modelId="{F1BF7758-099C-A548-9B7F-7218803AEBDD}" srcId="{4A6E1743-F118-4CB3-A924-EC8D664F9BC4}" destId="{72BA82C9-5414-7549-A5A8-56B7484CB9F3}" srcOrd="1" destOrd="0" parTransId="{74ED4FE8-D001-D84D-BA0E-279A89423B51}" sibTransId="{D9E68431-DFF6-9A4E-BF5F-99B7586F1F13}"/>
    <dgm:cxn modelId="{0A0CD26A-94EC-2D47-ACB5-8AEF2EA4887D}" type="presOf" srcId="{FA272DFE-362A-BB48-B3E6-080BE8674632}" destId="{75E9CE2B-454E-D74E-9EB6-97BA2CBC803B}" srcOrd="0" destOrd="0" presId="urn:microsoft.com/office/officeart/2016/7/layout/RepeatingBendingProcessNew"/>
    <dgm:cxn modelId="{47B8316D-CA16-254D-BC03-9B02B1B7A872}" type="presOf" srcId="{497D94DE-A19D-B54F-A216-D52CE4788057}" destId="{34403EDE-F3F7-AD4F-9335-AACFAD48DC35}" srcOrd="1" destOrd="0" presId="urn:microsoft.com/office/officeart/2016/7/layout/RepeatingBendingProcessNew"/>
    <dgm:cxn modelId="{5D150671-D687-C544-96FA-420180ED3CA3}" type="presOf" srcId="{72BA82C9-5414-7549-A5A8-56B7484CB9F3}" destId="{630BFD3F-BA0D-CD40-80F4-FA29625ABE00}" srcOrd="0" destOrd="0" presId="urn:microsoft.com/office/officeart/2016/7/layout/RepeatingBendingProcessNew"/>
    <dgm:cxn modelId="{341D847D-B2DA-3846-B300-EE643177164C}" type="presOf" srcId="{0E9DDB34-A8FF-4151-AFB0-CFB80E6518F8}" destId="{BC2AB50B-B21E-6B43-8B65-76893FBBFEE1}" srcOrd="1" destOrd="0" presId="urn:microsoft.com/office/officeart/2016/7/layout/RepeatingBendingProcessNew"/>
    <dgm:cxn modelId="{411A8C80-1AEA-364A-A3F0-F0432251F149}" type="presOf" srcId="{497D94DE-A19D-B54F-A216-D52CE4788057}" destId="{86FCC7C5-BC76-5348-BCC4-790569B5ABF6}" srcOrd="0" destOrd="0" presId="urn:microsoft.com/office/officeart/2016/7/layout/RepeatingBendingProcessNew"/>
    <dgm:cxn modelId="{ADE9C28C-8965-3641-B32D-70CC17A9A4FF}" type="presOf" srcId="{D9E68431-DFF6-9A4E-BF5F-99B7586F1F13}" destId="{B0D77A4D-9330-B940-9689-4498F0686B5A}" srcOrd="1" destOrd="0" presId="urn:microsoft.com/office/officeart/2016/7/layout/RepeatingBendingProcessNew"/>
    <dgm:cxn modelId="{8A812D96-0BEA-B341-BA0C-401AB16F35A0}" srcId="{4A6E1743-F118-4CB3-A924-EC8D664F9BC4}" destId="{8CBB9F37-D58E-AA4D-8F77-980057CF9C39}" srcOrd="3" destOrd="0" parTransId="{8CBF4460-9EED-7B47-856C-225327384E9F}" sibTransId="{72B041D0-A70C-FA47-9C71-8D9F4279FCE3}"/>
    <dgm:cxn modelId="{DF62B8A1-0338-124B-AC5D-0027BB682748}" type="presOf" srcId="{7642CDFD-0B9C-C64A-B8BB-60E3F568532E}" destId="{DA8C06F3-678B-1B43-9465-053D2321D606}" srcOrd="0" destOrd="0" presId="urn:microsoft.com/office/officeart/2016/7/layout/RepeatingBendingProcessNew"/>
    <dgm:cxn modelId="{918935A9-5F2A-714D-8682-3F3127108C58}" srcId="{4A6E1743-F118-4CB3-A924-EC8D664F9BC4}" destId="{C4ACB42C-F41F-F443-A0C7-E6BD8CDDBC72}" srcOrd="2" destOrd="0" parTransId="{F48C9BF9-2590-A54C-A663-AA1B0D4DE02D}" sibTransId="{497D94DE-A19D-B54F-A216-D52CE4788057}"/>
    <dgm:cxn modelId="{B3CD70B2-3EFC-4F45-91B9-6DCA8C509E31}" type="presOf" srcId="{8CBB9F37-D58E-AA4D-8F77-980057CF9C39}" destId="{10D740A1-F248-DE4E-91FA-3C936D62EBC0}" srcOrd="0" destOrd="0" presId="urn:microsoft.com/office/officeart/2016/7/layout/RepeatingBendingProcessNew"/>
    <dgm:cxn modelId="{16FC70CA-341A-0D4E-9DCD-5628344C31BB}" type="presOf" srcId="{72B041D0-A70C-FA47-9C71-8D9F4279FCE3}" destId="{A370D42C-F801-DD4B-83DD-F9E84C369054}" srcOrd="1" destOrd="0" presId="urn:microsoft.com/office/officeart/2016/7/layout/RepeatingBendingProcessNew"/>
    <dgm:cxn modelId="{84DA1ACE-00A4-7145-8A83-F02D69963317}" srcId="{4A6E1743-F118-4CB3-A924-EC8D664F9BC4}" destId="{7642CDFD-0B9C-C64A-B8BB-60E3F568532E}" srcOrd="4" destOrd="0" parTransId="{C5D0B093-6BB7-BB4F-B2B9-883D8E451D36}" sibTransId="{FA272DFE-362A-BB48-B3E6-080BE8674632}"/>
    <dgm:cxn modelId="{E89477D3-C706-FE4B-A1D2-88BC5F539038}" type="presOf" srcId="{FA272DFE-362A-BB48-B3E6-080BE8674632}" destId="{5B262E63-F65C-EE43-BFB9-BE104349535D}" srcOrd="1" destOrd="0" presId="urn:microsoft.com/office/officeart/2016/7/layout/RepeatingBendingProcessNew"/>
    <dgm:cxn modelId="{94244FEA-E418-3246-8B02-6A18CCF15972}" type="presOf" srcId="{0E9DDB34-A8FF-4151-AFB0-CFB80E6518F8}" destId="{5D29D6D0-D3C4-624C-A755-28F2D3977892}" srcOrd="0" destOrd="0" presId="urn:microsoft.com/office/officeart/2016/7/layout/RepeatingBendingProcessNew"/>
    <dgm:cxn modelId="{86F1C6F3-5668-F840-814B-378989E3408B}" type="presOf" srcId="{4A6E1743-F118-4CB3-A924-EC8D664F9BC4}" destId="{EB3C2DD1-F077-8C47-9203-79111E0CFF14}" srcOrd="0" destOrd="0" presId="urn:microsoft.com/office/officeart/2016/7/layout/RepeatingBendingProcessNew"/>
    <dgm:cxn modelId="{16AFC0F4-6C5D-D742-8CD4-25FC6FEFA21F}" type="presOf" srcId="{29A9269A-A484-2947-9F37-0C4DD5EAFC8C}" destId="{73EB8CDC-4348-0945-A79E-D8506A371635}" srcOrd="0" destOrd="0" presId="urn:microsoft.com/office/officeart/2016/7/layout/RepeatingBendingProcessNew"/>
    <dgm:cxn modelId="{277000F6-DEBB-4444-BC27-64980618C7BE}" type="presOf" srcId="{CE7A309E-C16F-4560-BD38-732DF8832D26}" destId="{34865D53-BA35-3741-8840-0FF4D132112B}" srcOrd="0" destOrd="0" presId="urn:microsoft.com/office/officeart/2016/7/layout/RepeatingBendingProcessNew"/>
    <dgm:cxn modelId="{7C0976B3-1B94-B24B-B44F-50A8031B8E3F}" type="presParOf" srcId="{EB3C2DD1-F077-8C47-9203-79111E0CFF14}" destId="{34865D53-BA35-3741-8840-0FF4D132112B}" srcOrd="0" destOrd="0" presId="urn:microsoft.com/office/officeart/2016/7/layout/RepeatingBendingProcessNew"/>
    <dgm:cxn modelId="{E1EB14E4-A8FC-1948-BCDE-43BA0B704449}" type="presParOf" srcId="{EB3C2DD1-F077-8C47-9203-79111E0CFF14}" destId="{5D29D6D0-D3C4-624C-A755-28F2D3977892}" srcOrd="1" destOrd="0" presId="urn:microsoft.com/office/officeart/2016/7/layout/RepeatingBendingProcessNew"/>
    <dgm:cxn modelId="{74F0DF95-BEBB-DB4B-AB67-74E1FBD058CD}" type="presParOf" srcId="{5D29D6D0-D3C4-624C-A755-28F2D3977892}" destId="{BC2AB50B-B21E-6B43-8B65-76893FBBFEE1}" srcOrd="0" destOrd="0" presId="urn:microsoft.com/office/officeart/2016/7/layout/RepeatingBendingProcessNew"/>
    <dgm:cxn modelId="{561D7113-1092-6848-BC09-BE06A4160314}" type="presParOf" srcId="{EB3C2DD1-F077-8C47-9203-79111E0CFF14}" destId="{630BFD3F-BA0D-CD40-80F4-FA29625ABE00}" srcOrd="2" destOrd="0" presId="urn:microsoft.com/office/officeart/2016/7/layout/RepeatingBendingProcessNew"/>
    <dgm:cxn modelId="{A9FC68E7-C61B-1742-8123-D9AC03913925}" type="presParOf" srcId="{EB3C2DD1-F077-8C47-9203-79111E0CFF14}" destId="{A537E3EF-56E2-3643-8F86-FB19865788A3}" srcOrd="3" destOrd="0" presId="urn:microsoft.com/office/officeart/2016/7/layout/RepeatingBendingProcessNew"/>
    <dgm:cxn modelId="{8BE2E948-B92B-D04F-9C61-C95721781111}" type="presParOf" srcId="{A537E3EF-56E2-3643-8F86-FB19865788A3}" destId="{B0D77A4D-9330-B940-9689-4498F0686B5A}" srcOrd="0" destOrd="0" presId="urn:microsoft.com/office/officeart/2016/7/layout/RepeatingBendingProcessNew"/>
    <dgm:cxn modelId="{70FF00F0-2D7E-444D-A2C6-8FE20F08C5F2}" type="presParOf" srcId="{EB3C2DD1-F077-8C47-9203-79111E0CFF14}" destId="{B0E6BEA0-7AEA-8E45-9878-8B71E7268EB8}" srcOrd="4" destOrd="0" presId="urn:microsoft.com/office/officeart/2016/7/layout/RepeatingBendingProcessNew"/>
    <dgm:cxn modelId="{98954623-1679-4541-A5BE-7E1850FECA39}" type="presParOf" srcId="{EB3C2DD1-F077-8C47-9203-79111E0CFF14}" destId="{86FCC7C5-BC76-5348-BCC4-790569B5ABF6}" srcOrd="5" destOrd="0" presId="urn:microsoft.com/office/officeart/2016/7/layout/RepeatingBendingProcessNew"/>
    <dgm:cxn modelId="{10DC07F1-F0F7-954B-BFA6-56B4C7DED9C3}" type="presParOf" srcId="{86FCC7C5-BC76-5348-BCC4-790569B5ABF6}" destId="{34403EDE-F3F7-AD4F-9335-AACFAD48DC35}" srcOrd="0" destOrd="0" presId="urn:microsoft.com/office/officeart/2016/7/layout/RepeatingBendingProcessNew"/>
    <dgm:cxn modelId="{153870B6-1388-1844-9655-5FD985B3261D}" type="presParOf" srcId="{EB3C2DD1-F077-8C47-9203-79111E0CFF14}" destId="{10D740A1-F248-DE4E-91FA-3C936D62EBC0}" srcOrd="6" destOrd="0" presId="urn:microsoft.com/office/officeart/2016/7/layout/RepeatingBendingProcessNew"/>
    <dgm:cxn modelId="{C4166279-C1F6-0B47-BB32-75405E3BC6B0}" type="presParOf" srcId="{EB3C2DD1-F077-8C47-9203-79111E0CFF14}" destId="{D28A29ED-E326-8345-B013-440636193D56}" srcOrd="7" destOrd="0" presId="urn:microsoft.com/office/officeart/2016/7/layout/RepeatingBendingProcessNew"/>
    <dgm:cxn modelId="{B4834663-ED16-034B-8292-0B91EA5665DC}" type="presParOf" srcId="{D28A29ED-E326-8345-B013-440636193D56}" destId="{A370D42C-F801-DD4B-83DD-F9E84C369054}" srcOrd="0" destOrd="0" presId="urn:microsoft.com/office/officeart/2016/7/layout/RepeatingBendingProcessNew"/>
    <dgm:cxn modelId="{509FAC63-3149-6C40-97D6-FCD586E1F414}" type="presParOf" srcId="{EB3C2DD1-F077-8C47-9203-79111E0CFF14}" destId="{DA8C06F3-678B-1B43-9465-053D2321D606}" srcOrd="8" destOrd="0" presId="urn:microsoft.com/office/officeart/2016/7/layout/RepeatingBendingProcessNew"/>
    <dgm:cxn modelId="{E8E3A9C0-0A7E-0B47-9933-65B815D48E79}" type="presParOf" srcId="{EB3C2DD1-F077-8C47-9203-79111E0CFF14}" destId="{75E9CE2B-454E-D74E-9EB6-97BA2CBC803B}" srcOrd="9" destOrd="0" presId="urn:microsoft.com/office/officeart/2016/7/layout/RepeatingBendingProcessNew"/>
    <dgm:cxn modelId="{718B8671-D6C4-5043-B807-A40BEDEF7E2E}" type="presParOf" srcId="{75E9CE2B-454E-D74E-9EB6-97BA2CBC803B}" destId="{5B262E63-F65C-EE43-BFB9-BE104349535D}" srcOrd="0" destOrd="0" presId="urn:microsoft.com/office/officeart/2016/7/layout/RepeatingBendingProcessNew"/>
    <dgm:cxn modelId="{F740D7CB-C479-904F-B53B-D99CB11072EA}" type="presParOf" srcId="{EB3C2DD1-F077-8C47-9203-79111E0CFF14}" destId="{73EB8CDC-4348-0945-A79E-D8506A371635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7315D6-9E4D-442A-BBB0-0B55306F3805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2639C9-4F11-4D46-9944-514C557FB287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Handling</a:t>
          </a:r>
        </a:p>
      </dgm:t>
    </dgm:pt>
    <dgm:pt modelId="{1023CCF9-772F-40A5-908A-6C872E78D1EC}" type="parTrans" cxnId="{D0247F75-E182-43EC-A12A-A1193A3A7AAB}">
      <dgm:prSet/>
      <dgm:spPr/>
      <dgm:t>
        <a:bodyPr/>
        <a:lstStyle/>
        <a:p>
          <a:endParaRPr lang="en-US"/>
        </a:p>
      </dgm:t>
    </dgm:pt>
    <dgm:pt modelId="{54CB781C-F0FB-4EBE-A480-79C77BF942F0}" type="sibTrans" cxnId="{D0247F75-E182-43EC-A12A-A1193A3A7AAB}">
      <dgm:prSet/>
      <dgm:spPr/>
      <dgm:t>
        <a:bodyPr/>
        <a:lstStyle/>
        <a:p>
          <a:endParaRPr lang="en-US"/>
        </a:p>
      </dgm:t>
    </dgm:pt>
    <dgm:pt modelId="{E15B580F-8D93-46E1-820F-12EB9DAC720E}">
      <dgm:prSet/>
      <dgm:spPr/>
      <dgm:t>
        <a:bodyPr/>
        <a:lstStyle/>
        <a:p>
          <a:pPr algn="ctr"/>
          <a:r>
            <a:rPr lang="en-US">
              <a:latin typeface="Times New Roman"/>
              <a:cs typeface="Times New Roman"/>
            </a:rPr>
            <a:t>Handling Null Values</a:t>
          </a:r>
        </a:p>
      </dgm:t>
    </dgm:pt>
    <dgm:pt modelId="{87156B2A-878F-4F74-88F0-CF53AC19ACBB}" type="parTrans" cxnId="{721DA5D1-D28F-4726-9F6A-C55F9249A95A}">
      <dgm:prSet/>
      <dgm:spPr/>
      <dgm:t>
        <a:bodyPr/>
        <a:lstStyle/>
        <a:p>
          <a:endParaRPr lang="en-US"/>
        </a:p>
      </dgm:t>
    </dgm:pt>
    <dgm:pt modelId="{29519994-5B8B-499C-B8D0-89ACA11FFEFC}" type="sibTrans" cxnId="{721DA5D1-D28F-4726-9F6A-C55F9249A95A}">
      <dgm:prSet/>
      <dgm:spPr/>
      <dgm:t>
        <a:bodyPr/>
        <a:lstStyle/>
        <a:p>
          <a:endParaRPr lang="en-US"/>
        </a:p>
      </dgm:t>
    </dgm:pt>
    <dgm:pt modelId="{94856407-269F-4269-83D1-290DA018A824}">
      <dgm:prSet/>
      <dgm:spPr/>
      <dgm:t>
        <a:bodyPr/>
        <a:lstStyle/>
        <a:p>
          <a:pPr algn="l"/>
          <a:r>
            <a:rPr lang="en-US">
              <a:latin typeface="Times New Roman"/>
              <a:cs typeface="Times New Roman"/>
            </a:rPr>
            <a:t>Used the complete dataset to predict and fill null values in the dataset scraped from Kijiji.</a:t>
          </a:r>
        </a:p>
      </dgm:t>
    </dgm:pt>
    <dgm:pt modelId="{87856130-17C2-4914-A2C8-EAB3B9209B35}" type="parTrans" cxnId="{E6E5A6EB-9E4E-428F-B8DB-525F59F1C696}">
      <dgm:prSet/>
      <dgm:spPr/>
      <dgm:t>
        <a:bodyPr/>
        <a:lstStyle/>
        <a:p>
          <a:endParaRPr lang="en-US"/>
        </a:p>
      </dgm:t>
    </dgm:pt>
    <dgm:pt modelId="{BD0D8F2B-4D6A-43AD-B077-682A1CD1F6F5}" type="sibTrans" cxnId="{E6E5A6EB-9E4E-428F-B8DB-525F59F1C696}">
      <dgm:prSet/>
      <dgm:spPr/>
      <dgm:t>
        <a:bodyPr/>
        <a:lstStyle/>
        <a:p>
          <a:endParaRPr lang="en-US"/>
        </a:p>
      </dgm:t>
    </dgm:pt>
    <dgm:pt modelId="{AFF695B2-E9B0-4D69-BF1C-EEE5CDE1258E}">
      <dgm:prSet/>
      <dgm:spPr/>
      <dgm:t>
        <a:bodyPr/>
        <a:lstStyle/>
        <a:p>
          <a:pPr algn="l"/>
          <a:r>
            <a:rPr lang="en-US" dirty="0">
              <a:latin typeface="Times New Roman"/>
              <a:cs typeface="Times New Roman"/>
            </a:rPr>
            <a:t>This ensured that the data was complete and ready for model training.</a:t>
          </a:r>
        </a:p>
      </dgm:t>
    </dgm:pt>
    <dgm:pt modelId="{50A64D81-3B02-41FE-96A4-2F7E68FF4E73}" type="parTrans" cxnId="{CC2E6AC9-6DF8-4C9F-AD6D-121B70B04304}">
      <dgm:prSet/>
      <dgm:spPr/>
      <dgm:t>
        <a:bodyPr/>
        <a:lstStyle/>
        <a:p>
          <a:endParaRPr lang="en-US"/>
        </a:p>
      </dgm:t>
    </dgm:pt>
    <dgm:pt modelId="{242AA0BF-8276-4C68-A54F-6455A0E64E0D}" type="sibTrans" cxnId="{CC2E6AC9-6DF8-4C9F-AD6D-121B70B04304}">
      <dgm:prSet/>
      <dgm:spPr/>
      <dgm:t>
        <a:bodyPr/>
        <a:lstStyle/>
        <a:p>
          <a:endParaRPr lang="en-US"/>
        </a:p>
      </dgm:t>
    </dgm:pt>
    <dgm:pt modelId="{98D8C31D-5990-41E6-92EE-9CCB6F563121}">
      <dgm:prSet/>
      <dgm:spPr/>
      <dgm:t>
        <a:bodyPr/>
        <a:lstStyle/>
        <a:p>
          <a:r>
            <a:rPr lang="en-US" dirty="0">
              <a:latin typeface="Times New Roman"/>
              <a:cs typeface="Times New Roman"/>
            </a:rPr>
            <a:t>Identifying</a:t>
          </a:r>
        </a:p>
      </dgm:t>
    </dgm:pt>
    <dgm:pt modelId="{62CBA743-D09C-4196-8866-7CFEB8D0C326}" type="parTrans" cxnId="{EBFF8A2D-862D-49D5-92DB-6FF32D1E0CE3}">
      <dgm:prSet/>
      <dgm:spPr/>
      <dgm:t>
        <a:bodyPr/>
        <a:lstStyle/>
        <a:p>
          <a:endParaRPr lang="en-US"/>
        </a:p>
      </dgm:t>
    </dgm:pt>
    <dgm:pt modelId="{0744FDD0-C866-457B-AB69-E1E38A7D9E90}" type="sibTrans" cxnId="{EBFF8A2D-862D-49D5-92DB-6FF32D1E0CE3}">
      <dgm:prSet/>
      <dgm:spPr/>
      <dgm:t>
        <a:bodyPr/>
        <a:lstStyle/>
        <a:p>
          <a:endParaRPr lang="en-US"/>
        </a:p>
      </dgm:t>
    </dgm:pt>
    <dgm:pt modelId="{10FE1015-6AE3-4C3A-9AA9-0E9984A72723}">
      <dgm:prSet/>
      <dgm:spPr/>
      <dgm:t>
        <a:bodyPr/>
        <a:lstStyle/>
        <a:p>
          <a:pPr algn="ctr"/>
          <a:r>
            <a:rPr lang="en-US">
              <a:latin typeface="Times New Roman"/>
              <a:cs typeface="Times New Roman"/>
            </a:rPr>
            <a:t>Identifying Features</a:t>
          </a:r>
        </a:p>
      </dgm:t>
    </dgm:pt>
    <dgm:pt modelId="{60472155-52D1-44DA-A252-D7361FEE58FB}" type="parTrans" cxnId="{7691733F-4307-41E8-AC10-977F94B259BF}">
      <dgm:prSet/>
      <dgm:spPr/>
      <dgm:t>
        <a:bodyPr/>
        <a:lstStyle/>
        <a:p>
          <a:endParaRPr lang="en-US"/>
        </a:p>
      </dgm:t>
    </dgm:pt>
    <dgm:pt modelId="{0B88CDC2-5AF4-4573-9C17-FE7203DBCD44}" type="sibTrans" cxnId="{7691733F-4307-41E8-AC10-977F94B259BF}">
      <dgm:prSet/>
      <dgm:spPr/>
      <dgm:t>
        <a:bodyPr/>
        <a:lstStyle/>
        <a:p>
          <a:endParaRPr lang="en-US"/>
        </a:p>
      </dgm:t>
    </dgm:pt>
    <dgm:pt modelId="{5000F2B8-E409-453F-BF2D-3D492555883B}">
      <dgm:prSet/>
      <dgm:spPr/>
      <dgm:t>
        <a:bodyPr/>
        <a:lstStyle/>
        <a:p>
          <a:pPr algn="l"/>
          <a:r>
            <a:rPr lang="en-US">
              <a:latin typeface="Times New Roman"/>
              <a:cs typeface="Times New Roman"/>
            </a:rPr>
            <a:t>Checked for null values across all features to ensure data integrity.</a:t>
          </a:r>
        </a:p>
      </dgm:t>
    </dgm:pt>
    <dgm:pt modelId="{1C2F50F6-4804-476D-BF6F-546033EE4A93}" type="parTrans" cxnId="{5B8E3A3D-3609-4213-83BF-9072276BD537}">
      <dgm:prSet/>
      <dgm:spPr/>
      <dgm:t>
        <a:bodyPr/>
        <a:lstStyle/>
        <a:p>
          <a:endParaRPr lang="en-US"/>
        </a:p>
      </dgm:t>
    </dgm:pt>
    <dgm:pt modelId="{19CC8BC4-5C3D-4AED-B33D-43A1A34ACEBE}" type="sibTrans" cxnId="{5B8E3A3D-3609-4213-83BF-9072276BD537}">
      <dgm:prSet/>
      <dgm:spPr/>
      <dgm:t>
        <a:bodyPr/>
        <a:lstStyle/>
        <a:p>
          <a:endParaRPr lang="en-US"/>
        </a:p>
      </dgm:t>
    </dgm:pt>
    <dgm:pt modelId="{F3220E69-8C13-445E-AD29-7CDD9CEA2E77}">
      <dgm:prSet/>
      <dgm:spPr/>
      <dgm:t>
        <a:bodyPr/>
        <a:lstStyle/>
        <a:p>
          <a:pPr algn="l"/>
          <a:r>
            <a:rPr lang="en-US">
              <a:latin typeface="Times New Roman"/>
              <a:cs typeface="Times New Roman"/>
            </a:rPr>
            <a:t>Identified numerical and categorical features in the dataset.</a:t>
          </a:r>
        </a:p>
      </dgm:t>
    </dgm:pt>
    <dgm:pt modelId="{C3F94618-D4F2-46A6-A18F-E317D3064CBA}" type="parTrans" cxnId="{83BE97D8-F388-4B47-8474-26F3D3A08E11}">
      <dgm:prSet/>
      <dgm:spPr/>
      <dgm:t>
        <a:bodyPr/>
        <a:lstStyle/>
        <a:p>
          <a:endParaRPr lang="en-US"/>
        </a:p>
      </dgm:t>
    </dgm:pt>
    <dgm:pt modelId="{2B361117-705F-4987-B52E-E9ECCB096220}" type="sibTrans" cxnId="{83BE97D8-F388-4B47-8474-26F3D3A08E11}">
      <dgm:prSet/>
      <dgm:spPr/>
      <dgm:t>
        <a:bodyPr/>
        <a:lstStyle/>
        <a:p>
          <a:endParaRPr lang="en-US"/>
        </a:p>
      </dgm:t>
    </dgm:pt>
    <dgm:pt modelId="{ED5DDFBC-0F70-45F3-A57A-5CD7DD242551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Encoding</a:t>
          </a:r>
        </a:p>
      </dgm:t>
    </dgm:pt>
    <dgm:pt modelId="{82180AF0-EFA7-4565-82FF-D6CA1F2F3635}" type="parTrans" cxnId="{04884554-8CBC-45EF-99FD-4C5A230E71C5}">
      <dgm:prSet/>
      <dgm:spPr/>
      <dgm:t>
        <a:bodyPr/>
        <a:lstStyle/>
        <a:p>
          <a:endParaRPr lang="en-US"/>
        </a:p>
      </dgm:t>
    </dgm:pt>
    <dgm:pt modelId="{37B909BD-29E7-4F9E-8198-722F6644614B}" type="sibTrans" cxnId="{04884554-8CBC-45EF-99FD-4C5A230E71C5}">
      <dgm:prSet/>
      <dgm:spPr/>
      <dgm:t>
        <a:bodyPr/>
        <a:lstStyle/>
        <a:p>
          <a:endParaRPr lang="en-US"/>
        </a:p>
      </dgm:t>
    </dgm:pt>
    <dgm:pt modelId="{A004492F-C284-4B7F-8ACD-EAD29AAE4D0E}">
      <dgm:prSet/>
      <dgm:spPr/>
      <dgm:t>
        <a:bodyPr/>
        <a:lstStyle/>
        <a:p>
          <a:pPr algn="ctr"/>
          <a:r>
            <a:rPr lang="en-US">
              <a:latin typeface="Times New Roman"/>
              <a:cs typeface="Times New Roman"/>
            </a:rPr>
            <a:t>Encoding Categorical Variables</a:t>
          </a:r>
        </a:p>
      </dgm:t>
    </dgm:pt>
    <dgm:pt modelId="{82E5A309-1621-44BC-87E4-8F8428608515}" type="parTrans" cxnId="{8608A5A9-EA1A-496A-89C7-75516686660F}">
      <dgm:prSet/>
      <dgm:spPr/>
      <dgm:t>
        <a:bodyPr/>
        <a:lstStyle/>
        <a:p>
          <a:endParaRPr lang="en-US"/>
        </a:p>
      </dgm:t>
    </dgm:pt>
    <dgm:pt modelId="{4A11AFCC-7E73-4F40-B620-987826894523}" type="sibTrans" cxnId="{8608A5A9-EA1A-496A-89C7-75516686660F}">
      <dgm:prSet/>
      <dgm:spPr/>
      <dgm:t>
        <a:bodyPr/>
        <a:lstStyle/>
        <a:p>
          <a:endParaRPr lang="en-US"/>
        </a:p>
      </dgm:t>
    </dgm:pt>
    <dgm:pt modelId="{4887F44F-A3A9-4733-96F6-ED4C958A58F7}">
      <dgm:prSet/>
      <dgm:spPr/>
      <dgm:t>
        <a:bodyPr/>
        <a:lstStyle/>
        <a:p>
          <a:pPr algn="l"/>
          <a:r>
            <a:rPr lang="en-US">
              <a:latin typeface="Times New Roman"/>
              <a:cs typeface="Times New Roman"/>
            </a:rPr>
            <a:t>Used Label Encoding to convert categorical values (e.g., property type) into numerical values for model compatibility.</a:t>
          </a:r>
        </a:p>
      </dgm:t>
    </dgm:pt>
    <dgm:pt modelId="{817E8B62-02C7-4F09-8ED4-EA2D688ADF1C}" type="parTrans" cxnId="{4254CF54-0F21-4CAD-9639-338C927D8394}">
      <dgm:prSet/>
      <dgm:spPr/>
      <dgm:t>
        <a:bodyPr/>
        <a:lstStyle/>
        <a:p>
          <a:endParaRPr lang="en-US"/>
        </a:p>
      </dgm:t>
    </dgm:pt>
    <dgm:pt modelId="{0266012E-EB25-4F14-A85E-E9BA6EF482E0}" type="sibTrans" cxnId="{4254CF54-0F21-4CAD-9639-338C927D8394}">
      <dgm:prSet/>
      <dgm:spPr/>
      <dgm:t>
        <a:bodyPr/>
        <a:lstStyle/>
        <a:p>
          <a:endParaRPr lang="en-US"/>
        </a:p>
      </dgm:t>
    </dgm:pt>
    <dgm:pt modelId="{FFCEAFE7-118E-E44C-BFEF-FE752DC44111}" type="pres">
      <dgm:prSet presAssocID="{B27315D6-9E4D-442A-BBB0-0B55306F3805}" presName="Name0" presStyleCnt="0">
        <dgm:presLayoutVars>
          <dgm:dir/>
          <dgm:animLvl val="lvl"/>
          <dgm:resizeHandles val="exact"/>
        </dgm:presLayoutVars>
      </dgm:prSet>
      <dgm:spPr/>
    </dgm:pt>
    <dgm:pt modelId="{9D344007-2FD0-C844-B887-11CEC00D7276}" type="pres">
      <dgm:prSet presAssocID="{EF2639C9-4F11-4D46-9944-514C557FB287}" presName="composite" presStyleCnt="0"/>
      <dgm:spPr/>
    </dgm:pt>
    <dgm:pt modelId="{BA1D9BBC-AB36-B246-B58F-9BADB8646444}" type="pres">
      <dgm:prSet presAssocID="{EF2639C9-4F11-4D46-9944-514C557FB287}" presName="parTx" presStyleLbl="alignNode1" presStyleIdx="0" presStyleCnt="3">
        <dgm:presLayoutVars>
          <dgm:chMax val="0"/>
          <dgm:chPref val="0"/>
        </dgm:presLayoutVars>
      </dgm:prSet>
      <dgm:spPr/>
    </dgm:pt>
    <dgm:pt modelId="{D5A295E0-D616-0E43-86A8-536A2E9F69DE}" type="pres">
      <dgm:prSet presAssocID="{EF2639C9-4F11-4D46-9944-514C557FB287}" presName="desTx" presStyleLbl="alignAccFollowNode1" presStyleIdx="0" presStyleCnt="3">
        <dgm:presLayoutVars/>
      </dgm:prSet>
      <dgm:spPr/>
    </dgm:pt>
    <dgm:pt modelId="{0E84CF40-BDCA-F94F-8042-E7111BDB8A84}" type="pres">
      <dgm:prSet presAssocID="{54CB781C-F0FB-4EBE-A480-79C77BF942F0}" presName="space" presStyleCnt="0"/>
      <dgm:spPr/>
    </dgm:pt>
    <dgm:pt modelId="{C6C6008F-45B7-784A-A554-A6A0EB6FEA62}" type="pres">
      <dgm:prSet presAssocID="{98D8C31D-5990-41E6-92EE-9CCB6F563121}" presName="composite" presStyleCnt="0"/>
      <dgm:spPr/>
    </dgm:pt>
    <dgm:pt modelId="{9F82DBFB-847B-5944-A25D-50E618870143}" type="pres">
      <dgm:prSet presAssocID="{98D8C31D-5990-41E6-92EE-9CCB6F563121}" presName="parTx" presStyleLbl="alignNode1" presStyleIdx="1" presStyleCnt="3">
        <dgm:presLayoutVars>
          <dgm:chMax val="0"/>
          <dgm:chPref val="0"/>
        </dgm:presLayoutVars>
      </dgm:prSet>
      <dgm:spPr/>
    </dgm:pt>
    <dgm:pt modelId="{11CD62E7-59CE-1D45-AF4B-51B081FA42EB}" type="pres">
      <dgm:prSet presAssocID="{98D8C31D-5990-41E6-92EE-9CCB6F563121}" presName="desTx" presStyleLbl="alignAccFollowNode1" presStyleIdx="1" presStyleCnt="3">
        <dgm:presLayoutVars/>
      </dgm:prSet>
      <dgm:spPr/>
    </dgm:pt>
    <dgm:pt modelId="{B3D7D435-0885-504A-A322-BE4DD2357C1B}" type="pres">
      <dgm:prSet presAssocID="{0744FDD0-C866-457B-AB69-E1E38A7D9E90}" presName="space" presStyleCnt="0"/>
      <dgm:spPr/>
    </dgm:pt>
    <dgm:pt modelId="{CC7061FE-6155-A94C-BF32-13744BFC2B83}" type="pres">
      <dgm:prSet presAssocID="{ED5DDFBC-0F70-45F3-A57A-5CD7DD242551}" presName="composite" presStyleCnt="0"/>
      <dgm:spPr/>
    </dgm:pt>
    <dgm:pt modelId="{82921B90-774B-8340-862A-A90F1175BD6A}" type="pres">
      <dgm:prSet presAssocID="{ED5DDFBC-0F70-45F3-A57A-5CD7DD242551}" presName="parTx" presStyleLbl="alignNode1" presStyleIdx="2" presStyleCnt="3">
        <dgm:presLayoutVars>
          <dgm:chMax val="0"/>
          <dgm:chPref val="0"/>
        </dgm:presLayoutVars>
      </dgm:prSet>
      <dgm:spPr/>
    </dgm:pt>
    <dgm:pt modelId="{95A5C277-BC86-4C4F-8679-2EA0FC4220BF}" type="pres">
      <dgm:prSet presAssocID="{ED5DDFBC-0F70-45F3-A57A-5CD7DD242551}" presName="desTx" presStyleLbl="alignAccFollowNode1" presStyleIdx="2" presStyleCnt="3">
        <dgm:presLayoutVars/>
      </dgm:prSet>
      <dgm:spPr/>
    </dgm:pt>
  </dgm:ptLst>
  <dgm:cxnLst>
    <dgm:cxn modelId="{1EC1C514-A4AD-CC48-AFAC-69D64C3E95BB}" type="presOf" srcId="{E15B580F-8D93-46E1-820F-12EB9DAC720E}" destId="{D5A295E0-D616-0E43-86A8-536A2E9F69DE}" srcOrd="0" destOrd="0" presId="urn:microsoft.com/office/officeart/2016/7/layout/HorizontalActionList"/>
    <dgm:cxn modelId="{0CEFE718-EE6A-3147-B458-35FAA4CE3FC1}" type="presOf" srcId="{10FE1015-6AE3-4C3A-9AA9-0E9984A72723}" destId="{11CD62E7-59CE-1D45-AF4B-51B081FA42EB}" srcOrd="0" destOrd="0" presId="urn:microsoft.com/office/officeart/2016/7/layout/HorizontalActionList"/>
    <dgm:cxn modelId="{0DD9C81A-E559-CE43-A342-FA8A8D157DA9}" type="presOf" srcId="{A004492F-C284-4B7F-8ACD-EAD29AAE4D0E}" destId="{95A5C277-BC86-4C4F-8679-2EA0FC4220BF}" srcOrd="0" destOrd="0" presId="urn:microsoft.com/office/officeart/2016/7/layout/HorizontalActionList"/>
    <dgm:cxn modelId="{7E445425-AE35-E149-94DF-008813654464}" type="presOf" srcId="{AFF695B2-E9B0-4D69-BF1C-EEE5CDE1258E}" destId="{D5A295E0-D616-0E43-86A8-536A2E9F69DE}" srcOrd="0" destOrd="2" presId="urn:microsoft.com/office/officeart/2016/7/layout/HorizontalActionList"/>
    <dgm:cxn modelId="{B5A1B427-01FD-BF4A-9FED-9EB90836D0CC}" type="presOf" srcId="{EF2639C9-4F11-4D46-9944-514C557FB287}" destId="{BA1D9BBC-AB36-B246-B58F-9BADB8646444}" srcOrd="0" destOrd="0" presId="urn:microsoft.com/office/officeart/2016/7/layout/HorizontalActionList"/>
    <dgm:cxn modelId="{100C132C-5BAA-4D44-8864-8A298E66913A}" type="presOf" srcId="{ED5DDFBC-0F70-45F3-A57A-5CD7DD242551}" destId="{82921B90-774B-8340-862A-A90F1175BD6A}" srcOrd="0" destOrd="0" presId="urn:microsoft.com/office/officeart/2016/7/layout/HorizontalActionList"/>
    <dgm:cxn modelId="{EBFF8A2D-862D-49D5-92DB-6FF32D1E0CE3}" srcId="{B27315D6-9E4D-442A-BBB0-0B55306F3805}" destId="{98D8C31D-5990-41E6-92EE-9CCB6F563121}" srcOrd="1" destOrd="0" parTransId="{62CBA743-D09C-4196-8866-7CFEB8D0C326}" sibTransId="{0744FDD0-C866-457B-AB69-E1E38A7D9E90}"/>
    <dgm:cxn modelId="{5B8E3A3D-3609-4213-83BF-9072276BD537}" srcId="{10FE1015-6AE3-4C3A-9AA9-0E9984A72723}" destId="{5000F2B8-E409-453F-BF2D-3D492555883B}" srcOrd="0" destOrd="0" parTransId="{1C2F50F6-4804-476D-BF6F-546033EE4A93}" sibTransId="{19CC8BC4-5C3D-4AED-B33D-43A1A34ACEBE}"/>
    <dgm:cxn modelId="{7691733F-4307-41E8-AC10-977F94B259BF}" srcId="{98D8C31D-5990-41E6-92EE-9CCB6F563121}" destId="{10FE1015-6AE3-4C3A-9AA9-0E9984A72723}" srcOrd="0" destOrd="0" parTransId="{60472155-52D1-44DA-A252-D7361FEE58FB}" sibTransId="{0B88CDC2-5AF4-4573-9C17-FE7203DBCD44}"/>
    <dgm:cxn modelId="{04884554-8CBC-45EF-99FD-4C5A230E71C5}" srcId="{B27315D6-9E4D-442A-BBB0-0B55306F3805}" destId="{ED5DDFBC-0F70-45F3-A57A-5CD7DD242551}" srcOrd="2" destOrd="0" parTransId="{82180AF0-EFA7-4565-82FF-D6CA1F2F3635}" sibTransId="{37B909BD-29E7-4F9E-8198-722F6644614B}"/>
    <dgm:cxn modelId="{4254CF54-0F21-4CAD-9639-338C927D8394}" srcId="{A004492F-C284-4B7F-8ACD-EAD29AAE4D0E}" destId="{4887F44F-A3A9-4733-96F6-ED4C958A58F7}" srcOrd="0" destOrd="0" parTransId="{817E8B62-02C7-4F09-8ED4-EA2D688ADF1C}" sibTransId="{0266012E-EB25-4F14-A85E-E9BA6EF482E0}"/>
    <dgm:cxn modelId="{D0247F75-E182-43EC-A12A-A1193A3A7AAB}" srcId="{B27315D6-9E4D-442A-BBB0-0B55306F3805}" destId="{EF2639C9-4F11-4D46-9944-514C557FB287}" srcOrd="0" destOrd="0" parTransId="{1023CCF9-772F-40A5-908A-6C872E78D1EC}" sibTransId="{54CB781C-F0FB-4EBE-A480-79C77BF942F0}"/>
    <dgm:cxn modelId="{205EF7A0-90ED-D14D-B635-CC3E81680ADA}" type="presOf" srcId="{4887F44F-A3A9-4733-96F6-ED4C958A58F7}" destId="{95A5C277-BC86-4C4F-8679-2EA0FC4220BF}" srcOrd="0" destOrd="1" presId="urn:microsoft.com/office/officeart/2016/7/layout/HorizontalActionList"/>
    <dgm:cxn modelId="{FEE590A6-3DC6-5F42-A2AE-5CB7D97F4E91}" type="presOf" srcId="{F3220E69-8C13-445E-AD29-7CDD9CEA2E77}" destId="{11CD62E7-59CE-1D45-AF4B-51B081FA42EB}" srcOrd="0" destOrd="2" presId="urn:microsoft.com/office/officeart/2016/7/layout/HorizontalActionList"/>
    <dgm:cxn modelId="{8608A5A9-EA1A-496A-89C7-75516686660F}" srcId="{ED5DDFBC-0F70-45F3-A57A-5CD7DD242551}" destId="{A004492F-C284-4B7F-8ACD-EAD29AAE4D0E}" srcOrd="0" destOrd="0" parTransId="{82E5A309-1621-44BC-87E4-8F8428608515}" sibTransId="{4A11AFCC-7E73-4F40-B620-987826894523}"/>
    <dgm:cxn modelId="{0C7E4CAD-48BC-9445-A0E3-7D7B4E730F00}" type="presOf" srcId="{94856407-269F-4269-83D1-290DA018A824}" destId="{D5A295E0-D616-0E43-86A8-536A2E9F69DE}" srcOrd="0" destOrd="1" presId="urn:microsoft.com/office/officeart/2016/7/layout/HorizontalActionList"/>
    <dgm:cxn modelId="{259147B4-97D8-BB4A-9796-97BDD8C0F632}" type="presOf" srcId="{5000F2B8-E409-453F-BF2D-3D492555883B}" destId="{11CD62E7-59CE-1D45-AF4B-51B081FA42EB}" srcOrd="0" destOrd="1" presId="urn:microsoft.com/office/officeart/2016/7/layout/HorizontalActionList"/>
    <dgm:cxn modelId="{223A0ABF-9C06-B545-AE9B-33B50556FC1E}" type="presOf" srcId="{98D8C31D-5990-41E6-92EE-9CCB6F563121}" destId="{9F82DBFB-847B-5944-A25D-50E618870143}" srcOrd="0" destOrd="0" presId="urn:microsoft.com/office/officeart/2016/7/layout/HorizontalActionList"/>
    <dgm:cxn modelId="{CC2E6AC9-6DF8-4C9F-AD6D-121B70B04304}" srcId="{E15B580F-8D93-46E1-820F-12EB9DAC720E}" destId="{AFF695B2-E9B0-4D69-BF1C-EEE5CDE1258E}" srcOrd="1" destOrd="0" parTransId="{50A64D81-3B02-41FE-96A4-2F7E68FF4E73}" sibTransId="{242AA0BF-8276-4C68-A54F-6455A0E64E0D}"/>
    <dgm:cxn modelId="{721DA5D1-D28F-4726-9F6A-C55F9249A95A}" srcId="{EF2639C9-4F11-4D46-9944-514C557FB287}" destId="{E15B580F-8D93-46E1-820F-12EB9DAC720E}" srcOrd="0" destOrd="0" parTransId="{87156B2A-878F-4F74-88F0-CF53AC19ACBB}" sibTransId="{29519994-5B8B-499C-B8D0-89ACA11FFEFC}"/>
    <dgm:cxn modelId="{83BE97D8-F388-4B47-8474-26F3D3A08E11}" srcId="{10FE1015-6AE3-4C3A-9AA9-0E9984A72723}" destId="{F3220E69-8C13-445E-AD29-7CDD9CEA2E77}" srcOrd="1" destOrd="0" parTransId="{C3F94618-D4F2-46A6-A18F-E317D3064CBA}" sibTransId="{2B361117-705F-4987-B52E-E9ECCB096220}"/>
    <dgm:cxn modelId="{949D42E8-0636-4043-8184-43AB6A02069A}" type="presOf" srcId="{B27315D6-9E4D-442A-BBB0-0B55306F3805}" destId="{FFCEAFE7-118E-E44C-BFEF-FE752DC44111}" srcOrd="0" destOrd="0" presId="urn:microsoft.com/office/officeart/2016/7/layout/HorizontalActionList"/>
    <dgm:cxn modelId="{E6E5A6EB-9E4E-428F-B8DB-525F59F1C696}" srcId="{E15B580F-8D93-46E1-820F-12EB9DAC720E}" destId="{94856407-269F-4269-83D1-290DA018A824}" srcOrd="0" destOrd="0" parTransId="{87856130-17C2-4914-A2C8-EAB3B9209B35}" sibTransId="{BD0D8F2B-4D6A-43AD-B077-682A1CD1F6F5}"/>
    <dgm:cxn modelId="{369ED667-AB22-084D-AD4C-6930F4219E72}" type="presParOf" srcId="{FFCEAFE7-118E-E44C-BFEF-FE752DC44111}" destId="{9D344007-2FD0-C844-B887-11CEC00D7276}" srcOrd="0" destOrd="0" presId="urn:microsoft.com/office/officeart/2016/7/layout/HorizontalActionList"/>
    <dgm:cxn modelId="{08F903E6-AEE1-404C-84C4-E0DD950DFC39}" type="presParOf" srcId="{9D344007-2FD0-C844-B887-11CEC00D7276}" destId="{BA1D9BBC-AB36-B246-B58F-9BADB8646444}" srcOrd="0" destOrd="0" presId="urn:microsoft.com/office/officeart/2016/7/layout/HorizontalActionList"/>
    <dgm:cxn modelId="{56CB7CBD-BB50-E146-A5D1-1FC7815B25DA}" type="presParOf" srcId="{9D344007-2FD0-C844-B887-11CEC00D7276}" destId="{D5A295E0-D616-0E43-86A8-536A2E9F69DE}" srcOrd="1" destOrd="0" presId="urn:microsoft.com/office/officeart/2016/7/layout/HorizontalActionList"/>
    <dgm:cxn modelId="{BE381D7B-9C2C-A343-8B5F-0EA463F39729}" type="presParOf" srcId="{FFCEAFE7-118E-E44C-BFEF-FE752DC44111}" destId="{0E84CF40-BDCA-F94F-8042-E7111BDB8A84}" srcOrd="1" destOrd="0" presId="urn:microsoft.com/office/officeart/2016/7/layout/HorizontalActionList"/>
    <dgm:cxn modelId="{1A29612F-D6CC-804E-A6E4-878096FD0EB0}" type="presParOf" srcId="{FFCEAFE7-118E-E44C-BFEF-FE752DC44111}" destId="{C6C6008F-45B7-784A-A554-A6A0EB6FEA62}" srcOrd="2" destOrd="0" presId="urn:microsoft.com/office/officeart/2016/7/layout/HorizontalActionList"/>
    <dgm:cxn modelId="{63023426-DC68-614E-A1BF-685F51426001}" type="presParOf" srcId="{C6C6008F-45B7-784A-A554-A6A0EB6FEA62}" destId="{9F82DBFB-847B-5944-A25D-50E618870143}" srcOrd="0" destOrd="0" presId="urn:microsoft.com/office/officeart/2016/7/layout/HorizontalActionList"/>
    <dgm:cxn modelId="{662F7FE0-ED69-A045-82D3-D62DA315775C}" type="presParOf" srcId="{C6C6008F-45B7-784A-A554-A6A0EB6FEA62}" destId="{11CD62E7-59CE-1D45-AF4B-51B081FA42EB}" srcOrd="1" destOrd="0" presId="urn:microsoft.com/office/officeart/2016/7/layout/HorizontalActionList"/>
    <dgm:cxn modelId="{F534CBA3-4F0D-4E4E-A0B2-187BE7D35EB1}" type="presParOf" srcId="{FFCEAFE7-118E-E44C-BFEF-FE752DC44111}" destId="{B3D7D435-0885-504A-A322-BE4DD2357C1B}" srcOrd="3" destOrd="0" presId="urn:microsoft.com/office/officeart/2016/7/layout/HorizontalActionList"/>
    <dgm:cxn modelId="{CF83389C-284B-D64E-8A88-9C619086349C}" type="presParOf" srcId="{FFCEAFE7-118E-E44C-BFEF-FE752DC44111}" destId="{CC7061FE-6155-A94C-BF32-13744BFC2B83}" srcOrd="4" destOrd="0" presId="urn:microsoft.com/office/officeart/2016/7/layout/HorizontalActionList"/>
    <dgm:cxn modelId="{8D914437-0969-A544-B990-12A276F2E86C}" type="presParOf" srcId="{CC7061FE-6155-A94C-BF32-13744BFC2B83}" destId="{82921B90-774B-8340-862A-A90F1175BD6A}" srcOrd="0" destOrd="0" presId="urn:microsoft.com/office/officeart/2016/7/layout/HorizontalActionList"/>
    <dgm:cxn modelId="{1103BEE4-B22F-8843-BE87-1269ECEE4432}" type="presParOf" srcId="{CC7061FE-6155-A94C-BF32-13744BFC2B83}" destId="{95A5C277-BC86-4C4F-8679-2EA0FC4220BF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A1F25E-21EB-40D2-8C77-36E4EA45C25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F7456A5-C69B-4543-BC8C-A87CF7A61506}">
      <dgm:prSet custT="1"/>
      <dgm:spPr/>
      <dgm:t>
        <a:bodyPr/>
        <a:lstStyle/>
        <a:p>
          <a:r>
            <a:rPr lang="en-US" sz="2000" dirty="0">
              <a:latin typeface="Arial"/>
              <a:cs typeface="Times New Roman"/>
            </a:rPr>
            <a:t>Some of the distribution and relationships of numerical features such as Bathrooms, </a:t>
          </a:r>
          <a:r>
            <a:rPr lang="en-US" sz="2000" dirty="0" err="1">
              <a:latin typeface="Arial"/>
              <a:cs typeface="Times New Roman"/>
            </a:rPr>
            <a:t>Sqft</a:t>
          </a:r>
          <a:r>
            <a:rPr lang="en-US" sz="2000" dirty="0">
              <a:latin typeface="Arial"/>
              <a:cs typeface="Times New Roman"/>
            </a:rPr>
            <a:t>, Price, and Bedrooms.</a:t>
          </a:r>
        </a:p>
      </dgm:t>
    </dgm:pt>
    <dgm:pt modelId="{F0A353C0-48C0-42F6-83F0-E1156F3AB89C}" type="parTrans" cxnId="{D7292055-0C21-4075-8D35-AFF34FC45990}">
      <dgm:prSet/>
      <dgm:spPr/>
      <dgm:t>
        <a:bodyPr/>
        <a:lstStyle/>
        <a:p>
          <a:endParaRPr lang="en-US"/>
        </a:p>
      </dgm:t>
    </dgm:pt>
    <dgm:pt modelId="{4DA724E2-85FB-42E6-AA62-6C0259669FE4}" type="sibTrans" cxnId="{D7292055-0C21-4075-8D35-AFF34FC45990}">
      <dgm:prSet/>
      <dgm:spPr/>
      <dgm:t>
        <a:bodyPr/>
        <a:lstStyle/>
        <a:p>
          <a:endParaRPr lang="en-US"/>
        </a:p>
      </dgm:t>
    </dgm:pt>
    <dgm:pt modelId="{60532B4C-B03F-4853-A1BD-231A408F2B3E}">
      <dgm:prSet custT="1"/>
      <dgm:spPr/>
      <dgm:t>
        <a:bodyPr/>
        <a:lstStyle/>
        <a:p>
          <a:r>
            <a:rPr lang="en-US" sz="2000">
              <a:latin typeface="Arial"/>
              <a:cs typeface="Times New Roman"/>
            </a:rPr>
            <a:t>We used dynamic grid sizing to efficiently display varying numbers of plots</a:t>
          </a:r>
          <a:r>
            <a:rPr lang="en-US" sz="2300"/>
            <a:t>.</a:t>
          </a:r>
        </a:p>
      </dgm:t>
    </dgm:pt>
    <dgm:pt modelId="{3CFD4226-1232-4D48-80D5-F0C296973C69}" type="parTrans" cxnId="{E57360B3-5462-4C48-B948-70D599B20779}">
      <dgm:prSet/>
      <dgm:spPr/>
      <dgm:t>
        <a:bodyPr/>
        <a:lstStyle/>
        <a:p>
          <a:endParaRPr lang="en-US"/>
        </a:p>
      </dgm:t>
    </dgm:pt>
    <dgm:pt modelId="{55647D86-3AC9-4378-94D4-95F49355BA90}" type="sibTrans" cxnId="{E57360B3-5462-4C48-B948-70D599B20779}">
      <dgm:prSet/>
      <dgm:spPr/>
      <dgm:t>
        <a:bodyPr/>
        <a:lstStyle/>
        <a:p>
          <a:endParaRPr lang="en-US"/>
        </a:p>
      </dgm:t>
    </dgm:pt>
    <dgm:pt modelId="{6C4C5774-372B-9742-A6C2-245C78BC7CD7}" type="pres">
      <dgm:prSet presAssocID="{02A1F25E-21EB-40D2-8C77-36E4EA45C253}" presName="vert0" presStyleCnt="0">
        <dgm:presLayoutVars>
          <dgm:dir/>
          <dgm:animOne val="branch"/>
          <dgm:animLvl val="lvl"/>
        </dgm:presLayoutVars>
      </dgm:prSet>
      <dgm:spPr/>
    </dgm:pt>
    <dgm:pt modelId="{B9A595D8-C3FA-2B4D-9C70-602EBC730B1C}" type="pres">
      <dgm:prSet presAssocID="{AF7456A5-C69B-4543-BC8C-A87CF7A61506}" presName="thickLine" presStyleLbl="alignNode1" presStyleIdx="0" presStyleCnt="2"/>
      <dgm:spPr/>
    </dgm:pt>
    <dgm:pt modelId="{94F0F0D0-4448-FC43-917A-8EBD1445A021}" type="pres">
      <dgm:prSet presAssocID="{AF7456A5-C69B-4543-BC8C-A87CF7A61506}" presName="horz1" presStyleCnt="0"/>
      <dgm:spPr/>
    </dgm:pt>
    <dgm:pt modelId="{A1898A57-6A1B-EB43-9F58-1E45D03838B5}" type="pres">
      <dgm:prSet presAssocID="{AF7456A5-C69B-4543-BC8C-A87CF7A61506}" presName="tx1" presStyleLbl="revTx" presStyleIdx="0" presStyleCnt="2"/>
      <dgm:spPr/>
    </dgm:pt>
    <dgm:pt modelId="{9A08EDB9-562E-C341-9ADE-6962ABF0B9EC}" type="pres">
      <dgm:prSet presAssocID="{AF7456A5-C69B-4543-BC8C-A87CF7A61506}" presName="vert1" presStyleCnt="0"/>
      <dgm:spPr/>
    </dgm:pt>
    <dgm:pt modelId="{3F459BA5-FE19-E34C-A22C-CBD54ED35D36}" type="pres">
      <dgm:prSet presAssocID="{60532B4C-B03F-4853-A1BD-231A408F2B3E}" presName="thickLine" presStyleLbl="alignNode1" presStyleIdx="1" presStyleCnt="2"/>
      <dgm:spPr/>
    </dgm:pt>
    <dgm:pt modelId="{EEEFAD32-060C-F149-9AAE-AF8812A9353A}" type="pres">
      <dgm:prSet presAssocID="{60532B4C-B03F-4853-A1BD-231A408F2B3E}" presName="horz1" presStyleCnt="0"/>
      <dgm:spPr/>
    </dgm:pt>
    <dgm:pt modelId="{33AFE91A-BF02-114E-820E-AA1226692887}" type="pres">
      <dgm:prSet presAssocID="{60532B4C-B03F-4853-A1BD-231A408F2B3E}" presName="tx1" presStyleLbl="revTx" presStyleIdx="1" presStyleCnt="2"/>
      <dgm:spPr/>
    </dgm:pt>
    <dgm:pt modelId="{E604B187-AE2C-6145-B9A8-294931605355}" type="pres">
      <dgm:prSet presAssocID="{60532B4C-B03F-4853-A1BD-231A408F2B3E}" presName="vert1" presStyleCnt="0"/>
      <dgm:spPr/>
    </dgm:pt>
  </dgm:ptLst>
  <dgm:cxnLst>
    <dgm:cxn modelId="{B1553902-3BE1-1E44-8A75-2F38B3E21490}" type="presOf" srcId="{02A1F25E-21EB-40D2-8C77-36E4EA45C253}" destId="{6C4C5774-372B-9742-A6C2-245C78BC7CD7}" srcOrd="0" destOrd="0" presId="urn:microsoft.com/office/officeart/2008/layout/LinedList"/>
    <dgm:cxn modelId="{D7292055-0C21-4075-8D35-AFF34FC45990}" srcId="{02A1F25E-21EB-40D2-8C77-36E4EA45C253}" destId="{AF7456A5-C69B-4543-BC8C-A87CF7A61506}" srcOrd="0" destOrd="0" parTransId="{F0A353C0-48C0-42F6-83F0-E1156F3AB89C}" sibTransId="{4DA724E2-85FB-42E6-AA62-6C0259669FE4}"/>
    <dgm:cxn modelId="{6CA86EB0-170F-4E42-B542-79517C964A94}" type="presOf" srcId="{60532B4C-B03F-4853-A1BD-231A408F2B3E}" destId="{33AFE91A-BF02-114E-820E-AA1226692887}" srcOrd="0" destOrd="0" presId="urn:microsoft.com/office/officeart/2008/layout/LinedList"/>
    <dgm:cxn modelId="{E57360B3-5462-4C48-B948-70D599B20779}" srcId="{02A1F25E-21EB-40D2-8C77-36E4EA45C253}" destId="{60532B4C-B03F-4853-A1BD-231A408F2B3E}" srcOrd="1" destOrd="0" parTransId="{3CFD4226-1232-4D48-80D5-F0C296973C69}" sibTransId="{55647D86-3AC9-4378-94D4-95F49355BA90}"/>
    <dgm:cxn modelId="{4F8BF0D9-9BC7-B244-9020-1D8655D4D4B6}" type="presOf" srcId="{AF7456A5-C69B-4543-BC8C-A87CF7A61506}" destId="{A1898A57-6A1B-EB43-9F58-1E45D03838B5}" srcOrd="0" destOrd="0" presId="urn:microsoft.com/office/officeart/2008/layout/LinedList"/>
    <dgm:cxn modelId="{90B3173D-5D46-0F47-889D-343A816394F7}" type="presParOf" srcId="{6C4C5774-372B-9742-A6C2-245C78BC7CD7}" destId="{B9A595D8-C3FA-2B4D-9C70-602EBC730B1C}" srcOrd="0" destOrd="0" presId="urn:microsoft.com/office/officeart/2008/layout/LinedList"/>
    <dgm:cxn modelId="{2F1B1A65-2918-1445-A0D7-293A1DECBF36}" type="presParOf" srcId="{6C4C5774-372B-9742-A6C2-245C78BC7CD7}" destId="{94F0F0D0-4448-FC43-917A-8EBD1445A021}" srcOrd="1" destOrd="0" presId="urn:microsoft.com/office/officeart/2008/layout/LinedList"/>
    <dgm:cxn modelId="{E5E62AE3-EB36-694E-A3A6-EE1BE9DB09C9}" type="presParOf" srcId="{94F0F0D0-4448-FC43-917A-8EBD1445A021}" destId="{A1898A57-6A1B-EB43-9F58-1E45D03838B5}" srcOrd="0" destOrd="0" presId="urn:microsoft.com/office/officeart/2008/layout/LinedList"/>
    <dgm:cxn modelId="{F61D2768-8938-954E-8D57-B9FC3B3059D4}" type="presParOf" srcId="{94F0F0D0-4448-FC43-917A-8EBD1445A021}" destId="{9A08EDB9-562E-C341-9ADE-6962ABF0B9EC}" srcOrd="1" destOrd="0" presId="urn:microsoft.com/office/officeart/2008/layout/LinedList"/>
    <dgm:cxn modelId="{12D747AF-F076-DD4E-8C31-7A46EA74F221}" type="presParOf" srcId="{6C4C5774-372B-9742-A6C2-245C78BC7CD7}" destId="{3F459BA5-FE19-E34C-A22C-CBD54ED35D36}" srcOrd="2" destOrd="0" presId="urn:microsoft.com/office/officeart/2008/layout/LinedList"/>
    <dgm:cxn modelId="{664C3562-70D4-DA41-96FF-8C45A34EA954}" type="presParOf" srcId="{6C4C5774-372B-9742-A6C2-245C78BC7CD7}" destId="{EEEFAD32-060C-F149-9AAE-AF8812A9353A}" srcOrd="3" destOrd="0" presId="urn:microsoft.com/office/officeart/2008/layout/LinedList"/>
    <dgm:cxn modelId="{79843529-48FF-A848-93CE-73EC567B2E3A}" type="presParOf" srcId="{EEEFAD32-060C-F149-9AAE-AF8812A9353A}" destId="{33AFE91A-BF02-114E-820E-AA1226692887}" srcOrd="0" destOrd="0" presId="urn:microsoft.com/office/officeart/2008/layout/LinedList"/>
    <dgm:cxn modelId="{899F947B-5D5B-B444-AE48-B4E3D4602789}" type="presParOf" srcId="{EEEFAD32-060C-F149-9AAE-AF8812A9353A}" destId="{E604B187-AE2C-6145-B9A8-2949316053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2F2062-DADE-4830-B7BE-35F37881844B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DFAF115-B143-4B3D-BA3B-2EB7E593298E}">
      <dgm:prSet/>
      <dgm:spPr/>
      <dgm:t>
        <a:bodyPr/>
        <a:lstStyle/>
        <a:p>
          <a:r>
            <a:rPr lang="en-US" b="1">
              <a:solidFill>
                <a:schemeClr val="accent1">
                  <a:lumMod val="50000"/>
                </a:schemeClr>
              </a:solidFill>
            </a:rPr>
            <a:t>Category Distribution:</a:t>
          </a:r>
          <a:r>
            <a:rPr lang="en-US">
              <a:solidFill>
                <a:schemeClr val="accent1">
                  <a:lumMod val="50000"/>
                </a:schemeClr>
              </a:solidFill>
            </a:rPr>
            <a:t> Displays the frequency of each category within the dataset.</a:t>
          </a:r>
        </a:p>
      </dgm:t>
    </dgm:pt>
    <dgm:pt modelId="{97B8777C-7249-4BAF-8EE9-0D43DEA0A2F9}" type="parTrans" cxnId="{950B6CF9-D63D-4637-8E9B-A357985971FE}">
      <dgm:prSet/>
      <dgm:spPr/>
      <dgm:t>
        <a:bodyPr/>
        <a:lstStyle/>
        <a:p>
          <a:endParaRPr lang="en-US"/>
        </a:p>
      </dgm:t>
    </dgm:pt>
    <dgm:pt modelId="{C488168C-EBC1-4BE6-8C83-73A213D14A74}" type="sibTrans" cxnId="{950B6CF9-D63D-4637-8E9B-A357985971FE}">
      <dgm:prSet/>
      <dgm:spPr/>
      <dgm:t>
        <a:bodyPr/>
        <a:lstStyle/>
        <a:p>
          <a:endParaRPr lang="en-US"/>
        </a:p>
      </dgm:t>
    </dgm:pt>
    <dgm:pt modelId="{71171A71-A414-4C80-9E07-261F2C589B08}">
      <dgm:prSet/>
      <dgm:spPr/>
      <dgm:t>
        <a:bodyPr/>
        <a:lstStyle/>
        <a:p>
          <a:r>
            <a:rPr lang="en-US" b="1">
              <a:solidFill>
                <a:schemeClr val="accent1">
                  <a:lumMod val="50000"/>
                </a:schemeClr>
              </a:solidFill>
            </a:rPr>
            <a:t>Group Comparisons:</a:t>
          </a:r>
          <a:r>
            <a:rPr lang="en-US">
              <a:solidFill>
                <a:schemeClr val="accent1">
                  <a:lumMod val="50000"/>
                </a:schemeClr>
              </a:solidFill>
            </a:rPr>
            <a:t> Highlights dominant and less common categories.</a:t>
          </a:r>
        </a:p>
      </dgm:t>
    </dgm:pt>
    <dgm:pt modelId="{F30AAC53-8EAE-4ADF-BB17-D13F52B2EDA8}" type="parTrans" cxnId="{269E99B2-BA48-4EA7-B48D-5F95BFA47171}">
      <dgm:prSet/>
      <dgm:spPr/>
      <dgm:t>
        <a:bodyPr/>
        <a:lstStyle/>
        <a:p>
          <a:endParaRPr lang="en-US"/>
        </a:p>
      </dgm:t>
    </dgm:pt>
    <dgm:pt modelId="{3BACD3F6-0BD5-4796-9045-BA9EDEE8E620}" type="sibTrans" cxnId="{269E99B2-BA48-4EA7-B48D-5F95BFA47171}">
      <dgm:prSet/>
      <dgm:spPr/>
      <dgm:t>
        <a:bodyPr/>
        <a:lstStyle/>
        <a:p>
          <a:endParaRPr lang="en-US"/>
        </a:p>
      </dgm:t>
    </dgm:pt>
    <dgm:pt modelId="{2E1BF021-8EF0-47D4-B828-0DD2D266BE55}">
      <dgm:prSet/>
      <dgm:spPr/>
      <dgm:t>
        <a:bodyPr/>
        <a:lstStyle/>
        <a:p>
          <a:r>
            <a:rPr lang="en-US" b="1">
              <a:solidFill>
                <a:schemeClr val="accent1">
                  <a:lumMod val="50000"/>
                </a:schemeClr>
              </a:solidFill>
            </a:rPr>
            <a:t>Detecting Patterns in Qualitative Data:</a:t>
          </a:r>
          <a:r>
            <a:rPr lang="en-US">
              <a:solidFill>
                <a:schemeClr val="accent1">
                  <a:lumMod val="50000"/>
                </a:schemeClr>
              </a:solidFill>
            </a:rPr>
            <a:t> Reveals relationships between different categorical variables.</a:t>
          </a:r>
        </a:p>
      </dgm:t>
    </dgm:pt>
    <dgm:pt modelId="{057D31E2-14E5-415B-811D-A3B025C0D3E2}" type="parTrans" cxnId="{E4D1B9B7-A060-433C-A3A6-16D31946C17A}">
      <dgm:prSet/>
      <dgm:spPr/>
      <dgm:t>
        <a:bodyPr/>
        <a:lstStyle/>
        <a:p>
          <a:endParaRPr lang="en-US"/>
        </a:p>
      </dgm:t>
    </dgm:pt>
    <dgm:pt modelId="{029A32F8-DEDA-48C8-9085-C79C714C27EB}" type="sibTrans" cxnId="{E4D1B9B7-A060-433C-A3A6-16D31946C17A}">
      <dgm:prSet/>
      <dgm:spPr/>
      <dgm:t>
        <a:bodyPr/>
        <a:lstStyle/>
        <a:p>
          <a:endParaRPr lang="en-US"/>
        </a:p>
      </dgm:t>
    </dgm:pt>
    <dgm:pt modelId="{380513D3-17F9-F347-94DB-CC71EE4A58BD}" type="pres">
      <dgm:prSet presAssocID="{762F2062-DADE-4830-B7BE-35F37881844B}" presName="vert0" presStyleCnt="0">
        <dgm:presLayoutVars>
          <dgm:dir/>
          <dgm:animOne val="branch"/>
          <dgm:animLvl val="lvl"/>
        </dgm:presLayoutVars>
      </dgm:prSet>
      <dgm:spPr/>
    </dgm:pt>
    <dgm:pt modelId="{B77170AD-463A-DE44-86F9-AA8DF10BA0E7}" type="pres">
      <dgm:prSet presAssocID="{1DFAF115-B143-4B3D-BA3B-2EB7E593298E}" presName="thickLine" presStyleLbl="alignNode1" presStyleIdx="0" presStyleCnt="3"/>
      <dgm:spPr/>
    </dgm:pt>
    <dgm:pt modelId="{7EE7396C-2023-1B41-951F-27EFEDDECDB8}" type="pres">
      <dgm:prSet presAssocID="{1DFAF115-B143-4B3D-BA3B-2EB7E593298E}" presName="horz1" presStyleCnt="0"/>
      <dgm:spPr/>
    </dgm:pt>
    <dgm:pt modelId="{B2018CF9-4181-D04E-B563-D672133EBD7E}" type="pres">
      <dgm:prSet presAssocID="{1DFAF115-B143-4B3D-BA3B-2EB7E593298E}" presName="tx1" presStyleLbl="revTx" presStyleIdx="0" presStyleCnt="3"/>
      <dgm:spPr/>
    </dgm:pt>
    <dgm:pt modelId="{57E347FF-C747-AC4A-AF70-D7F1EDEC8597}" type="pres">
      <dgm:prSet presAssocID="{1DFAF115-B143-4B3D-BA3B-2EB7E593298E}" presName="vert1" presStyleCnt="0"/>
      <dgm:spPr/>
    </dgm:pt>
    <dgm:pt modelId="{FAF892C2-F703-FB4F-8568-B30EA924FBBA}" type="pres">
      <dgm:prSet presAssocID="{71171A71-A414-4C80-9E07-261F2C589B08}" presName="thickLine" presStyleLbl="alignNode1" presStyleIdx="1" presStyleCnt="3"/>
      <dgm:spPr/>
    </dgm:pt>
    <dgm:pt modelId="{B22A6D8F-94D6-634A-B2F9-B9D827EA4B80}" type="pres">
      <dgm:prSet presAssocID="{71171A71-A414-4C80-9E07-261F2C589B08}" presName="horz1" presStyleCnt="0"/>
      <dgm:spPr/>
    </dgm:pt>
    <dgm:pt modelId="{0E5E8E96-2B10-3349-B214-E58D4CB3D4F2}" type="pres">
      <dgm:prSet presAssocID="{71171A71-A414-4C80-9E07-261F2C589B08}" presName="tx1" presStyleLbl="revTx" presStyleIdx="1" presStyleCnt="3"/>
      <dgm:spPr/>
    </dgm:pt>
    <dgm:pt modelId="{495EFA1D-54FD-5042-B37A-295A3D870C41}" type="pres">
      <dgm:prSet presAssocID="{71171A71-A414-4C80-9E07-261F2C589B08}" presName="vert1" presStyleCnt="0"/>
      <dgm:spPr/>
    </dgm:pt>
    <dgm:pt modelId="{58FB0579-1E3F-0D4C-895C-8359C5441411}" type="pres">
      <dgm:prSet presAssocID="{2E1BF021-8EF0-47D4-B828-0DD2D266BE55}" presName="thickLine" presStyleLbl="alignNode1" presStyleIdx="2" presStyleCnt="3"/>
      <dgm:spPr/>
    </dgm:pt>
    <dgm:pt modelId="{DE7FB37D-2DDC-5840-AB6D-03E2194548A3}" type="pres">
      <dgm:prSet presAssocID="{2E1BF021-8EF0-47D4-B828-0DD2D266BE55}" presName="horz1" presStyleCnt="0"/>
      <dgm:spPr/>
    </dgm:pt>
    <dgm:pt modelId="{A7A1CB53-C5C6-8B4A-B3DD-0938E14E6505}" type="pres">
      <dgm:prSet presAssocID="{2E1BF021-8EF0-47D4-B828-0DD2D266BE55}" presName="tx1" presStyleLbl="revTx" presStyleIdx="2" presStyleCnt="3"/>
      <dgm:spPr/>
    </dgm:pt>
    <dgm:pt modelId="{F2C9288F-CA58-9747-AC87-F5560167B277}" type="pres">
      <dgm:prSet presAssocID="{2E1BF021-8EF0-47D4-B828-0DD2D266BE55}" presName="vert1" presStyleCnt="0"/>
      <dgm:spPr/>
    </dgm:pt>
  </dgm:ptLst>
  <dgm:cxnLst>
    <dgm:cxn modelId="{CB744D3E-CFC9-7C44-98FB-0BCBC09E63BF}" type="presOf" srcId="{1DFAF115-B143-4B3D-BA3B-2EB7E593298E}" destId="{B2018CF9-4181-D04E-B563-D672133EBD7E}" srcOrd="0" destOrd="0" presId="urn:microsoft.com/office/officeart/2008/layout/LinedList"/>
    <dgm:cxn modelId="{8ADD21AC-985D-9B4D-80EB-C09399404439}" type="presOf" srcId="{762F2062-DADE-4830-B7BE-35F37881844B}" destId="{380513D3-17F9-F347-94DB-CC71EE4A58BD}" srcOrd="0" destOrd="0" presId="urn:microsoft.com/office/officeart/2008/layout/LinedList"/>
    <dgm:cxn modelId="{269E99B2-BA48-4EA7-B48D-5F95BFA47171}" srcId="{762F2062-DADE-4830-B7BE-35F37881844B}" destId="{71171A71-A414-4C80-9E07-261F2C589B08}" srcOrd="1" destOrd="0" parTransId="{F30AAC53-8EAE-4ADF-BB17-D13F52B2EDA8}" sibTransId="{3BACD3F6-0BD5-4796-9045-BA9EDEE8E620}"/>
    <dgm:cxn modelId="{71A0AFB4-F69B-E544-BA29-845154A1015F}" type="presOf" srcId="{2E1BF021-8EF0-47D4-B828-0DD2D266BE55}" destId="{A7A1CB53-C5C6-8B4A-B3DD-0938E14E6505}" srcOrd="0" destOrd="0" presId="urn:microsoft.com/office/officeart/2008/layout/LinedList"/>
    <dgm:cxn modelId="{E4D1B9B7-A060-433C-A3A6-16D31946C17A}" srcId="{762F2062-DADE-4830-B7BE-35F37881844B}" destId="{2E1BF021-8EF0-47D4-B828-0DD2D266BE55}" srcOrd="2" destOrd="0" parTransId="{057D31E2-14E5-415B-811D-A3B025C0D3E2}" sibTransId="{029A32F8-DEDA-48C8-9085-C79C714C27EB}"/>
    <dgm:cxn modelId="{950B6CF9-D63D-4637-8E9B-A357985971FE}" srcId="{762F2062-DADE-4830-B7BE-35F37881844B}" destId="{1DFAF115-B143-4B3D-BA3B-2EB7E593298E}" srcOrd="0" destOrd="0" parTransId="{97B8777C-7249-4BAF-8EE9-0D43DEA0A2F9}" sibTransId="{C488168C-EBC1-4BE6-8C83-73A213D14A74}"/>
    <dgm:cxn modelId="{BEBE8BFA-D988-874F-B91D-EF5778EF000C}" type="presOf" srcId="{71171A71-A414-4C80-9E07-261F2C589B08}" destId="{0E5E8E96-2B10-3349-B214-E58D4CB3D4F2}" srcOrd="0" destOrd="0" presId="urn:microsoft.com/office/officeart/2008/layout/LinedList"/>
    <dgm:cxn modelId="{CDADDED0-9F57-2640-A33A-02CCDBB29714}" type="presParOf" srcId="{380513D3-17F9-F347-94DB-CC71EE4A58BD}" destId="{B77170AD-463A-DE44-86F9-AA8DF10BA0E7}" srcOrd="0" destOrd="0" presId="urn:microsoft.com/office/officeart/2008/layout/LinedList"/>
    <dgm:cxn modelId="{84F7DC26-58D5-514B-9962-1B27A042B305}" type="presParOf" srcId="{380513D3-17F9-F347-94DB-CC71EE4A58BD}" destId="{7EE7396C-2023-1B41-951F-27EFEDDECDB8}" srcOrd="1" destOrd="0" presId="urn:microsoft.com/office/officeart/2008/layout/LinedList"/>
    <dgm:cxn modelId="{88BB00ED-136E-4F42-943B-3533DC5ACCA3}" type="presParOf" srcId="{7EE7396C-2023-1B41-951F-27EFEDDECDB8}" destId="{B2018CF9-4181-D04E-B563-D672133EBD7E}" srcOrd="0" destOrd="0" presId="urn:microsoft.com/office/officeart/2008/layout/LinedList"/>
    <dgm:cxn modelId="{0E873261-5118-3D43-9BD5-E061FD85B8FD}" type="presParOf" srcId="{7EE7396C-2023-1B41-951F-27EFEDDECDB8}" destId="{57E347FF-C747-AC4A-AF70-D7F1EDEC8597}" srcOrd="1" destOrd="0" presId="urn:microsoft.com/office/officeart/2008/layout/LinedList"/>
    <dgm:cxn modelId="{8DE5CC7A-FE70-FF44-9D34-DE2451809B41}" type="presParOf" srcId="{380513D3-17F9-F347-94DB-CC71EE4A58BD}" destId="{FAF892C2-F703-FB4F-8568-B30EA924FBBA}" srcOrd="2" destOrd="0" presId="urn:microsoft.com/office/officeart/2008/layout/LinedList"/>
    <dgm:cxn modelId="{E4A5417A-1DB1-AF4B-AC4F-910F6BD6C3A0}" type="presParOf" srcId="{380513D3-17F9-F347-94DB-CC71EE4A58BD}" destId="{B22A6D8F-94D6-634A-B2F9-B9D827EA4B80}" srcOrd="3" destOrd="0" presId="urn:microsoft.com/office/officeart/2008/layout/LinedList"/>
    <dgm:cxn modelId="{01BE3D32-135E-6B47-AC48-8B4418FE6275}" type="presParOf" srcId="{B22A6D8F-94D6-634A-B2F9-B9D827EA4B80}" destId="{0E5E8E96-2B10-3349-B214-E58D4CB3D4F2}" srcOrd="0" destOrd="0" presId="urn:microsoft.com/office/officeart/2008/layout/LinedList"/>
    <dgm:cxn modelId="{4A4CEDF9-179B-DE42-9C28-4B8E598C9319}" type="presParOf" srcId="{B22A6D8F-94D6-634A-B2F9-B9D827EA4B80}" destId="{495EFA1D-54FD-5042-B37A-295A3D870C41}" srcOrd="1" destOrd="0" presId="urn:microsoft.com/office/officeart/2008/layout/LinedList"/>
    <dgm:cxn modelId="{CA331B40-ADD1-2F4C-8348-59A0980600CF}" type="presParOf" srcId="{380513D3-17F9-F347-94DB-CC71EE4A58BD}" destId="{58FB0579-1E3F-0D4C-895C-8359C5441411}" srcOrd="4" destOrd="0" presId="urn:microsoft.com/office/officeart/2008/layout/LinedList"/>
    <dgm:cxn modelId="{D125990F-65D4-D24E-9C98-80A200F88C3D}" type="presParOf" srcId="{380513D3-17F9-F347-94DB-CC71EE4A58BD}" destId="{DE7FB37D-2DDC-5840-AB6D-03E2194548A3}" srcOrd="5" destOrd="0" presId="urn:microsoft.com/office/officeart/2008/layout/LinedList"/>
    <dgm:cxn modelId="{A1B0169C-2C3F-4C41-A602-2246A5B54F25}" type="presParOf" srcId="{DE7FB37D-2DDC-5840-AB6D-03E2194548A3}" destId="{A7A1CB53-C5C6-8B4A-B3DD-0938E14E6505}" srcOrd="0" destOrd="0" presId="urn:microsoft.com/office/officeart/2008/layout/LinedList"/>
    <dgm:cxn modelId="{C48EFB38-CA51-7B4C-A24E-74819F7C3BEA}" type="presParOf" srcId="{DE7FB37D-2DDC-5840-AB6D-03E2194548A3}" destId="{F2C9288F-CA58-9747-AC87-F5560167B2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8D10C0-4040-4145-A795-4CC8097F60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D5CDE-9926-4C58-B014-76FC2F4D50CC}">
      <dgm:prSet/>
      <dgm:spPr/>
      <dgm:t>
        <a:bodyPr/>
        <a:lstStyle/>
        <a:p>
          <a:r>
            <a:rPr lang="en-IN" b="1" i="0"/>
            <a:t>Model Selection</a:t>
          </a:r>
          <a:endParaRPr lang="en-US"/>
        </a:p>
      </dgm:t>
    </dgm:pt>
    <dgm:pt modelId="{2CEE41B1-87C9-4FEA-9590-6C308E19E575}" type="parTrans" cxnId="{0521566A-F842-45BA-A8A5-69500CBF9050}">
      <dgm:prSet/>
      <dgm:spPr/>
      <dgm:t>
        <a:bodyPr/>
        <a:lstStyle/>
        <a:p>
          <a:endParaRPr lang="en-US"/>
        </a:p>
      </dgm:t>
    </dgm:pt>
    <dgm:pt modelId="{CBD371AF-B7EB-4A8D-BE6F-7B4973EBA94C}" type="sibTrans" cxnId="{0521566A-F842-45BA-A8A5-69500CBF9050}">
      <dgm:prSet/>
      <dgm:spPr/>
      <dgm:t>
        <a:bodyPr/>
        <a:lstStyle/>
        <a:p>
          <a:endParaRPr lang="en-US"/>
        </a:p>
      </dgm:t>
    </dgm:pt>
    <dgm:pt modelId="{A0F5C99E-EEA0-4B92-8256-ED614AA7B316}">
      <dgm:prSet/>
      <dgm:spPr/>
      <dgm:t>
        <a:bodyPr/>
        <a:lstStyle/>
        <a:p>
          <a:r>
            <a:rPr lang="en-IN" b="1" i="0"/>
            <a:t>Linear Regression</a:t>
          </a:r>
          <a:r>
            <a:rPr lang="en-IN" b="0" i="0"/>
            <a:t> provides a baseline performance for continuous target variables.</a:t>
          </a:r>
          <a:endParaRPr lang="en-US"/>
        </a:p>
      </dgm:t>
    </dgm:pt>
    <dgm:pt modelId="{29AEAB97-8948-4938-82B5-692D225D741E}" type="parTrans" cxnId="{B52C2B91-10F9-4C2D-B0FD-6464B2C40F92}">
      <dgm:prSet/>
      <dgm:spPr/>
      <dgm:t>
        <a:bodyPr/>
        <a:lstStyle/>
        <a:p>
          <a:endParaRPr lang="en-US"/>
        </a:p>
      </dgm:t>
    </dgm:pt>
    <dgm:pt modelId="{6E1AF37B-B790-4B9A-A3A1-50E31D3165BB}" type="sibTrans" cxnId="{B52C2B91-10F9-4C2D-B0FD-6464B2C40F92}">
      <dgm:prSet/>
      <dgm:spPr/>
      <dgm:t>
        <a:bodyPr/>
        <a:lstStyle/>
        <a:p>
          <a:endParaRPr lang="en-US"/>
        </a:p>
      </dgm:t>
    </dgm:pt>
    <dgm:pt modelId="{609E4640-3500-401D-918A-FC7D4EA28734}">
      <dgm:prSet/>
      <dgm:spPr/>
      <dgm:t>
        <a:bodyPr/>
        <a:lstStyle/>
        <a:p>
          <a:r>
            <a:rPr lang="en-IN" b="1" i="0"/>
            <a:t>Random Forest</a:t>
          </a:r>
          <a:r>
            <a:rPr lang="en-IN" b="0" i="0"/>
            <a:t> offers strong predictive performance, especially for datasets with complex relationships.</a:t>
          </a:r>
          <a:endParaRPr lang="en-US"/>
        </a:p>
      </dgm:t>
    </dgm:pt>
    <dgm:pt modelId="{13ADBA57-C111-48EC-8C18-32CCE0278C60}" type="parTrans" cxnId="{058457F8-1C91-4399-A02F-D2FE2A93126F}">
      <dgm:prSet/>
      <dgm:spPr/>
      <dgm:t>
        <a:bodyPr/>
        <a:lstStyle/>
        <a:p>
          <a:endParaRPr lang="en-US"/>
        </a:p>
      </dgm:t>
    </dgm:pt>
    <dgm:pt modelId="{38C6B0BA-6F6C-4543-9721-5AA1CDDE2C49}" type="sibTrans" cxnId="{058457F8-1C91-4399-A02F-D2FE2A93126F}">
      <dgm:prSet/>
      <dgm:spPr/>
      <dgm:t>
        <a:bodyPr/>
        <a:lstStyle/>
        <a:p>
          <a:endParaRPr lang="en-US"/>
        </a:p>
      </dgm:t>
    </dgm:pt>
    <dgm:pt modelId="{16CBDF83-1E03-463F-9E0E-0FD953AA8999}">
      <dgm:prSet/>
      <dgm:spPr/>
      <dgm:t>
        <a:bodyPr/>
        <a:lstStyle/>
        <a:p>
          <a:r>
            <a:rPr lang="en-IN" b="1" i="0"/>
            <a:t>Decision Tree</a:t>
          </a:r>
          <a:r>
            <a:rPr lang="en-IN" b="0" i="0"/>
            <a:t> helps in interpreting feature importance and can handle non-linear data well.</a:t>
          </a:r>
          <a:endParaRPr lang="en-US"/>
        </a:p>
      </dgm:t>
    </dgm:pt>
    <dgm:pt modelId="{80EE6852-5164-416E-9AC8-EF6B1776F601}" type="parTrans" cxnId="{B27C61F3-ACDA-427C-94C4-5C82982A0209}">
      <dgm:prSet/>
      <dgm:spPr/>
      <dgm:t>
        <a:bodyPr/>
        <a:lstStyle/>
        <a:p>
          <a:endParaRPr lang="en-US"/>
        </a:p>
      </dgm:t>
    </dgm:pt>
    <dgm:pt modelId="{7BECF2BC-E627-49E8-A825-22044B751EBD}" type="sibTrans" cxnId="{B27C61F3-ACDA-427C-94C4-5C82982A0209}">
      <dgm:prSet/>
      <dgm:spPr/>
      <dgm:t>
        <a:bodyPr/>
        <a:lstStyle/>
        <a:p>
          <a:endParaRPr lang="en-US"/>
        </a:p>
      </dgm:t>
    </dgm:pt>
    <dgm:pt modelId="{BD5BD66B-CCA7-428D-8F63-1FF3C599A258}">
      <dgm:prSet/>
      <dgm:spPr/>
      <dgm:t>
        <a:bodyPr/>
        <a:lstStyle/>
        <a:p>
          <a:r>
            <a:rPr lang="en-IN" b="1" i="0"/>
            <a:t>Model Training Process</a:t>
          </a:r>
          <a:endParaRPr lang="en-US"/>
        </a:p>
      </dgm:t>
    </dgm:pt>
    <dgm:pt modelId="{08A02065-9FF3-4CF0-A37F-765E05DF0B75}" type="parTrans" cxnId="{31B63A78-98AC-46BD-BAED-5FB20D480598}">
      <dgm:prSet/>
      <dgm:spPr/>
      <dgm:t>
        <a:bodyPr/>
        <a:lstStyle/>
        <a:p>
          <a:endParaRPr lang="en-US"/>
        </a:p>
      </dgm:t>
    </dgm:pt>
    <dgm:pt modelId="{A2DFE6CD-C06B-4EC9-A98E-3B4C2D5C3E64}" type="sibTrans" cxnId="{31B63A78-98AC-46BD-BAED-5FB20D480598}">
      <dgm:prSet/>
      <dgm:spPr/>
      <dgm:t>
        <a:bodyPr/>
        <a:lstStyle/>
        <a:p>
          <a:endParaRPr lang="en-US"/>
        </a:p>
      </dgm:t>
    </dgm:pt>
    <dgm:pt modelId="{7AC4EAC4-1E24-41B0-969B-91ADC103FA6B}">
      <dgm:prSet/>
      <dgm:spPr/>
      <dgm:t>
        <a:bodyPr/>
        <a:lstStyle/>
        <a:p>
          <a:r>
            <a:rPr lang="en-IN" b="0" i="0"/>
            <a:t>Split the dataset into training (80%) and test (20%) sets.</a:t>
          </a:r>
          <a:endParaRPr lang="en-US" b="0"/>
        </a:p>
      </dgm:t>
    </dgm:pt>
    <dgm:pt modelId="{40DF9760-42B7-41EF-B9A8-B7246E61CF25}" type="parTrans" cxnId="{E7C4B054-3804-4C79-896D-FB8EFEAE16AF}">
      <dgm:prSet/>
      <dgm:spPr/>
      <dgm:t>
        <a:bodyPr/>
        <a:lstStyle/>
        <a:p>
          <a:endParaRPr lang="en-US"/>
        </a:p>
      </dgm:t>
    </dgm:pt>
    <dgm:pt modelId="{2CEF81B4-AD76-4BB1-88E7-1185E6811CE8}" type="sibTrans" cxnId="{E7C4B054-3804-4C79-896D-FB8EFEAE16AF}">
      <dgm:prSet/>
      <dgm:spPr/>
      <dgm:t>
        <a:bodyPr/>
        <a:lstStyle/>
        <a:p>
          <a:endParaRPr lang="en-US"/>
        </a:p>
      </dgm:t>
    </dgm:pt>
    <dgm:pt modelId="{E0BAB54D-9040-45E9-A39D-BEE3A477E50F}">
      <dgm:prSet/>
      <dgm:spPr/>
      <dgm:t>
        <a:bodyPr/>
        <a:lstStyle/>
        <a:p>
          <a:r>
            <a:rPr lang="en-IN" b="0" i="0"/>
            <a:t>Trained the models using the </a:t>
          </a:r>
          <a:r>
            <a:rPr lang="en-IN" b="0" i="0" err="1"/>
            <a:t>preprocessed</a:t>
          </a:r>
          <a:r>
            <a:rPr lang="en-IN" b="0" i="0"/>
            <a:t> data, including the engineered features.</a:t>
          </a:r>
          <a:endParaRPr lang="en-US"/>
        </a:p>
      </dgm:t>
    </dgm:pt>
    <dgm:pt modelId="{3C376E0F-FC8A-4260-9CFF-E69C97BBCA46}" type="parTrans" cxnId="{D00E6D95-E7A8-473A-982E-C64862A4BBDE}">
      <dgm:prSet/>
      <dgm:spPr/>
      <dgm:t>
        <a:bodyPr/>
        <a:lstStyle/>
        <a:p>
          <a:endParaRPr lang="en-US"/>
        </a:p>
      </dgm:t>
    </dgm:pt>
    <dgm:pt modelId="{43CAEBC2-4724-4B06-B644-F92336AD187B}" type="sibTrans" cxnId="{D00E6D95-E7A8-473A-982E-C64862A4BBDE}">
      <dgm:prSet/>
      <dgm:spPr/>
      <dgm:t>
        <a:bodyPr/>
        <a:lstStyle/>
        <a:p>
          <a:endParaRPr lang="en-US"/>
        </a:p>
      </dgm:t>
    </dgm:pt>
    <dgm:pt modelId="{7ACF9851-55C0-4EA4-B648-F4676AA3B978}">
      <dgm:prSet/>
      <dgm:spPr/>
      <dgm:t>
        <a:bodyPr/>
        <a:lstStyle/>
        <a:p>
          <a:r>
            <a:rPr lang="en-IN" b="1" i="0"/>
            <a:t>Model Evaluation Metrics</a:t>
          </a:r>
          <a:endParaRPr lang="en-US"/>
        </a:p>
      </dgm:t>
    </dgm:pt>
    <dgm:pt modelId="{95A87F98-44DB-481A-B685-3DBE996F34FD}" type="parTrans" cxnId="{F0F370BA-B84C-49A1-A8BC-16EE79A7EB90}">
      <dgm:prSet/>
      <dgm:spPr/>
      <dgm:t>
        <a:bodyPr/>
        <a:lstStyle/>
        <a:p>
          <a:endParaRPr lang="en-US"/>
        </a:p>
      </dgm:t>
    </dgm:pt>
    <dgm:pt modelId="{715775F4-A28C-449B-9003-F768A00FD548}" type="sibTrans" cxnId="{F0F370BA-B84C-49A1-A8BC-16EE79A7EB90}">
      <dgm:prSet/>
      <dgm:spPr/>
      <dgm:t>
        <a:bodyPr/>
        <a:lstStyle/>
        <a:p>
          <a:endParaRPr lang="en-US"/>
        </a:p>
      </dgm:t>
    </dgm:pt>
    <dgm:pt modelId="{2A376F33-85B9-4C47-8938-2ED2D381A4EF}">
      <dgm:prSet/>
      <dgm:spPr/>
      <dgm:t>
        <a:bodyPr/>
        <a:lstStyle/>
        <a:p>
          <a:r>
            <a:rPr lang="en-IN" b="1" i="0"/>
            <a:t>Mean Absolute Error (MAE)</a:t>
          </a:r>
          <a:r>
            <a:rPr lang="en-IN" b="0" i="0"/>
            <a:t>: Measures the average magnitude of errors in predictions.</a:t>
          </a:r>
          <a:endParaRPr lang="en-US"/>
        </a:p>
      </dgm:t>
    </dgm:pt>
    <dgm:pt modelId="{F75B4B10-9B44-4303-B989-C06C17C71093}" type="parTrans" cxnId="{449E9C16-AC38-4BCF-85F1-9A129989D1DB}">
      <dgm:prSet/>
      <dgm:spPr/>
      <dgm:t>
        <a:bodyPr/>
        <a:lstStyle/>
        <a:p>
          <a:endParaRPr lang="en-US"/>
        </a:p>
      </dgm:t>
    </dgm:pt>
    <dgm:pt modelId="{884D9853-D642-4C75-99C2-D0177246566E}" type="sibTrans" cxnId="{449E9C16-AC38-4BCF-85F1-9A129989D1DB}">
      <dgm:prSet/>
      <dgm:spPr/>
      <dgm:t>
        <a:bodyPr/>
        <a:lstStyle/>
        <a:p>
          <a:endParaRPr lang="en-US"/>
        </a:p>
      </dgm:t>
    </dgm:pt>
    <dgm:pt modelId="{64743916-3046-47CC-9154-05E0142AE4D7}">
      <dgm:prSet/>
      <dgm:spPr/>
      <dgm:t>
        <a:bodyPr/>
        <a:lstStyle/>
        <a:p>
          <a:r>
            <a:rPr lang="en-IN" b="1" i="0"/>
            <a:t>Mean Squared Error (MSE)</a:t>
          </a:r>
          <a:r>
            <a:rPr lang="en-IN" b="0" i="0"/>
            <a:t>: Gives more weight to larger errors, useful for penalizing outliers.</a:t>
          </a:r>
          <a:endParaRPr lang="en-US"/>
        </a:p>
      </dgm:t>
    </dgm:pt>
    <dgm:pt modelId="{60DC8C85-65DD-4C2D-AC9A-35711E7B1305}" type="parTrans" cxnId="{941785F8-FDD2-447E-BE73-5B729B123AEA}">
      <dgm:prSet/>
      <dgm:spPr/>
      <dgm:t>
        <a:bodyPr/>
        <a:lstStyle/>
        <a:p>
          <a:endParaRPr lang="en-US"/>
        </a:p>
      </dgm:t>
    </dgm:pt>
    <dgm:pt modelId="{155EE553-B093-4B0F-B9E2-D14282FEA760}" type="sibTrans" cxnId="{941785F8-FDD2-447E-BE73-5B729B123AEA}">
      <dgm:prSet/>
      <dgm:spPr/>
      <dgm:t>
        <a:bodyPr/>
        <a:lstStyle/>
        <a:p>
          <a:endParaRPr lang="en-US"/>
        </a:p>
      </dgm:t>
    </dgm:pt>
    <dgm:pt modelId="{DA6A51E8-9428-4E9D-A02F-95B757355E59}">
      <dgm:prSet/>
      <dgm:spPr/>
      <dgm:t>
        <a:bodyPr/>
        <a:lstStyle/>
        <a:p>
          <a:r>
            <a:rPr lang="en-IN" b="1" i="0"/>
            <a:t>R-squared (R²)</a:t>
          </a:r>
          <a:r>
            <a:rPr lang="en-IN" b="0" i="0"/>
            <a:t>: Indicates how well the model explains the variance in the target variable (house price).</a:t>
          </a:r>
          <a:endParaRPr lang="en-US"/>
        </a:p>
      </dgm:t>
    </dgm:pt>
    <dgm:pt modelId="{79BBA146-4102-4D51-AE32-84AB7883FD1C}" type="parTrans" cxnId="{63610303-DD38-4E35-9172-54B8158DFA6F}">
      <dgm:prSet/>
      <dgm:spPr/>
      <dgm:t>
        <a:bodyPr/>
        <a:lstStyle/>
        <a:p>
          <a:endParaRPr lang="en-US"/>
        </a:p>
      </dgm:t>
    </dgm:pt>
    <dgm:pt modelId="{C7F91766-F12C-49D4-9C6C-D708C68C57C4}" type="sibTrans" cxnId="{63610303-DD38-4E35-9172-54B8158DFA6F}">
      <dgm:prSet/>
      <dgm:spPr/>
      <dgm:t>
        <a:bodyPr/>
        <a:lstStyle/>
        <a:p>
          <a:endParaRPr lang="en-US"/>
        </a:p>
      </dgm:t>
    </dgm:pt>
    <dgm:pt modelId="{0AE375B1-0778-0D46-AACB-55E57518CACF}" type="pres">
      <dgm:prSet presAssocID="{378D10C0-4040-4145-A795-4CC8097F601C}" presName="linear" presStyleCnt="0">
        <dgm:presLayoutVars>
          <dgm:animLvl val="lvl"/>
          <dgm:resizeHandles val="exact"/>
        </dgm:presLayoutVars>
      </dgm:prSet>
      <dgm:spPr/>
    </dgm:pt>
    <dgm:pt modelId="{D36C4F2D-7BD3-774F-BBA1-7CB2EC1C5826}" type="pres">
      <dgm:prSet presAssocID="{F38D5CDE-9926-4C58-B014-76FC2F4D50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99418D3-61AD-3847-853B-AFF56C0CCA08}" type="pres">
      <dgm:prSet presAssocID="{F38D5CDE-9926-4C58-B014-76FC2F4D50CC}" presName="childText" presStyleLbl="revTx" presStyleIdx="0" presStyleCnt="3">
        <dgm:presLayoutVars>
          <dgm:bulletEnabled val="1"/>
        </dgm:presLayoutVars>
      </dgm:prSet>
      <dgm:spPr/>
    </dgm:pt>
    <dgm:pt modelId="{843A18E4-CF4C-E748-9C05-60C359E1DC6E}" type="pres">
      <dgm:prSet presAssocID="{BD5BD66B-CCA7-428D-8F63-1FF3C599A2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235C25-398C-CB46-ABFE-5B2F00A71E36}" type="pres">
      <dgm:prSet presAssocID="{BD5BD66B-CCA7-428D-8F63-1FF3C599A258}" presName="childText" presStyleLbl="revTx" presStyleIdx="1" presStyleCnt="3">
        <dgm:presLayoutVars>
          <dgm:bulletEnabled val="1"/>
        </dgm:presLayoutVars>
      </dgm:prSet>
      <dgm:spPr/>
    </dgm:pt>
    <dgm:pt modelId="{B44B6732-37C2-8E46-BA56-96F9C8E452C5}" type="pres">
      <dgm:prSet presAssocID="{7ACF9851-55C0-4EA4-B648-F4676AA3B97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F94710-2E76-3548-9C77-A79A98B85ED9}" type="pres">
      <dgm:prSet presAssocID="{7ACF9851-55C0-4EA4-B648-F4676AA3B97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3610303-DD38-4E35-9172-54B8158DFA6F}" srcId="{7ACF9851-55C0-4EA4-B648-F4676AA3B978}" destId="{DA6A51E8-9428-4E9D-A02F-95B757355E59}" srcOrd="2" destOrd="0" parTransId="{79BBA146-4102-4D51-AE32-84AB7883FD1C}" sibTransId="{C7F91766-F12C-49D4-9C6C-D708C68C57C4}"/>
    <dgm:cxn modelId="{449E9C16-AC38-4BCF-85F1-9A129989D1DB}" srcId="{7ACF9851-55C0-4EA4-B648-F4676AA3B978}" destId="{2A376F33-85B9-4C47-8938-2ED2D381A4EF}" srcOrd="0" destOrd="0" parTransId="{F75B4B10-9B44-4303-B989-C06C17C71093}" sibTransId="{884D9853-D642-4C75-99C2-D0177246566E}"/>
    <dgm:cxn modelId="{15EE181F-9C12-7A47-9F1A-A23E56E388EC}" type="presOf" srcId="{7AC4EAC4-1E24-41B0-969B-91ADC103FA6B}" destId="{54235C25-398C-CB46-ABFE-5B2F00A71E36}" srcOrd="0" destOrd="0" presId="urn:microsoft.com/office/officeart/2005/8/layout/vList2"/>
    <dgm:cxn modelId="{E3FF6A25-3AE7-F546-96D7-5C51B4477BB4}" type="presOf" srcId="{2A376F33-85B9-4C47-8938-2ED2D381A4EF}" destId="{93F94710-2E76-3548-9C77-A79A98B85ED9}" srcOrd="0" destOrd="0" presId="urn:microsoft.com/office/officeart/2005/8/layout/vList2"/>
    <dgm:cxn modelId="{B678C832-C25F-1346-A7CB-EB1B19C25240}" type="presOf" srcId="{F38D5CDE-9926-4C58-B014-76FC2F4D50CC}" destId="{D36C4F2D-7BD3-774F-BBA1-7CB2EC1C5826}" srcOrd="0" destOrd="0" presId="urn:microsoft.com/office/officeart/2005/8/layout/vList2"/>
    <dgm:cxn modelId="{AB3EAF44-AC8A-8342-9F72-4B97CCC6BA22}" type="presOf" srcId="{E0BAB54D-9040-45E9-A39D-BEE3A477E50F}" destId="{54235C25-398C-CB46-ABFE-5B2F00A71E36}" srcOrd="0" destOrd="1" presId="urn:microsoft.com/office/officeart/2005/8/layout/vList2"/>
    <dgm:cxn modelId="{E7C4B054-3804-4C79-896D-FB8EFEAE16AF}" srcId="{BD5BD66B-CCA7-428D-8F63-1FF3C599A258}" destId="{7AC4EAC4-1E24-41B0-969B-91ADC103FA6B}" srcOrd="0" destOrd="0" parTransId="{40DF9760-42B7-41EF-B9A8-B7246E61CF25}" sibTransId="{2CEF81B4-AD76-4BB1-88E7-1185E6811CE8}"/>
    <dgm:cxn modelId="{F5A97362-F598-404F-99A8-6C96EA2E0349}" type="presOf" srcId="{64743916-3046-47CC-9154-05E0142AE4D7}" destId="{93F94710-2E76-3548-9C77-A79A98B85ED9}" srcOrd="0" destOrd="1" presId="urn:microsoft.com/office/officeart/2005/8/layout/vList2"/>
    <dgm:cxn modelId="{0521566A-F842-45BA-A8A5-69500CBF9050}" srcId="{378D10C0-4040-4145-A795-4CC8097F601C}" destId="{F38D5CDE-9926-4C58-B014-76FC2F4D50CC}" srcOrd="0" destOrd="0" parTransId="{2CEE41B1-87C9-4FEA-9590-6C308E19E575}" sibTransId="{CBD371AF-B7EB-4A8D-BE6F-7B4973EBA94C}"/>
    <dgm:cxn modelId="{B0DD416D-12E1-FC41-8EF4-DCC8E9BE768E}" type="presOf" srcId="{609E4640-3500-401D-918A-FC7D4EA28734}" destId="{999418D3-61AD-3847-853B-AFF56C0CCA08}" srcOrd="0" destOrd="1" presId="urn:microsoft.com/office/officeart/2005/8/layout/vList2"/>
    <dgm:cxn modelId="{31B63A78-98AC-46BD-BAED-5FB20D480598}" srcId="{378D10C0-4040-4145-A795-4CC8097F601C}" destId="{BD5BD66B-CCA7-428D-8F63-1FF3C599A258}" srcOrd="1" destOrd="0" parTransId="{08A02065-9FF3-4CF0-A37F-765E05DF0B75}" sibTransId="{A2DFE6CD-C06B-4EC9-A98E-3B4C2D5C3E64}"/>
    <dgm:cxn modelId="{ECB24E86-4ABE-B643-AAAC-E43B0C1D0D57}" type="presOf" srcId="{A0F5C99E-EEA0-4B92-8256-ED614AA7B316}" destId="{999418D3-61AD-3847-853B-AFF56C0CCA08}" srcOrd="0" destOrd="0" presId="urn:microsoft.com/office/officeart/2005/8/layout/vList2"/>
    <dgm:cxn modelId="{B52C2B91-10F9-4C2D-B0FD-6464B2C40F92}" srcId="{F38D5CDE-9926-4C58-B014-76FC2F4D50CC}" destId="{A0F5C99E-EEA0-4B92-8256-ED614AA7B316}" srcOrd="0" destOrd="0" parTransId="{29AEAB97-8948-4938-82B5-692D225D741E}" sibTransId="{6E1AF37B-B790-4B9A-A3A1-50E31D3165BB}"/>
    <dgm:cxn modelId="{D00E6D95-E7A8-473A-982E-C64862A4BBDE}" srcId="{BD5BD66B-CCA7-428D-8F63-1FF3C599A258}" destId="{E0BAB54D-9040-45E9-A39D-BEE3A477E50F}" srcOrd="1" destOrd="0" parTransId="{3C376E0F-FC8A-4260-9CFF-E69C97BBCA46}" sibTransId="{43CAEBC2-4724-4B06-B644-F92336AD187B}"/>
    <dgm:cxn modelId="{03DE5896-AE89-AE4C-AA1C-DC99D027B242}" type="presOf" srcId="{16CBDF83-1E03-463F-9E0E-0FD953AA8999}" destId="{999418D3-61AD-3847-853B-AFF56C0CCA08}" srcOrd="0" destOrd="2" presId="urn:microsoft.com/office/officeart/2005/8/layout/vList2"/>
    <dgm:cxn modelId="{7F8346A0-C5C8-EC4C-BC8A-4E31500030AA}" type="presOf" srcId="{BD5BD66B-CCA7-428D-8F63-1FF3C599A258}" destId="{843A18E4-CF4C-E748-9C05-60C359E1DC6E}" srcOrd="0" destOrd="0" presId="urn:microsoft.com/office/officeart/2005/8/layout/vList2"/>
    <dgm:cxn modelId="{9ADBBFA1-1F88-2B40-AFA5-30C13A38F93E}" type="presOf" srcId="{7ACF9851-55C0-4EA4-B648-F4676AA3B978}" destId="{B44B6732-37C2-8E46-BA56-96F9C8E452C5}" srcOrd="0" destOrd="0" presId="urn:microsoft.com/office/officeart/2005/8/layout/vList2"/>
    <dgm:cxn modelId="{DF6B51A7-349F-F145-809C-C680F4F98DF7}" type="presOf" srcId="{DA6A51E8-9428-4E9D-A02F-95B757355E59}" destId="{93F94710-2E76-3548-9C77-A79A98B85ED9}" srcOrd="0" destOrd="2" presId="urn:microsoft.com/office/officeart/2005/8/layout/vList2"/>
    <dgm:cxn modelId="{F0F370BA-B84C-49A1-A8BC-16EE79A7EB90}" srcId="{378D10C0-4040-4145-A795-4CC8097F601C}" destId="{7ACF9851-55C0-4EA4-B648-F4676AA3B978}" srcOrd="2" destOrd="0" parTransId="{95A87F98-44DB-481A-B685-3DBE996F34FD}" sibTransId="{715775F4-A28C-449B-9003-F768A00FD548}"/>
    <dgm:cxn modelId="{69191CE9-3C90-C44E-9C19-C5AD48E5CF8E}" type="presOf" srcId="{378D10C0-4040-4145-A795-4CC8097F601C}" destId="{0AE375B1-0778-0D46-AACB-55E57518CACF}" srcOrd="0" destOrd="0" presId="urn:microsoft.com/office/officeart/2005/8/layout/vList2"/>
    <dgm:cxn modelId="{B27C61F3-ACDA-427C-94C4-5C82982A0209}" srcId="{F38D5CDE-9926-4C58-B014-76FC2F4D50CC}" destId="{16CBDF83-1E03-463F-9E0E-0FD953AA8999}" srcOrd="2" destOrd="0" parTransId="{80EE6852-5164-416E-9AC8-EF6B1776F601}" sibTransId="{7BECF2BC-E627-49E8-A825-22044B751EBD}"/>
    <dgm:cxn modelId="{058457F8-1C91-4399-A02F-D2FE2A93126F}" srcId="{F38D5CDE-9926-4C58-B014-76FC2F4D50CC}" destId="{609E4640-3500-401D-918A-FC7D4EA28734}" srcOrd="1" destOrd="0" parTransId="{13ADBA57-C111-48EC-8C18-32CCE0278C60}" sibTransId="{38C6B0BA-6F6C-4543-9721-5AA1CDDE2C49}"/>
    <dgm:cxn modelId="{941785F8-FDD2-447E-BE73-5B729B123AEA}" srcId="{7ACF9851-55C0-4EA4-B648-F4676AA3B978}" destId="{64743916-3046-47CC-9154-05E0142AE4D7}" srcOrd="1" destOrd="0" parTransId="{60DC8C85-65DD-4C2D-AC9A-35711E7B1305}" sibTransId="{155EE553-B093-4B0F-B9E2-D14282FEA760}"/>
    <dgm:cxn modelId="{9FDB531D-CC50-844B-B2B1-DA53EFFEB9EF}" type="presParOf" srcId="{0AE375B1-0778-0D46-AACB-55E57518CACF}" destId="{D36C4F2D-7BD3-774F-BBA1-7CB2EC1C5826}" srcOrd="0" destOrd="0" presId="urn:microsoft.com/office/officeart/2005/8/layout/vList2"/>
    <dgm:cxn modelId="{3917CD53-9D0A-E94B-97A6-F094A7A84EF1}" type="presParOf" srcId="{0AE375B1-0778-0D46-AACB-55E57518CACF}" destId="{999418D3-61AD-3847-853B-AFF56C0CCA08}" srcOrd="1" destOrd="0" presId="urn:microsoft.com/office/officeart/2005/8/layout/vList2"/>
    <dgm:cxn modelId="{50CBEB97-00D2-774B-A68E-72577B86225D}" type="presParOf" srcId="{0AE375B1-0778-0D46-AACB-55E57518CACF}" destId="{843A18E4-CF4C-E748-9C05-60C359E1DC6E}" srcOrd="2" destOrd="0" presId="urn:microsoft.com/office/officeart/2005/8/layout/vList2"/>
    <dgm:cxn modelId="{68F402BF-56F9-254D-8217-F0089EDFF629}" type="presParOf" srcId="{0AE375B1-0778-0D46-AACB-55E57518CACF}" destId="{54235C25-398C-CB46-ABFE-5B2F00A71E36}" srcOrd="3" destOrd="0" presId="urn:microsoft.com/office/officeart/2005/8/layout/vList2"/>
    <dgm:cxn modelId="{D5AF5A57-7FB1-0D48-991D-D1D153F6E990}" type="presParOf" srcId="{0AE375B1-0778-0D46-AACB-55E57518CACF}" destId="{B44B6732-37C2-8E46-BA56-96F9C8E452C5}" srcOrd="4" destOrd="0" presId="urn:microsoft.com/office/officeart/2005/8/layout/vList2"/>
    <dgm:cxn modelId="{BA5EC1F4-13EA-9044-9F6E-CFA0571952BD}" type="presParOf" srcId="{0AE375B1-0778-0D46-AACB-55E57518CACF}" destId="{93F94710-2E76-3548-9C77-A79A98B85ED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9CDB5-07EF-9449-AF9B-83BD2C423BA1}">
      <dsp:nvSpPr>
        <dsp:cNvPr id="0" name=""/>
        <dsp:cNvSpPr/>
      </dsp:nvSpPr>
      <dsp:spPr>
        <a:xfrm>
          <a:off x="0" y="2313"/>
          <a:ext cx="10505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7069D-8FAB-D140-BE1F-76935C216313}">
      <dsp:nvSpPr>
        <dsp:cNvPr id="0" name=""/>
        <dsp:cNvSpPr/>
      </dsp:nvSpPr>
      <dsp:spPr>
        <a:xfrm>
          <a:off x="0" y="2313"/>
          <a:ext cx="2101088" cy="157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/>
            <a:t>Background</a:t>
          </a:r>
          <a:endParaRPr lang="en-US" sz="2400" kern="1200"/>
        </a:p>
      </dsp:txBody>
      <dsp:txXfrm>
        <a:off x="0" y="2313"/>
        <a:ext cx="2101088" cy="1577597"/>
      </dsp:txXfrm>
    </dsp:sp>
    <dsp:sp modelId="{7AE3E0B8-7419-3246-9EDD-6BA14DD85DE2}">
      <dsp:nvSpPr>
        <dsp:cNvPr id="0" name=""/>
        <dsp:cNvSpPr/>
      </dsp:nvSpPr>
      <dsp:spPr>
        <a:xfrm>
          <a:off x="2258669" y="26963"/>
          <a:ext cx="8246770" cy="49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/>
            <a:t>Most housing applications only display listings posted by users.</a:t>
          </a:r>
          <a:endParaRPr lang="en-US" sz="2100" kern="1200"/>
        </a:p>
      </dsp:txBody>
      <dsp:txXfrm>
        <a:off x="2258669" y="26963"/>
        <a:ext cx="8246770" cy="492999"/>
      </dsp:txXfrm>
    </dsp:sp>
    <dsp:sp modelId="{4D958394-C0E4-C847-8FD6-452903535A2B}">
      <dsp:nvSpPr>
        <dsp:cNvPr id="0" name=""/>
        <dsp:cNvSpPr/>
      </dsp:nvSpPr>
      <dsp:spPr>
        <a:xfrm>
          <a:off x="2101088" y="519962"/>
          <a:ext cx="8404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D14CD-CD44-2042-A4A6-D4A49D7AEF0A}">
      <dsp:nvSpPr>
        <dsp:cNvPr id="0" name=""/>
        <dsp:cNvSpPr/>
      </dsp:nvSpPr>
      <dsp:spPr>
        <a:xfrm>
          <a:off x="2258669" y="544612"/>
          <a:ext cx="8246770" cy="49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/>
            <a:t>They lack in-depth trend analysis and market insights.</a:t>
          </a:r>
          <a:endParaRPr lang="en-US" sz="2100" kern="1200"/>
        </a:p>
      </dsp:txBody>
      <dsp:txXfrm>
        <a:off x="2258669" y="544612"/>
        <a:ext cx="8246770" cy="492999"/>
      </dsp:txXfrm>
    </dsp:sp>
    <dsp:sp modelId="{4658151F-B69E-5445-A215-3F2010C66058}">
      <dsp:nvSpPr>
        <dsp:cNvPr id="0" name=""/>
        <dsp:cNvSpPr/>
      </dsp:nvSpPr>
      <dsp:spPr>
        <a:xfrm>
          <a:off x="2101088" y="1037611"/>
          <a:ext cx="8404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E4B79-00CD-3F48-8303-2389126ACD07}">
      <dsp:nvSpPr>
        <dsp:cNvPr id="0" name=""/>
        <dsp:cNvSpPr/>
      </dsp:nvSpPr>
      <dsp:spPr>
        <a:xfrm>
          <a:off x="2258669" y="1062261"/>
          <a:ext cx="8246770" cy="492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/>
            <a:t>Buyers and sellers often struggle to understand fair pricing.</a:t>
          </a:r>
          <a:endParaRPr lang="en-US" sz="2100" kern="1200"/>
        </a:p>
      </dsp:txBody>
      <dsp:txXfrm>
        <a:off x="2258669" y="1062261"/>
        <a:ext cx="8246770" cy="492999"/>
      </dsp:txXfrm>
    </dsp:sp>
    <dsp:sp modelId="{37A2A328-4A42-E347-9454-86F78E3B4F6B}">
      <dsp:nvSpPr>
        <dsp:cNvPr id="0" name=""/>
        <dsp:cNvSpPr/>
      </dsp:nvSpPr>
      <dsp:spPr>
        <a:xfrm>
          <a:off x="2101088" y="1555260"/>
          <a:ext cx="8404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4E8B6-C14B-8048-8A6E-57FA77194A93}">
      <dsp:nvSpPr>
        <dsp:cNvPr id="0" name=""/>
        <dsp:cNvSpPr/>
      </dsp:nvSpPr>
      <dsp:spPr>
        <a:xfrm>
          <a:off x="0" y="1579910"/>
          <a:ext cx="10505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DDBCE-E5A8-7D45-AF43-5F519C84044B}">
      <dsp:nvSpPr>
        <dsp:cNvPr id="0" name=""/>
        <dsp:cNvSpPr/>
      </dsp:nvSpPr>
      <dsp:spPr>
        <a:xfrm>
          <a:off x="0" y="1579910"/>
          <a:ext cx="2101088" cy="157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/>
            <a:t>Overview</a:t>
          </a:r>
          <a:endParaRPr lang="en-US" sz="2400" kern="1200"/>
        </a:p>
      </dsp:txBody>
      <dsp:txXfrm>
        <a:off x="0" y="1579910"/>
        <a:ext cx="2101088" cy="1577597"/>
      </dsp:txXfrm>
    </dsp:sp>
    <dsp:sp modelId="{C80A4447-7A07-AC49-BEEA-1021119B19E0}">
      <dsp:nvSpPr>
        <dsp:cNvPr id="0" name=""/>
        <dsp:cNvSpPr/>
      </dsp:nvSpPr>
      <dsp:spPr>
        <a:xfrm>
          <a:off x="2258669" y="1610876"/>
          <a:ext cx="8246770" cy="619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/>
            <a:t>Our project goes beyond just showing listings.</a:t>
          </a:r>
          <a:endParaRPr lang="en-US" sz="2100" kern="1200"/>
        </a:p>
      </dsp:txBody>
      <dsp:txXfrm>
        <a:off x="2258669" y="1610876"/>
        <a:ext cx="8246770" cy="619330"/>
      </dsp:txXfrm>
    </dsp:sp>
    <dsp:sp modelId="{540B4DE7-61C9-F646-A244-C932DAFB7E6C}">
      <dsp:nvSpPr>
        <dsp:cNvPr id="0" name=""/>
        <dsp:cNvSpPr/>
      </dsp:nvSpPr>
      <dsp:spPr>
        <a:xfrm>
          <a:off x="2101088" y="2230207"/>
          <a:ext cx="8404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B4E772-1BFD-5C49-8FB5-E64A8A38FD3F}">
      <dsp:nvSpPr>
        <dsp:cNvPr id="0" name=""/>
        <dsp:cNvSpPr/>
      </dsp:nvSpPr>
      <dsp:spPr>
        <a:xfrm>
          <a:off x="2258669" y="2261173"/>
          <a:ext cx="8246770" cy="864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/>
            <a:t>It provides </a:t>
          </a:r>
          <a:r>
            <a:rPr lang="en-IN" sz="2100" b="1" i="0" kern="1200"/>
            <a:t>price analysis</a:t>
          </a:r>
          <a:r>
            <a:rPr lang="en-IN" sz="2100" b="0" i="0" kern="1200"/>
            <a:t>, predicts house prices for new listings, and offers </a:t>
          </a:r>
          <a:r>
            <a:rPr lang="en-IN" sz="2100" b="1" i="0" kern="1200"/>
            <a:t>data-driven recommendations</a:t>
          </a:r>
          <a:r>
            <a:rPr lang="en-IN" sz="2100" b="0" i="0" kern="1200"/>
            <a:t> for buyers and sellers.</a:t>
          </a:r>
          <a:endParaRPr lang="en-US" sz="2100" kern="1200"/>
        </a:p>
      </dsp:txBody>
      <dsp:txXfrm>
        <a:off x="2258669" y="2261173"/>
        <a:ext cx="8246770" cy="864758"/>
      </dsp:txXfrm>
    </dsp:sp>
    <dsp:sp modelId="{A4D91EB7-E4CC-4D41-83FA-BCACDEED699C}">
      <dsp:nvSpPr>
        <dsp:cNvPr id="0" name=""/>
        <dsp:cNvSpPr/>
      </dsp:nvSpPr>
      <dsp:spPr>
        <a:xfrm>
          <a:off x="2101088" y="3125931"/>
          <a:ext cx="8404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9AD5A4-88B7-6E4E-842C-8B3BA20D377C}">
      <dsp:nvSpPr>
        <dsp:cNvPr id="0" name=""/>
        <dsp:cNvSpPr/>
      </dsp:nvSpPr>
      <dsp:spPr>
        <a:xfrm>
          <a:off x="0" y="3157507"/>
          <a:ext cx="105054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E59619-FE12-C74F-AF94-41BCF54068FE}">
      <dsp:nvSpPr>
        <dsp:cNvPr id="0" name=""/>
        <dsp:cNvSpPr/>
      </dsp:nvSpPr>
      <dsp:spPr>
        <a:xfrm>
          <a:off x="0" y="3157507"/>
          <a:ext cx="2101088" cy="15775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0" kern="1200"/>
            <a:t>Data &amp; Methodology</a:t>
          </a:r>
          <a:endParaRPr lang="en-US" sz="2400" kern="1200"/>
        </a:p>
      </dsp:txBody>
      <dsp:txXfrm>
        <a:off x="0" y="3157507"/>
        <a:ext cx="2101088" cy="1577597"/>
      </dsp:txXfrm>
    </dsp:sp>
    <dsp:sp modelId="{9C8BC40F-1C47-B34C-A89B-F91EF955CD64}">
      <dsp:nvSpPr>
        <dsp:cNvPr id="0" name=""/>
        <dsp:cNvSpPr/>
      </dsp:nvSpPr>
      <dsp:spPr>
        <a:xfrm>
          <a:off x="2258669" y="3194174"/>
          <a:ext cx="8246770" cy="733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/>
            <a:t>We used </a:t>
          </a:r>
          <a:r>
            <a:rPr lang="en-IN" sz="2100" b="1" i="0" kern="1200"/>
            <a:t>current house sales listings data</a:t>
          </a:r>
          <a:r>
            <a:rPr lang="en-IN" sz="2100" b="0" i="0" kern="1200"/>
            <a:t> from Thunder Bay.</a:t>
          </a:r>
          <a:endParaRPr lang="en-US" sz="2100" kern="1200"/>
        </a:p>
      </dsp:txBody>
      <dsp:txXfrm>
        <a:off x="2258669" y="3194174"/>
        <a:ext cx="8246770" cy="733336"/>
      </dsp:txXfrm>
    </dsp:sp>
    <dsp:sp modelId="{174A52E1-0D03-324F-8470-0568DD142018}">
      <dsp:nvSpPr>
        <dsp:cNvPr id="0" name=""/>
        <dsp:cNvSpPr/>
      </dsp:nvSpPr>
      <dsp:spPr>
        <a:xfrm>
          <a:off x="2101088" y="3927510"/>
          <a:ext cx="8404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871FA-8BF3-DC4D-8472-64E3E786414F}">
      <dsp:nvSpPr>
        <dsp:cNvPr id="0" name=""/>
        <dsp:cNvSpPr/>
      </dsp:nvSpPr>
      <dsp:spPr>
        <a:xfrm>
          <a:off x="2258669" y="3964177"/>
          <a:ext cx="8246770" cy="7333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b="0" i="0" kern="1200"/>
            <a:t>Applied </a:t>
          </a:r>
          <a:r>
            <a:rPr lang="en-IN" sz="2100" b="1" i="0" kern="1200"/>
            <a:t>machine learning models</a:t>
          </a:r>
          <a:r>
            <a:rPr lang="en-IN" sz="2100" b="0" i="0" kern="1200"/>
            <a:t> to analyze trends and predict prices.</a:t>
          </a:r>
          <a:endParaRPr lang="en-US" sz="2100" kern="1200"/>
        </a:p>
      </dsp:txBody>
      <dsp:txXfrm>
        <a:off x="2258669" y="3964177"/>
        <a:ext cx="8246770" cy="733336"/>
      </dsp:txXfrm>
    </dsp:sp>
    <dsp:sp modelId="{CFB05E74-8023-814D-8CE7-447DECD8D519}">
      <dsp:nvSpPr>
        <dsp:cNvPr id="0" name=""/>
        <dsp:cNvSpPr/>
      </dsp:nvSpPr>
      <dsp:spPr>
        <a:xfrm>
          <a:off x="2101088" y="4697513"/>
          <a:ext cx="840435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9D6D0-D3C4-624C-A755-28F2D3977892}">
      <dsp:nvSpPr>
        <dsp:cNvPr id="0" name=""/>
        <dsp:cNvSpPr/>
      </dsp:nvSpPr>
      <dsp:spPr>
        <a:xfrm>
          <a:off x="3040792" y="871221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3451"/>
        <a:ext cx="34897" cy="6979"/>
      </dsp:txXfrm>
    </dsp:sp>
    <dsp:sp modelId="{34865D53-BA35-3741-8840-0FF4D132112B}">
      <dsp:nvSpPr>
        <dsp:cNvPr id="0" name=""/>
        <dsp:cNvSpPr/>
      </dsp:nvSpPr>
      <dsp:spPr>
        <a:xfrm>
          <a:off x="8061" y="6582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/>
            <a:t>Data Collection</a:t>
          </a:r>
          <a:endParaRPr lang="en-US" sz="2500" kern="1200">
            <a:latin typeface="Arial"/>
            <a:ea typeface="Calibri"/>
            <a:cs typeface="Calibri"/>
          </a:endParaRPr>
        </a:p>
      </dsp:txBody>
      <dsp:txXfrm>
        <a:off x="8061" y="6582"/>
        <a:ext cx="3034531" cy="1820718"/>
      </dsp:txXfrm>
    </dsp:sp>
    <dsp:sp modelId="{A537E3EF-56E2-3643-8F86-FB19865788A3}">
      <dsp:nvSpPr>
        <dsp:cNvPr id="0" name=""/>
        <dsp:cNvSpPr/>
      </dsp:nvSpPr>
      <dsp:spPr>
        <a:xfrm>
          <a:off x="6773265" y="871221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089488" y="913451"/>
        <a:ext cx="34897" cy="6979"/>
      </dsp:txXfrm>
    </dsp:sp>
    <dsp:sp modelId="{630BFD3F-BA0D-CD40-80F4-FA29625ABE00}">
      <dsp:nvSpPr>
        <dsp:cNvPr id="0" name=""/>
        <dsp:cNvSpPr/>
      </dsp:nvSpPr>
      <dsp:spPr>
        <a:xfrm>
          <a:off x="3740534" y="6582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/>
            <a:t>Data Preprocessing</a:t>
          </a:r>
          <a:endParaRPr lang="en-IN" sz="2500" kern="1200"/>
        </a:p>
      </dsp:txBody>
      <dsp:txXfrm>
        <a:off x="3740534" y="6582"/>
        <a:ext cx="3034531" cy="1820718"/>
      </dsp:txXfrm>
    </dsp:sp>
    <dsp:sp modelId="{86FCC7C5-BC76-5348-BCC4-790569B5ABF6}">
      <dsp:nvSpPr>
        <dsp:cNvPr id="0" name=""/>
        <dsp:cNvSpPr/>
      </dsp:nvSpPr>
      <dsp:spPr>
        <a:xfrm>
          <a:off x="1525326" y="1825500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070362" y="2155682"/>
        <a:ext cx="374875" cy="6979"/>
      </dsp:txXfrm>
    </dsp:sp>
    <dsp:sp modelId="{B0E6BEA0-7AEA-8E45-9878-8B71E7268EB8}">
      <dsp:nvSpPr>
        <dsp:cNvPr id="0" name=""/>
        <dsp:cNvSpPr/>
      </dsp:nvSpPr>
      <dsp:spPr>
        <a:xfrm>
          <a:off x="7473007" y="6582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/>
            <a:t>Exploratory Data Analysis (EDA)</a:t>
          </a:r>
          <a:endParaRPr lang="en-IN" sz="2500" kern="1200"/>
        </a:p>
      </dsp:txBody>
      <dsp:txXfrm>
        <a:off x="7473007" y="6582"/>
        <a:ext cx="3034531" cy="1820718"/>
      </dsp:txXfrm>
    </dsp:sp>
    <dsp:sp modelId="{D28A29ED-E326-8345-B013-440636193D56}">
      <dsp:nvSpPr>
        <dsp:cNvPr id="0" name=""/>
        <dsp:cNvSpPr/>
      </dsp:nvSpPr>
      <dsp:spPr>
        <a:xfrm>
          <a:off x="3040792" y="3389882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357014" y="3432112"/>
        <a:ext cx="34897" cy="6979"/>
      </dsp:txXfrm>
    </dsp:sp>
    <dsp:sp modelId="{10D740A1-F248-DE4E-91FA-3C936D62EBC0}">
      <dsp:nvSpPr>
        <dsp:cNvPr id="0" name=""/>
        <dsp:cNvSpPr/>
      </dsp:nvSpPr>
      <dsp:spPr>
        <a:xfrm>
          <a:off x="8061" y="2525243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/>
            <a:t>Model Training &amp; Prediction</a:t>
          </a:r>
          <a:endParaRPr lang="en-IN" sz="2500" kern="1200"/>
        </a:p>
      </dsp:txBody>
      <dsp:txXfrm>
        <a:off x="8061" y="2525243"/>
        <a:ext cx="3034531" cy="1820718"/>
      </dsp:txXfrm>
    </dsp:sp>
    <dsp:sp modelId="{75E9CE2B-454E-D74E-9EB6-97BA2CBC803B}">
      <dsp:nvSpPr>
        <dsp:cNvPr id="0" name=""/>
        <dsp:cNvSpPr/>
      </dsp:nvSpPr>
      <dsp:spPr>
        <a:xfrm>
          <a:off x="6773265" y="3389882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7089488" y="3432112"/>
        <a:ext cx="34897" cy="6979"/>
      </dsp:txXfrm>
    </dsp:sp>
    <dsp:sp modelId="{DA8C06F3-678B-1B43-9465-053D2321D606}">
      <dsp:nvSpPr>
        <dsp:cNvPr id="0" name=""/>
        <dsp:cNvSpPr/>
      </dsp:nvSpPr>
      <dsp:spPr>
        <a:xfrm>
          <a:off x="3740534" y="2525243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/>
            <a:t>Recommendation System</a:t>
          </a:r>
          <a:endParaRPr lang="en-IN" sz="2500" kern="1200"/>
        </a:p>
      </dsp:txBody>
      <dsp:txXfrm>
        <a:off x="3740534" y="2525243"/>
        <a:ext cx="3034531" cy="1820718"/>
      </dsp:txXfrm>
    </dsp:sp>
    <dsp:sp modelId="{73EB8CDC-4348-0945-A79E-D8506A371635}">
      <dsp:nvSpPr>
        <dsp:cNvPr id="0" name=""/>
        <dsp:cNvSpPr/>
      </dsp:nvSpPr>
      <dsp:spPr>
        <a:xfrm>
          <a:off x="7473007" y="2525243"/>
          <a:ext cx="3034531" cy="18207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i="0" kern="1200"/>
            <a:t>Final Dashboard &amp; Insights</a:t>
          </a:r>
          <a:endParaRPr lang="en-IN" sz="2500" kern="1200"/>
        </a:p>
      </dsp:txBody>
      <dsp:txXfrm>
        <a:off x="7473007" y="2525243"/>
        <a:ext cx="3034531" cy="18207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D9BBC-AB36-B246-B58F-9BADB8646444}">
      <dsp:nvSpPr>
        <dsp:cNvPr id="0" name=""/>
        <dsp:cNvSpPr/>
      </dsp:nvSpPr>
      <dsp:spPr>
        <a:xfrm>
          <a:off x="10090" y="350898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Times New Roman"/>
              <a:cs typeface="Times New Roman"/>
            </a:rPr>
            <a:t>Handling</a:t>
          </a:r>
        </a:p>
      </dsp:txBody>
      <dsp:txXfrm>
        <a:off x="10090" y="350898"/>
        <a:ext cx="3426543" cy="1027963"/>
      </dsp:txXfrm>
    </dsp:sp>
    <dsp:sp modelId="{D5A295E0-D616-0E43-86A8-536A2E9F69DE}">
      <dsp:nvSpPr>
        <dsp:cNvPr id="0" name=""/>
        <dsp:cNvSpPr/>
      </dsp:nvSpPr>
      <dsp:spPr>
        <a:xfrm>
          <a:off x="10090" y="1378861"/>
          <a:ext cx="3426543" cy="26215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/>
              <a:cs typeface="Times New Roman"/>
            </a:rPr>
            <a:t>Handling Null Values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Times New Roman"/>
              <a:cs typeface="Times New Roman"/>
            </a:rPr>
            <a:t>Used the complete dataset to predict and fill null values in the dataset scraped from Kijiji.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latin typeface="Times New Roman"/>
              <a:cs typeface="Times New Roman"/>
            </a:rPr>
            <a:t>This ensured that the data was complete and ready for model training.</a:t>
          </a:r>
        </a:p>
      </dsp:txBody>
      <dsp:txXfrm>
        <a:off x="10090" y="1378861"/>
        <a:ext cx="3426543" cy="2621578"/>
      </dsp:txXfrm>
    </dsp:sp>
    <dsp:sp modelId="{9F82DBFB-847B-5944-A25D-50E618870143}">
      <dsp:nvSpPr>
        <dsp:cNvPr id="0" name=""/>
        <dsp:cNvSpPr/>
      </dsp:nvSpPr>
      <dsp:spPr>
        <a:xfrm>
          <a:off x="3544528" y="350898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Times New Roman"/>
              <a:cs typeface="Times New Roman"/>
            </a:rPr>
            <a:t>Identifying</a:t>
          </a:r>
        </a:p>
      </dsp:txBody>
      <dsp:txXfrm>
        <a:off x="3544528" y="350898"/>
        <a:ext cx="3426543" cy="1027963"/>
      </dsp:txXfrm>
    </dsp:sp>
    <dsp:sp modelId="{11CD62E7-59CE-1D45-AF4B-51B081FA42EB}">
      <dsp:nvSpPr>
        <dsp:cNvPr id="0" name=""/>
        <dsp:cNvSpPr/>
      </dsp:nvSpPr>
      <dsp:spPr>
        <a:xfrm>
          <a:off x="3544528" y="1378861"/>
          <a:ext cx="3426543" cy="26215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/>
              <a:cs typeface="Times New Roman"/>
            </a:rPr>
            <a:t>Identifying Features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Times New Roman"/>
              <a:cs typeface="Times New Roman"/>
            </a:rPr>
            <a:t>Checked for null values across all features to ensure data integrity.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Times New Roman"/>
              <a:cs typeface="Times New Roman"/>
            </a:rPr>
            <a:t>Identified numerical and categorical features in the dataset.</a:t>
          </a:r>
        </a:p>
      </dsp:txBody>
      <dsp:txXfrm>
        <a:off x="3544528" y="1378861"/>
        <a:ext cx="3426543" cy="2621578"/>
      </dsp:txXfrm>
    </dsp:sp>
    <dsp:sp modelId="{82921B90-774B-8340-862A-A90F1175BD6A}">
      <dsp:nvSpPr>
        <dsp:cNvPr id="0" name=""/>
        <dsp:cNvSpPr/>
      </dsp:nvSpPr>
      <dsp:spPr>
        <a:xfrm>
          <a:off x="7078966" y="350898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>
              <a:latin typeface="Times New Roman"/>
              <a:cs typeface="Times New Roman"/>
            </a:rPr>
            <a:t>Encoding</a:t>
          </a:r>
        </a:p>
      </dsp:txBody>
      <dsp:txXfrm>
        <a:off x="7078966" y="350898"/>
        <a:ext cx="3426543" cy="1027963"/>
      </dsp:txXfrm>
    </dsp:sp>
    <dsp:sp modelId="{95A5C277-BC86-4C4F-8679-2EA0FC4220BF}">
      <dsp:nvSpPr>
        <dsp:cNvPr id="0" name=""/>
        <dsp:cNvSpPr/>
      </dsp:nvSpPr>
      <dsp:spPr>
        <a:xfrm>
          <a:off x="7078966" y="1378861"/>
          <a:ext cx="3426543" cy="262157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imes New Roman"/>
              <a:cs typeface="Times New Roman"/>
            </a:rPr>
            <a:t>Encoding Categorical Variables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Times New Roman"/>
              <a:cs typeface="Times New Roman"/>
            </a:rPr>
            <a:t>Used Label Encoding to convert categorical values (e.g., property type) into numerical values for model compatibility.</a:t>
          </a:r>
        </a:p>
      </dsp:txBody>
      <dsp:txXfrm>
        <a:off x="7078966" y="1378861"/>
        <a:ext cx="3426543" cy="2621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595D8-C3FA-2B4D-9C70-602EBC730B1C}">
      <dsp:nvSpPr>
        <dsp:cNvPr id="0" name=""/>
        <dsp:cNvSpPr/>
      </dsp:nvSpPr>
      <dsp:spPr>
        <a:xfrm>
          <a:off x="0" y="0"/>
          <a:ext cx="39760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98A57-6A1B-EB43-9F58-1E45D03838B5}">
      <dsp:nvSpPr>
        <dsp:cNvPr id="0" name=""/>
        <dsp:cNvSpPr/>
      </dsp:nvSpPr>
      <dsp:spPr>
        <a:xfrm>
          <a:off x="0" y="0"/>
          <a:ext cx="3976099" cy="169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rial"/>
              <a:cs typeface="Times New Roman"/>
            </a:rPr>
            <a:t>Some of the distribution and relationships of numerical features such as Bathrooms, </a:t>
          </a:r>
          <a:r>
            <a:rPr lang="en-US" sz="2000" kern="1200" dirty="0" err="1">
              <a:latin typeface="Arial"/>
              <a:cs typeface="Times New Roman"/>
            </a:rPr>
            <a:t>Sqft</a:t>
          </a:r>
          <a:r>
            <a:rPr lang="en-US" sz="2000" kern="1200" dirty="0">
              <a:latin typeface="Arial"/>
              <a:cs typeface="Times New Roman"/>
            </a:rPr>
            <a:t>, Price, and Bedrooms.</a:t>
          </a:r>
        </a:p>
      </dsp:txBody>
      <dsp:txXfrm>
        <a:off x="0" y="0"/>
        <a:ext cx="3976099" cy="1695235"/>
      </dsp:txXfrm>
    </dsp:sp>
    <dsp:sp modelId="{3F459BA5-FE19-E34C-A22C-CBD54ED35D36}">
      <dsp:nvSpPr>
        <dsp:cNvPr id="0" name=""/>
        <dsp:cNvSpPr/>
      </dsp:nvSpPr>
      <dsp:spPr>
        <a:xfrm>
          <a:off x="0" y="1695235"/>
          <a:ext cx="397609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FE91A-BF02-114E-820E-AA1226692887}">
      <dsp:nvSpPr>
        <dsp:cNvPr id="0" name=""/>
        <dsp:cNvSpPr/>
      </dsp:nvSpPr>
      <dsp:spPr>
        <a:xfrm>
          <a:off x="0" y="1695235"/>
          <a:ext cx="3976099" cy="16952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>
              <a:latin typeface="Arial"/>
              <a:cs typeface="Times New Roman"/>
            </a:rPr>
            <a:t>We used dynamic grid sizing to efficiently display varying numbers of plots</a:t>
          </a:r>
          <a:r>
            <a:rPr lang="en-US" sz="2300" kern="1200"/>
            <a:t>.</a:t>
          </a:r>
        </a:p>
      </dsp:txBody>
      <dsp:txXfrm>
        <a:off x="0" y="1695235"/>
        <a:ext cx="3976099" cy="16952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7170AD-463A-DE44-86F9-AA8DF10BA0E7}">
      <dsp:nvSpPr>
        <dsp:cNvPr id="0" name=""/>
        <dsp:cNvSpPr/>
      </dsp:nvSpPr>
      <dsp:spPr>
        <a:xfrm>
          <a:off x="0" y="2130"/>
          <a:ext cx="395983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18CF9-4181-D04E-B563-D672133EBD7E}">
      <dsp:nvSpPr>
        <dsp:cNvPr id="0" name=""/>
        <dsp:cNvSpPr/>
      </dsp:nvSpPr>
      <dsp:spPr>
        <a:xfrm>
          <a:off x="0" y="2130"/>
          <a:ext cx="3959831" cy="1452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chemeClr val="accent1">
                  <a:lumMod val="50000"/>
                </a:schemeClr>
              </a:solidFill>
            </a:rPr>
            <a:t>Category Distribution:</a:t>
          </a:r>
          <a:r>
            <a:rPr lang="en-US" sz="2200" kern="1200">
              <a:solidFill>
                <a:schemeClr val="accent1">
                  <a:lumMod val="50000"/>
                </a:schemeClr>
              </a:solidFill>
            </a:rPr>
            <a:t> Displays the frequency of each category within the dataset.</a:t>
          </a:r>
        </a:p>
      </dsp:txBody>
      <dsp:txXfrm>
        <a:off x="0" y="2130"/>
        <a:ext cx="3959831" cy="1452966"/>
      </dsp:txXfrm>
    </dsp:sp>
    <dsp:sp modelId="{FAF892C2-F703-FB4F-8568-B30EA924FBBA}">
      <dsp:nvSpPr>
        <dsp:cNvPr id="0" name=""/>
        <dsp:cNvSpPr/>
      </dsp:nvSpPr>
      <dsp:spPr>
        <a:xfrm>
          <a:off x="0" y="1455097"/>
          <a:ext cx="395983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E8E96-2B10-3349-B214-E58D4CB3D4F2}">
      <dsp:nvSpPr>
        <dsp:cNvPr id="0" name=""/>
        <dsp:cNvSpPr/>
      </dsp:nvSpPr>
      <dsp:spPr>
        <a:xfrm>
          <a:off x="0" y="1455097"/>
          <a:ext cx="3959831" cy="1452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chemeClr val="accent1">
                  <a:lumMod val="50000"/>
                </a:schemeClr>
              </a:solidFill>
            </a:rPr>
            <a:t>Group Comparisons:</a:t>
          </a:r>
          <a:r>
            <a:rPr lang="en-US" sz="2200" kern="1200">
              <a:solidFill>
                <a:schemeClr val="accent1">
                  <a:lumMod val="50000"/>
                </a:schemeClr>
              </a:solidFill>
            </a:rPr>
            <a:t> Highlights dominant and less common categories.</a:t>
          </a:r>
        </a:p>
      </dsp:txBody>
      <dsp:txXfrm>
        <a:off x="0" y="1455097"/>
        <a:ext cx="3959831" cy="1452966"/>
      </dsp:txXfrm>
    </dsp:sp>
    <dsp:sp modelId="{58FB0579-1E3F-0D4C-895C-8359C5441411}">
      <dsp:nvSpPr>
        <dsp:cNvPr id="0" name=""/>
        <dsp:cNvSpPr/>
      </dsp:nvSpPr>
      <dsp:spPr>
        <a:xfrm>
          <a:off x="0" y="2908063"/>
          <a:ext cx="3959831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1CB53-C5C6-8B4A-B3DD-0938E14E6505}">
      <dsp:nvSpPr>
        <dsp:cNvPr id="0" name=""/>
        <dsp:cNvSpPr/>
      </dsp:nvSpPr>
      <dsp:spPr>
        <a:xfrm>
          <a:off x="0" y="2908063"/>
          <a:ext cx="3959831" cy="14529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>
              <a:solidFill>
                <a:schemeClr val="accent1">
                  <a:lumMod val="50000"/>
                </a:schemeClr>
              </a:solidFill>
            </a:rPr>
            <a:t>Detecting Patterns in Qualitative Data:</a:t>
          </a:r>
          <a:r>
            <a:rPr lang="en-US" sz="2200" kern="1200">
              <a:solidFill>
                <a:schemeClr val="accent1">
                  <a:lumMod val="50000"/>
                </a:schemeClr>
              </a:solidFill>
            </a:rPr>
            <a:t> Reveals relationships between different categorical variables.</a:t>
          </a:r>
        </a:p>
      </dsp:txBody>
      <dsp:txXfrm>
        <a:off x="0" y="2908063"/>
        <a:ext cx="3959831" cy="14529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C4F2D-7BD3-774F-BBA1-7CB2EC1C5826}">
      <dsp:nvSpPr>
        <dsp:cNvPr id="0" name=""/>
        <dsp:cNvSpPr/>
      </dsp:nvSpPr>
      <dsp:spPr>
        <a:xfrm>
          <a:off x="0" y="70899"/>
          <a:ext cx="105156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/>
            <a:t>Model Selection</a:t>
          </a:r>
          <a:endParaRPr lang="en-US" sz="2300" kern="1200"/>
        </a:p>
      </dsp:txBody>
      <dsp:txXfrm>
        <a:off x="26273" y="97172"/>
        <a:ext cx="10463054" cy="485654"/>
      </dsp:txXfrm>
    </dsp:sp>
    <dsp:sp modelId="{999418D3-61AD-3847-853B-AFF56C0CCA08}">
      <dsp:nvSpPr>
        <dsp:cNvPr id="0" name=""/>
        <dsp:cNvSpPr/>
      </dsp:nvSpPr>
      <dsp:spPr>
        <a:xfrm>
          <a:off x="0" y="609099"/>
          <a:ext cx="10515600" cy="111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i="0" kern="1200"/>
            <a:t>Linear Regression</a:t>
          </a:r>
          <a:r>
            <a:rPr lang="en-IN" sz="1800" b="0" i="0" kern="1200"/>
            <a:t> provides a baseline performance for continuous target variables.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i="0" kern="1200"/>
            <a:t>Random Forest</a:t>
          </a:r>
          <a:r>
            <a:rPr lang="en-IN" sz="1800" b="0" i="0" kern="1200"/>
            <a:t> offers strong predictive performance, especially for datasets with complex relationships.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i="0" kern="1200"/>
            <a:t>Decision Tree</a:t>
          </a:r>
          <a:r>
            <a:rPr lang="en-IN" sz="1800" b="0" i="0" kern="1200"/>
            <a:t> helps in interpreting feature importance and can handle non-linear data well.</a:t>
          </a:r>
          <a:endParaRPr lang="en-US" sz="1800" kern="1200"/>
        </a:p>
      </dsp:txBody>
      <dsp:txXfrm>
        <a:off x="0" y="609099"/>
        <a:ext cx="10515600" cy="1118835"/>
      </dsp:txXfrm>
    </dsp:sp>
    <dsp:sp modelId="{843A18E4-CF4C-E748-9C05-60C359E1DC6E}">
      <dsp:nvSpPr>
        <dsp:cNvPr id="0" name=""/>
        <dsp:cNvSpPr/>
      </dsp:nvSpPr>
      <dsp:spPr>
        <a:xfrm>
          <a:off x="0" y="1727934"/>
          <a:ext cx="105156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/>
            <a:t>Model Training Process</a:t>
          </a:r>
          <a:endParaRPr lang="en-US" sz="2300" kern="1200"/>
        </a:p>
      </dsp:txBody>
      <dsp:txXfrm>
        <a:off x="26273" y="1754207"/>
        <a:ext cx="10463054" cy="485654"/>
      </dsp:txXfrm>
    </dsp:sp>
    <dsp:sp modelId="{54235C25-398C-CB46-ABFE-5B2F00A71E36}">
      <dsp:nvSpPr>
        <dsp:cNvPr id="0" name=""/>
        <dsp:cNvSpPr/>
      </dsp:nvSpPr>
      <dsp:spPr>
        <a:xfrm>
          <a:off x="0" y="2266134"/>
          <a:ext cx="10515600" cy="595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0" i="0" kern="1200"/>
            <a:t>Split the dataset into training (80%) and test (20%) sets.</a:t>
          </a:r>
          <a:endParaRPr lang="en-US" sz="1800" b="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0" i="0" kern="1200"/>
            <a:t>Trained the models using the </a:t>
          </a:r>
          <a:r>
            <a:rPr lang="en-IN" sz="1800" b="0" i="0" kern="1200" err="1"/>
            <a:t>preprocessed</a:t>
          </a:r>
          <a:r>
            <a:rPr lang="en-IN" sz="1800" b="0" i="0" kern="1200"/>
            <a:t> data, including the engineered features.</a:t>
          </a:r>
          <a:endParaRPr lang="en-US" sz="1800" kern="1200"/>
        </a:p>
      </dsp:txBody>
      <dsp:txXfrm>
        <a:off x="0" y="2266134"/>
        <a:ext cx="10515600" cy="595125"/>
      </dsp:txXfrm>
    </dsp:sp>
    <dsp:sp modelId="{B44B6732-37C2-8E46-BA56-96F9C8E452C5}">
      <dsp:nvSpPr>
        <dsp:cNvPr id="0" name=""/>
        <dsp:cNvSpPr/>
      </dsp:nvSpPr>
      <dsp:spPr>
        <a:xfrm>
          <a:off x="0" y="2861259"/>
          <a:ext cx="10515600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i="0" kern="1200"/>
            <a:t>Model Evaluation Metrics</a:t>
          </a:r>
          <a:endParaRPr lang="en-US" sz="2300" kern="1200"/>
        </a:p>
      </dsp:txBody>
      <dsp:txXfrm>
        <a:off x="26273" y="2887532"/>
        <a:ext cx="10463054" cy="485654"/>
      </dsp:txXfrm>
    </dsp:sp>
    <dsp:sp modelId="{93F94710-2E76-3548-9C77-A79A98B85ED9}">
      <dsp:nvSpPr>
        <dsp:cNvPr id="0" name=""/>
        <dsp:cNvSpPr/>
      </dsp:nvSpPr>
      <dsp:spPr>
        <a:xfrm>
          <a:off x="0" y="3399459"/>
          <a:ext cx="10515600" cy="1118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i="0" kern="1200"/>
            <a:t>Mean Absolute Error (MAE)</a:t>
          </a:r>
          <a:r>
            <a:rPr lang="en-IN" sz="1800" b="0" i="0" kern="1200"/>
            <a:t>: Measures the average magnitude of errors in predictions.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i="0" kern="1200"/>
            <a:t>Mean Squared Error (MSE)</a:t>
          </a:r>
          <a:r>
            <a:rPr lang="en-IN" sz="1800" b="0" i="0" kern="1200"/>
            <a:t>: Gives more weight to larger errors, useful for penalizing outliers.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800" b="1" i="0" kern="1200"/>
            <a:t>R-squared (R²)</a:t>
          </a:r>
          <a:r>
            <a:rPr lang="en-IN" sz="1800" b="0" i="0" kern="1200"/>
            <a:t>: Indicates how well the model explains the variance in the target variable (house price).</a:t>
          </a:r>
          <a:endParaRPr lang="en-US" sz="1800" kern="1200"/>
        </a:p>
      </dsp:txBody>
      <dsp:txXfrm>
        <a:off x="0" y="3399459"/>
        <a:ext cx="10515600" cy="11188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oto Sans Symbols"/>
              <a:buNone/>
            </a:pPr>
            <a:endParaRPr sz="3200"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0" name="Google Shape;31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f029be28e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g31f029be2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1"/>
          <p:cNvSpPr>
            <a:spLocks noGrp="1"/>
          </p:cNvSpPr>
          <p:nvPr>
            <p:ph type="pic" idx="2"/>
          </p:nvPr>
        </p:nvSpPr>
        <p:spPr>
          <a:xfrm>
            <a:off x="5183188" y="2057400"/>
            <a:ext cx="6172200" cy="380365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5"/>
          <p:cNvSpPr txBox="1"/>
          <p:nvPr/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Click to edit Master title style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5183188" y="2057400"/>
            <a:ext cx="6172200" cy="380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17D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417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00417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00417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17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17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17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data.thunderbay.c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rea.ca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ctrTitle"/>
          </p:nvPr>
        </p:nvSpPr>
        <p:spPr>
          <a:xfrm>
            <a:off x="638810" y="700405"/>
            <a:ext cx="1082992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sz="6600" b="1"/>
              <a:t>(2025W)COMP-5413</a:t>
            </a:r>
            <a:br>
              <a:rPr lang="en-US" sz="6600" b="1"/>
            </a:br>
            <a:r>
              <a:rPr lang="en-US" sz="6600" b="1"/>
              <a:t>Data Science</a:t>
            </a:r>
            <a:endParaRPr sz="6600"/>
          </a:p>
        </p:txBody>
      </p:sp>
      <p:sp>
        <p:nvSpPr>
          <p:cNvPr id="79" name="Google Shape;79;p1"/>
          <p:cNvSpPr txBox="1">
            <a:spLocks noGrp="1"/>
          </p:cNvSpPr>
          <p:nvPr>
            <p:ph type="subTitle" idx="1"/>
          </p:nvPr>
        </p:nvSpPr>
        <p:spPr>
          <a:xfrm>
            <a:off x="250825" y="2967355"/>
            <a:ext cx="1162939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17D"/>
              </a:buClr>
              <a:buSzPts val="3200"/>
              <a:buNone/>
            </a:pP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 sz="3200" b="1">
                <a:solidFill>
                  <a:schemeClr val="lt1"/>
                </a:solidFill>
              </a:rPr>
              <a:t>T</a:t>
            </a:r>
            <a:r>
              <a:rPr lang="en-US" sz="3200" b="1" i="0">
                <a:solidFill>
                  <a:schemeClr val="lt1"/>
                </a:solidFill>
              </a:rPr>
              <a:t>hunder Bay House Price Analysis and Recommendation System</a:t>
            </a:r>
            <a:endParaRPr sz="320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/>
          </a:p>
        </p:txBody>
      </p:sp>
      <p:pic>
        <p:nvPicPr>
          <p:cNvPr id="80" name="Google Shape;8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19352" y="5669806"/>
            <a:ext cx="2959704" cy="63078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"/>
          <p:cNvSpPr txBox="1"/>
          <p:nvPr/>
        </p:nvSpPr>
        <p:spPr>
          <a:xfrm>
            <a:off x="947112" y="4223896"/>
            <a:ext cx="6527400" cy="24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Professor Name: </a:t>
            </a:r>
            <a:r>
              <a:rPr lang="en-US" sz="28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Mahzabeen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Emu</a:t>
            </a:r>
            <a:endParaRPr sz="2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Presented By : Group 15</a:t>
            </a:r>
            <a:endParaRPr sz="20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Asma UI Husna                        1276327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Aye Kyi Kyi Cho	             1276026</a:t>
            </a: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Kinjalben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Gherawada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1279651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Kunj </a:t>
            </a:r>
            <a:r>
              <a:rPr lang="en-US" sz="18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Amitkumar</a:t>
            </a:r>
            <a:r>
              <a:rPr lang="en-US" sz="18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Patel	  1265570</a:t>
            </a:r>
            <a:endParaRPr sz="18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2CC3E-CF00-8193-D1F8-965045385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012F-01F5-5DE5-96BB-C4FE1537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Feature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C1DC3-14AD-F50D-D6AC-5EE2A539FE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C2B7EB-247F-4EA0-E400-FC42ECB3F1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41130" y="1746607"/>
            <a:ext cx="10712669" cy="18801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07F3A8-B3F8-1E95-5DA6-3C515A113B7C}"/>
              </a:ext>
            </a:extLst>
          </p:cNvPr>
          <p:cNvSpPr txBox="1"/>
          <p:nvPr/>
        </p:nvSpPr>
        <p:spPr>
          <a:xfrm>
            <a:off x="421240" y="3626778"/>
            <a:ext cx="11281026" cy="243143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14300"/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New Features</a:t>
            </a:r>
            <a:r>
              <a:rPr lang="en-IN" sz="2000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: 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Price per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SqFt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, Price per Bedroom and Bathroom, Total Living Space: number of bedrooms and bathrooms.</a:t>
            </a:r>
          </a:p>
          <a:p>
            <a:pPr marL="114300"/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Normalization: 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Applied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StandardScaler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 to scale the features with a mean of 0 and a standard deviation of 1. This helps in improving model performance by ensuring that all features have the same scale.</a:t>
            </a:r>
          </a:p>
          <a:p>
            <a:pPr marL="114300"/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Dimensionality Reduction: </a:t>
            </a:r>
          </a:p>
          <a:p>
            <a:pPr marL="914400" lvl="1" indent="-34290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Skipped due to the small number of features (12 features in total).</a:t>
            </a:r>
          </a:p>
        </p:txBody>
      </p:sp>
    </p:spTree>
    <p:extLst>
      <p:ext uri="{BB962C8B-B14F-4D97-AF65-F5344CB8AC3E}">
        <p14:creationId xmlns:p14="http://schemas.microsoft.com/office/powerpoint/2010/main" val="214370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4497-35E0-ADBE-A788-887B656BC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6ECE6B-E810-1BB9-6786-D9FBAF8651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1" name="TextBox 4">
            <a:extLst>
              <a:ext uri="{FF2B5EF4-FFF2-40B4-BE49-F238E27FC236}">
                <a16:creationId xmlns:a16="http://schemas.microsoft.com/office/drawing/2014/main" id="{DB0652AA-1733-E85C-A7DC-DEBDF032E4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8932659"/>
              </p:ext>
            </p:extLst>
          </p:nvPr>
        </p:nvGraphicFramePr>
        <p:xfrm>
          <a:off x="838200" y="1767155"/>
          <a:ext cx="10515600" cy="45891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297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016C9-7305-4C2C-EA85-2C8A133A1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7480-7447-65B0-6632-0C534410F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(Cont.)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863B50-7948-DFC8-14A8-0D26C64FFE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C4F8B-DF03-FC7C-2416-627B1B04C9B4}"/>
              </a:ext>
            </a:extLst>
          </p:cNvPr>
          <p:cNvSpPr txBox="1"/>
          <p:nvPr/>
        </p:nvSpPr>
        <p:spPr>
          <a:xfrm>
            <a:off x="838200" y="2116476"/>
            <a:ext cx="5038618" cy="455509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>
                <a:cs typeface="Times New Roman"/>
              </a:rPr>
              <a:t>Model Comparison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>
                <a:cs typeface="Times New Roman"/>
              </a:rPr>
              <a:t>Random Forest outperformed the other models in terms of accuracy and predictive power.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>
                <a:cs typeface="Times New Roman"/>
              </a:rPr>
              <a:t>Lowest MAE</a:t>
            </a:r>
            <a:r>
              <a:rPr lang="en-IN" sz="1800">
                <a:cs typeface="Times New Roman"/>
              </a:rPr>
              <a:t>: It has the smallest Mean Absolute Error (MAE) at 8,583.64, indicating more accurate predictions.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>
                <a:cs typeface="Times New Roman"/>
              </a:rPr>
              <a:t>Lowest MSE &amp; RMSE</a:t>
            </a:r>
            <a:r>
              <a:rPr lang="en-IN" sz="1800">
                <a:cs typeface="Times New Roman"/>
              </a:rPr>
              <a:t>: Random Forest also has the lowest Mean Squared Error and Root Mean Squared Error meaning it generates fewer large errors.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>
                <a:cs typeface="Times New Roman"/>
              </a:rPr>
              <a:t>Highest R</a:t>
            </a:r>
            <a:r>
              <a:rPr lang="en-IN" sz="1800">
                <a:cs typeface="Times New Roman"/>
              </a:rPr>
              <a:t>²: With 0.9977, Random Forest explains almost 100% of the variance in house prices, showing that it captures the underlying relationships better than other models.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F910EC-F059-5847-6C63-8F580DC4F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503974"/>
              </p:ext>
            </p:extLst>
          </p:nvPr>
        </p:nvGraphicFramePr>
        <p:xfrm>
          <a:off x="6096000" y="2116477"/>
          <a:ext cx="5257801" cy="40010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94448">
                  <a:extLst>
                    <a:ext uri="{9D8B030D-6E8A-4147-A177-3AD203B41FA5}">
                      <a16:colId xmlns:a16="http://schemas.microsoft.com/office/drawing/2014/main" val="3292573618"/>
                    </a:ext>
                  </a:extLst>
                </a:gridCol>
                <a:gridCol w="1108814">
                  <a:extLst>
                    <a:ext uri="{9D8B030D-6E8A-4147-A177-3AD203B41FA5}">
                      <a16:colId xmlns:a16="http://schemas.microsoft.com/office/drawing/2014/main" val="3646302206"/>
                    </a:ext>
                  </a:extLst>
                </a:gridCol>
                <a:gridCol w="1653423">
                  <a:extLst>
                    <a:ext uri="{9D8B030D-6E8A-4147-A177-3AD203B41FA5}">
                      <a16:colId xmlns:a16="http://schemas.microsoft.com/office/drawing/2014/main" val="2010439177"/>
                    </a:ext>
                  </a:extLst>
                </a:gridCol>
                <a:gridCol w="1201116">
                  <a:extLst>
                    <a:ext uri="{9D8B030D-6E8A-4147-A177-3AD203B41FA5}">
                      <a16:colId xmlns:a16="http://schemas.microsoft.com/office/drawing/2014/main" val="1829200458"/>
                    </a:ext>
                  </a:extLst>
                </a:gridCol>
              </a:tblGrid>
              <a:tr h="683471">
                <a:tc>
                  <a:txBody>
                    <a:bodyPr/>
                    <a:lstStyle/>
                    <a:p>
                      <a:r>
                        <a:rPr lang="en-IN" sz="1400" b="1"/>
                        <a:t>Model</a:t>
                      </a:r>
                      <a:endParaRPr lang="en-IN" sz="1400"/>
                    </a:p>
                  </a:txBody>
                  <a:tcPr marL="80447" marR="80447" marT="40223" marB="40223"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MAE</a:t>
                      </a:r>
                      <a:endParaRPr lang="en-IN" sz="1400"/>
                    </a:p>
                  </a:txBody>
                  <a:tcPr marL="80447" marR="80447" marT="40223" marB="40223"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MSE</a:t>
                      </a:r>
                      <a:endParaRPr lang="en-IN" sz="1400"/>
                    </a:p>
                  </a:txBody>
                  <a:tcPr marL="80447" marR="80447" marT="40223" marB="40223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/>
                        <a:t>R²</a:t>
                      </a:r>
                      <a:endParaRPr lang="en-IN" sz="1400" dirty="0"/>
                    </a:p>
                  </a:txBody>
                  <a:tcPr marL="80447" marR="80447" marT="40223" marB="40223" anchor="ctr"/>
                </a:tc>
                <a:extLst>
                  <a:ext uri="{0D108BD9-81ED-4DB2-BD59-A6C34878D82A}">
                    <a16:rowId xmlns:a16="http://schemas.microsoft.com/office/drawing/2014/main" val="2837037831"/>
                  </a:ext>
                </a:extLst>
              </a:tr>
              <a:tr h="1105874">
                <a:tc>
                  <a:txBody>
                    <a:bodyPr/>
                    <a:lstStyle/>
                    <a:p>
                      <a:r>
                        <a:rPr lang="en-IN" sz="1400" b="1"/>
                        <a:t>Decision Tree</a:t>
                      </a:r>
                      <a:endParaRPr lang="en-IN" sz="1400"/>
                    </a:p>
                  </a:txBody>
                  <a:tcPr marL="80447" marR="80447" marT="40223" marB="40223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56938.46</a:t>
                      </a:r>
                      <a:endParaRPr lang="en-IN" sz="1400" dirty="0"/>
                    </a:p>
                  </a:txBody>
                  <a:tcPr marL="80447" marR="80447" marT="40223" marB="40223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5497972307.69</a:t>
                      </a:r>
                      <a:endParaRPr lang="en-IN" sz="1400" dirty="0"/>
                    </a:p>
                  </a:txBody>
                  <a:tcPr marL="80447" marR="80447" marT="40223" marB="40223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0.93</a:t>
                      </a:r>
                    </a:p>
                  </a:txBody>
                  <a:tcPr marL="80447" marR="80447" marT="40223" marB="40223" anchor="ctr"/>
                </a:tc>
                <a:extLst>
                  <a:ext uri="{0D108BD9-81ED-4DB2-BD59-A6C34878D82A}">
                    <a16:rowId xmlns:a16="http://schemas.microsoft.com/office/drawing/2014/main" val="2872563296"/>
                  </a:ext>
                </a:extLst>
              </a:tr>
              <a:tr h="1105874">
                <a:tc>
                  <a:txBody>
                    <a:bodyPr/>
                    <a:lstStyle/>
                    <a:p>
                      <a:r>
                        <a:rPr lang="en-IN" sz="1400" b="1"/>
                        <a:t>Random Forest</a:t>
                      </a:r>
                      <a:endParaRPr lang="en-IN" sz="1400"/>
                    </a:p>
                  </a:txBody>
                  <a:tcPr marL="80447" marR="80447" marT="40223" marB="40223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42880.15</a:t>
                      </a:r>
                      <a:endParaRPr lang="en-IN" sz="1400" dirty="0"/>
                    </a:p>
                  </a:txBody>
                  <a:tcPr marL="80447" marR="80447" marT="40223" marB="40223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4151186197.38</a:t>
                      </a:r>
                      <a:endParaRPr lang="en-IN" sz="1400" dirty="0"/>
                    </a:p>
                  </a:txBody>
                  <a:tcPr marL="80447" marR="80447" marT="40223" marB="40223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0.94</a:t>
                      </a:r>
                    </a:p>
                  </a:txBody>
                  <a:tcPr marL="80447" marR="80447" marT="40223" marB="40223" anchor="ctr"/>
                </a:tc>
                <a:extLst>
                  <a:ext uri="{0D108BD9-81ED-4DB2-BD59-A6C34878D82A}">
                    <a16:rowId xmlns:a16="http://schemas.microsoft.com/office/drawing/2014/main" val="2403006752"/>
                  </a:ext>
                </a:extLst>
              </a:tr>
              <a:tr h="1105874">
                <a:tc>
                  <a:txBody>
                    <a:bodyPr/>
                    <a:lstStyle/>
                    <a:p>
                      <a:r>
                        <a:rPr lang="en-IN" sz="1400" b="1"/>
                        <a:t>Linear Regression</a:t>
                      </a:r>
                      <a:endParaRPr lang="en-IN" sz="1400"/>
                    </a:p>
                  </a:txBody>
                  <a:tcPr marL="80447" marR="80447" marT="40223" marB="40223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42505.70</a:t>
                      </a:r>
                      <a:endParaRPr lang="en-IN" sz="1400" dirty="0"/>
                    </a:p>
                  </a:txBody>
                  <a:tcPr marL="80447" marR="80447" marT="40223" marB="40223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4466783804.02</a:t>
                      </a:r>
                      <a:endParaRPr lang="en-IN" sz="1400" dirty="0"/>
                    </a:p>
                  </a:txBody>
                  <a:tcPr marL="80447" marR="80447" marT="40223" marB="40223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0.94</a:t>
                      </a:r>
                    </a:p>
                  </a:txBody>
                  <a:tcPr marL="80447" marR="80447" marT="40223" marB="40223" anchor="ctr"/>
                </a:tc>
                <a:extLst>
                  <a:ext uri="{0D108BD9-81ED-4DB2-BD59-A6C34878D82A}">
                    <a16:rowId xmlns:a16="http://schemas.microsoft.com/office/drawing/2014/main" val="3730012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919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ABE77-7601-6CF6-806E-16DE3C1B7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D47E5-50A0-A88B-DD96-D84C3E84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 (Cont.)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E60C00-727E-E5E2-6CBA-E48D962F630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E9638-1FF7-D153-5131-0D0503C722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725241" y="1975945"/>
            <a:ext cx="3642512" cy="25336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3A85CA-EEF8-94F4-2A8E-7072707FDB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67753" y="1975945"/>
            <a:ext cx="4269443" cy="43804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AFB3D1-B32A-4255-1BF0-3D34A3ADBAB0}"/>
              </a:ext>
            </a:extLst>
          </p:cNvPr>
          <p:cNvSpPr txBox="1"/>
          <p:nvPr/>
        </p:nvSpPr>
        <p:spPr>
          <a:xfrm>
            <a:off x="328773" y="2131887"/>
            <a:ext cx="3515666" cy="224676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28600"/>
            <a:r>
              <a:rPr lang="en-US" sz="2400" b="1" kern="1200" dirty="0">
                <a:solidFill>
                  <a:schemeClr val="tx1"/>
                </a:solidFill>
                <a:cs typeface="Times New Roman"/>
              </a:rPr>
              <a:t>Key Findings</a:t>
            </a:r>
          </a:p>
          <a:p>
            <a:pPr marL="228600"/>
            <a:endParaRPr lang="en-US" sz="2400" b="1" kern="12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228600"/>
            <a:r>
              <a:rPr lang="en-US" sz="2000" b="1" kern="1200" dirty="0">
                <a:solidFill>
                  <a:schemeClr val="tx1"/>
                </a:solidFill>
                <a:cs typeface="Times New Roman"/>
              </a:rPr>
              <a:t>Significant Factors: </a:t>
            </a:r>
            <a:endParaRPr lang="en-US" sz="2000" dirty="0">
              <a:solidFill>
                <a:schemeClr val="tx1"/>
              </a:solidFill>
              <a:cs typeface="Times New Roman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cs typeface="Times New Roman"/>
              </a:rPr>
              <a:t>Size of the property (</a:t>
            </a:r>
            <a:r>
              <a:rPr lang="en-US" sz="1800" kern="1200" err="1">
                <a:solidFill>
                  <a:schemeClr val="tx1"/>
                </a:solidFill>
                <a:cs typeface="Times New Roman"/>
              </a:rPr>
              <a:t>sqft</a:t>
            </a:r>
            <a:r>
              <a:rPr lang="en-US" sz="1800" kern="1200" dirty="0">
                <a:solidFill>
                  <a:schemeClr val="tx1"/>
                </a:solidFill>
                <a:cs typeface="Times New Roman"/>
              </a:rPr>
              <a:t>). 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cs typeface="Times New Roman"/>
              </a:rPr>
              <a:t>Number of bedrooms.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cs typeface="Times New Roman"/>
              </a:rPr>
              <a:t>Intersection.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F576F-6F3C-5D53-AF22-6D79A87FCD29}"/>
              </a:ext>
            </a:extLst>
          </p:cNvPr>
          <p:cNvSpPr txBox="1"/>
          <p:nvPr/>
        </p:nvSpPr>
        <p:spPr>
          <a:xfrm>
            <a:off x="554804" y="4695290"/>
            <a:ext cx="6143947" cy="14465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kern="1200" dirty="0">
                <a:solidFill>
                  <a:schemeClr val="tx1"/>
                </a:solidFill>
                <a:cs typeface="Times New Roman"/>
              </a:rPr>
              <a:t>Interesting Insights: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cs typeface="Times New Roman"/>
              </a:rPr>
              <a:t>Properties with similar features can have vastly different prices due to location and </a:t>
            </a:r>
            <a:r>
              <a:rPr lang="en-US" sz="1800" kern="1200" err="1">
                <a:solidFill>
                  <a:schemeClr val="tx1"/>
                </a:solidFill>
                <a:cs typeface="Times New Roman"/>
              </a:rPr>
              <a:t>neighbourhood</a:t>
            </a:r>
            <a:r>
              <a:rPr lang="en-US" sz="1800" kern="1200" dirty="0">
                <a:solidFill>
                  <a:schemeClr val="tx1"/>
                </a:solidFill>
                <a:cs typeface="Times New Roman"/>
              </a:rPr>
              <a:t> amenities.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20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7B7A2-1CDC-1982-9E91-A2868CD6A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BC382D-92EC-A542-6F2B-ECD270885A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B892B-8863-8344-9699-AE9C6E2F66F1}"/>
              </a:ext>
            </a:extLst>
          </p:cNvPr>
          <p:cNvSpPr txBox="1"/>
          <p:nvPr/>
        </p:nvSpPr>
        <p:spPr>
          <a:xfrm>
            <a:off x="838200" y="2085655"/>
            <a:ext cx="5257800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Prediction:</a:t>
            </a:r>
          </a:p>
          <a:p>
            <a:pPr algn="just"/>
            <a:endParaRPr lang="en-IN" sz="180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The Random Forest model, which outperformed  other models, is used to predict the price for new, unseen data.</a:t>
            </a:r>
          </a:p>
          <a:p>
            <a:pPr marL="285750" indent="-285750" algn="just">
              <a:buChar char="•"/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The model takes in the user input (e.g., property features such as number of bedrooms, square footage, etc.). </a:t>
            </a:r>
          </a:p>
          <a:p>
            <a:pPr marL="285750" indent="-285750" algn="just">
              <a:buChar char="•"/>
            </a:pPr>
            <a:r>
              <a:rPr lang="en-IN" sz="1800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Random Forest predicts the price based on patterns learned during the training phase. The predicted price is outputted to the user.</a:t>
            </a:r>
            <a:endParaRPr lang="en-US" sz="1800">
              <a:solidFill>
                <a:schemeClr val="accent1">
                  <a:lumMod val="50000"/>
                </a:schemeClr>
              </a:solidFill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1F7E44-5488-99BD-9FA9-B37C1B0DE1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0" y="1851664"/>
            <a:ext cx="5866330" cy="450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51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54AB-F78E-081A-9448-C88C412F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B7619B-BD62-9E08-A184-D07ADE41F6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96312-318F-6A55-E47C-924F3A9B55F8}"/>
              </a:ext>
            </a:extLst>
          </p:cNvPr>
          <p:cNvSpPr txBox="1"/>
          <p:nvPr/>
        </p:nvSpPr>
        <p:spPr>
          <a:xfrm>
            <a:off x="838199" y="1890445"/>
            <a:ext cx="5257801" cy="40318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Recommendations:</a:t>
            </a:r>
          </a:p>
          <a:p>
            <a:pPr algn="just"/>
            <a:endParaRPr lang="en-IN" sz="2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User Input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: Based on the user's input (e.g., number of bedrooms, square footage, and other features), the model will recommend similar houses in the dataset.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Recommendation Logic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: The system compares the input features with the available listings and selects the most similar houses based on the similarity in features (e.g., price, size, location).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Similarity Calculation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: The model calculates similarity scores using </a:t>
            </a:r>
            <a:r>
              <a:rPr lang="en-IN" sz="1800" dirty="0" err="1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metrice</a:t>
            </a:r>
            <a:r>
              <a:rPr lang="en-IN" sz="1800" dirty="0">
                <a:solidFill>
                  <a:schemeClr val="accent1">
                    <a:lumMod val="50000"/>
                  </a:schemeClr>
                </a:solidFill>
                <a:cs typeface="Times New Roman"/>
              </a:rPr>
              <a:t> like Euclidean distance.</a:t>
            </a:r>
            <a:endParaRPr lang="en-US" sz="1800" dirty="0">
              <a:solidFill>
                <a:schemeClr val="accent1">
                  <a:lumMod val="50000"/>
                </a:schemeClr>
              </a:solidFill>
              <a:cs typeface="Times New Roman"/>
            </a:endParaRPr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CDEB1EDC-262B-8AFA-1C15-AA7A61B00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173" y="1661090"/>
            <a:ext cx="4656576" cy="506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C12EE-1CC7-A258-E66E-6ACA5C61B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7A4D-74BA-70C1-6656-2DC979FE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Significance, Challenges &amp; 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E1B7C-8E31-CC3D-6BE3-0EDB90519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Significance</a:t>
            </a:r>
          </a:p>
          <a:p>
            <a:pPr lvl="1"/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Ensures fair pricing and reduces financial risks. </a:t>
            </a:r>
          </a:p>
          <a:p>
            <a:pPr lvl="1"/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Helps buyers and sellers make data-backed decisions.</a:t>
            </a:r>
          </a:p>
          <a:p>
            <a:pPr lvl="1"/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Improves market transparency through predictive insights.</a:t>
            </a:r>
          </a:p>
          <a:p>
            <a:pPr marL="11430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Challenges</a:t>
            </a:r>
          </a:p>
          <a:p>
            <a:pPr lvl="1"/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Handling missing values and outliers.</a:t>
            </a:r>
          </a:p>
          <a:p>
            <a:pPr lvl="1"/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Processing geospatial features like "Nearest Intersection.”</a:t>
            </a:r>
          </a:p>
          <a:p>
            <a:pPr lvl="1"/>
            <a:r>
              <a:rPr lang="en-IN" sz="18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Limited availability of detailed real estate data can affect model accuracy.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  <a:p>
            <a:pPr marL="114300" indent="0">
              <a:buNone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Limitations</a:t>
            </a:r>
          </a:p>
          <a:p>
            <a:pPr lvl="1"/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Thunder Bay’s diverse housing market leads to price variability. </a:t>
            </a:r>
          </a:p>
          <a:p>
            <a:pPr lvl="1"/>
            <a:r>
              <a:rPr lang="en-IN" sz="1800" dirty="0">
                <a:solidFill>
                  <a:schemeClr val="accent1">
                    <a:lumMod val="50000"/>
                  </a:schemeClr>
                </a:solidFill>
                <a:latin typeface="Arial"/>
              </a:rPr>
              <a:t>Lack of data may not fully replicate real-world variations.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DCD29-07C0-FC62-E1F2-5169862595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3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3FE6C-6BE9-3887-5D01-08AC4A55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18E92-C91C-13AB-557A-0A3FCBC4D0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A1D74-8D95-32A8-F15C-88962DB69751}"/>
              </a:ext>
            </a:extLst>
          </p:cNvPr>
          <p:cNvSpPr txBox="1"/>
          <p:nvPr/>
        </p:nvSpPr>
        <p:spPr>
          <a:xfrm>
            <a:off x="838199" y="2342508"/>
            <a:ext cx="10515599" cy="390876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cs typeface="Times New Roman"/>
              </a:rPr>
              <a:t>The predictive model using Random Forest offers valuable insights into property prices in Thunder Bay.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cs typeface="Times New Roman"/>
              </a:rPr>
              <a:t>The model can help buyers, sellers, and stakeholders make more informed decisions by providing accurate price predictions based on various features.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2000" dirty="0">
                <a:cs typeface="Times New Roman"/>
              </a:rPr>
              <a:t>Despite the challenges, such as data shortage and handling geospatial features, the model demonstrates strong predictive capabilities.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cs typeface="Times New Roman"/>
              </a:rPr>
              <a:t>Future Work: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cs typeface="Times New Roman"/>
              </a:rPr>
              <a:t>Expand dataset, use advanced ML models, and improve recommendation accuracy, integrate </a:t>
            </a:r>
            <a:r>
              <a:rPr lang="en-IN" sz="2000" dirty="0">
                <a:solidFill>
                  <a:schemeClr val="tx1"/>
                </a:solidFill>
                <a:cs typeface="Times New Roman"/>
              </a:rPr>
              <a:t>r</a:t>
            </a:r>
            <a:r>
              <a:rPr lang="en-IN" sz="2000" dirty="0">
                <a:cs typeface="Times New Roman"/>
              </a:rPr>
              <a:t>eal-time updates.</a:t>
            </a:r>
            <a:endParaRPr lang="en-US" sz="2000" dirty="0">
              <a:cs typeface="Times New Roman"/>
            </a:endParaRPr>
          </a:p>
          <a:p>
            <a:pPr algn="just"/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415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5D2C-D51C-C8E6-699C-21B1DDFE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Contribution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BB3FCE-F4CF-FE54-1C57-36679457E3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555D7F-0CCE-01F0-B4F3-339D2962249F}"/>
              </a:ext>
            </a:extLst>
          </p:cNvPr>
          <p:cNvSpPr txBox="1"/>
          <p:nvPr/>
        </p:nvSpPr>
        <p:spPr>
          <a:xfrm>
            <a:off x="838198" y="2250040"/>
            <a:ext cx="9651125" cy="428784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286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</a:pPr>
            <a:r>
              <a:rPr lang="en-US" sz="2400" b="1">
                <a:solidFill>
                  <a:schemeClr val="tx1"/>
                </a:solidFill>
              </a:rPr>
              <a:t>Team Member Contributions:</a:t>
            </a:r>
          </a:p>
          <a:p>
            <a:pPr marL="22860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</a:pPr>
            <a:endParaRPr lang="en-US" sz="2400" b="1">
              <a:solidFill>
                <a:schemeClr val="tx1"/>
              </a:solidFill>
            </a:endParaRP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1"/>
                </a:solidFill>
              </a:rPr>
              <a:t>Asma Ul Husna:</a:t>
            </a:r>
            <a:r>
              <a:rPr lang="en-US" sz="1800">
                <a:solidFill>
                  <a:schemeClr val="tx1"/>
                </a:solidFill>
              </a:rPr>
              <a:t> 25% (Data collection, Preprocessing, Model Building and Evaluation, Recommendations, Presentation, Report ).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SzPts val="1200"/>
              <a:buFont typeface="Arial" panose="020B0604020202020204" pitchFamily="34" charset="0"/>
              <a:buChar char="•"/>
            </a:pPr>
            <a:endParaRPr lang="en-US" sz="1800">
              <a:solidFill>
                <a:schemeClr val="tx1"/>
              </a:solidFill>
            </a:endParaRP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1"/>
                </a:solidFill>
              </a:rPr>
              <a:t>Aye Kyi </a:t>
            </a:r>
            <a:r>
              <a:rPr lang="en-US" sz="1800" b="1" dirty="0" err="1">
                <a:solidFill>
                  <a:schemeClr val="tx1"/>
                </a:solidFill>
              </a:rPr>
              <a:t>Kyi</a:t>
            </a:r>
            <a:r>
              <a:rPr lang="en-US" sz="1800" b="1">
                <a:solidFill>
                  <a:schemeClr val="tx1"/>
                </a:solidFill>
              </a:rPr>
              <a:t> Cho: </a:t>
            </a:r>
            <a:r>
              <a:rPr lang="en-US" sz="1800">
                <a:solidFill>
                  <a:schemeClr val="tx1"/>
                </a:solidFill>
              </a:rPr>
              <a:t>25% (Presentation, Report, Recommendation System &amp; Dashboard )</a:t>
            </a:r>
          </a:p>
          <a:p>
            <a:pPr marL="990600" lvl="2">
              <a:lnSpc>
                <a:spcPct val="90000"/>
              </a:lnSpc>
              <a:spcBef>
                <a:spcPts val="500"/>
              </a:spcBef>
              <a:buSzPts val="1200"/>
            </a:pPr>
            <a:endParaRPr lang="en-US" sz="1800">
              <a:solidFill>
                <a:schemeClr val="tx1"/>
              </a:solidFill>
            </a:endParaRP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800" b="1" err="1">
                <a:solidFill>
                  <a:schemeClr val="tx1"/>
                </a:solidFill>
              </a:rPr>
              <a:t>Kinjalben</a:t>
            </a:r>
            <a:r>
              <a:rPr lang="en-US" sz="1800" b="1">
                <a:solidFill>
                  <a:schemeClr val="tx1"/>
                </a:solidFill>
              </a:rPr>
              <a:t> </a:t>
            </a:r>
            <a:r>
              <a:rPr lang="en-US" sz="1800" b="1" err="1">
                <a:solidFill>
                  <a:schemeClr val="tx1"/>
                </a:solidFill>
              </a:rPr>
              <a:t>Gherawada</a:t>
            </a:r>
            <a:r>
              <a:rPr lang="en-US" sz="1800" b="1">
                <a:solidFill>
                  <a:schemeClr val="tx1"/>
                </a:solidFill>
              </a:rPr>
              <a:t>:</a:t>
            </a:r>
            <a:r>
              <a:rPr lang="en-US" sz="1800">
                <a:solidFill>
                  <a:schemeClr val="tx1"/>
                </a:solidFill>
              </a:rPr>
              <a:t> 25% (Presentation, Report, Recommendation System &amp; Dashboard)</a:t>
            </a: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SzPts val="1200"/>
              <a:buFont typeface="Arial" panose="020B0604020202020204" pitchFamily="34" charset="0"/>
              <a:buChar char="•"/>
            </a:pPr>
            <a:endParaRPr lang="en-US" sz="1800" b="1">
              <a:solidFill>
                <a:schemeClr val="tx1"/>
              </a:solidFill>
            </a:endParaRPr>
          </a:p>
          <a:p>
            <a:pPr marL="1200150" lvl="2" indent="-285750">
              <a:lnSpc>
                <a:spcPct val="90000"/>
              </a:lnSpc>
              <a:spcBef>
                <a:spcPts val="500"/>
              </a:spcBef>
              <a:buSzPts val="1200"/>
              <a:buFont typeface="Arial" panose="020B0604020202020204" pitchFamily="34" charset="0"/>
              <a:buChar char="•"/>
            </a:pPr>
            <a:r>
              <a:rPr lang="en-US" sz="1800" b="1">
                <a:solidFill>
                  <a:schemeClr val="tx1"/>
                </a:solidFill>
              </a:rPr>
              <a:t>Kunj </a:t>
            </a:r>
            <a:r>
              <a:rPr lang="en-US" sz="1800" b="1" dirty="0">
                <a:solidFill>
                  <a:schemeClr val="tx1"/>
                </a:solidFill>
              </a:rPr>
              <a:t>Amitkumar</a:t>
            </a:r>
            <a:r>
              <a:rPr lang="en-US" sz="1800" b="1">
                <a:solidFill>
                  <a:schemeClr val="tx1"/>
                </a:solidFill>
              </a:rPr>
              <a:t> Patel:</a:t>
            </a:r>
            <a:r>
              <a:rPr lang="en-US" sz="1800">
                <a:solidFill>
                  <a:schemeClr val="tx1"/>
                </a:solidFill>
              </a:rPr>
              <a:t> 25% (Recommendation System &amp; Dashboard, Report)</a:t>
            </a:r>
          </a:p>
          <a:p>
            <a:pPr marL="5715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72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b="1"/>
              <a:t>References</a:t>
            </a:r>
            <a:endParaRPr/>
          </a:p>
        </p:txBody>
      </p:sp>
      <p:sp>
        <p:nvSpPr>
          <p:cNvPr id="313" name="Google Shape;313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05440" cy="4706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SzPct val="60060"/>
              <a:buFont typeface="Noto Sans Symbols"/>
              <a:buChar char="∙"/>
            </a:pP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City of Thunder Bay. (n.d.). Open Data Portal. Retrieved from </a:t>
            </a:r>
            <a:r>
              <a:rPr lang="en-US" sz="1800" i="1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https://opendata.thunderbay.ca</a:t>
            </a:r>
            <a:endParaRPr lang="en-US" sz="1800" i="1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SzPct val="60060"/>
              <a:buFont typeface="Noto Sans Symbols"/>
              <a:buChar char="∙"/>
            </a:pPr>
            <a:r>
              <a:rPr lang="en-IN" sz="1800" i="1" dirty="0">
                <a:latin typeface="Arial"/>
                <a:ea typeface="Arial"/>
                <a:cs typeface="Arial"/>
                <a:sym typeface="Arial"/>
              </a:rPr>
              <a:t>Town &amp; Country (Reality Real Estate Brokerage Inc ) retrieved from https://</a:t>
            </a:r>
            <a:r>
              <a:rPr lang="en-IN" sz="1800" i="1" dirty="0" err="1">
                <a:latin typeface="Arial"/>
                <a:ea typeface="Arial"/>
                <a:cs typeface="Arial"/>
                <a:sym typeface="Arial"/>
              </a:rPr>
              <a:t>tcrealty.ca</a:t>
            </a:r>
            <a:r>
              <a:rPr lang="en-IN" sz="1800" i="1" dirty="0">
                <a:latin typeface="Arial"/>
                <a:ea typeface="Arial"/>
                <a:cs typeface="Arial"/>
                <a:sym typeface="Arial"/>
              </a:rPr>
              <a:t>/</a:t>
            </a:r>
            <a:endParaRPr sz="1800" i="1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SzPct val="60060"/>
              <a:buFont typeface="Noto Sans Symbols"/>
              <a:buChar char="∙"/>
            </a:pP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Géron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A. (2019). 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Hands-On Machine Learning with Scikit-Learn, </a:t>
            </a:r>
            <a:r>
              <a:rPr lang="en-US" sz="1800" i="1" dirty="0" err="1">
                <a:latin typeface="Arial"/>
                <a:ea typeface="Arial"/>
                <a:cs typeface="Arial"/>
                <a:sym typeface="Arial"/>
              </a:rPr>
              <a:t>Keras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, and TensorFlow.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O'Reilly Media.</a:t>
            </a:r>
            <a:endParaRPr dirty="0"/>
          </a:p>
          <a:p>
            <a:pPr marL="342900" lvl="0" indent="-34290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SzPct val="60060"/>
              <a:buFont typeface="Noto Sans Symbols"/>
              <a:buChar char="∙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Hastie, T.,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Tibshirani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R., &amp; Friedman, J. (2009). 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The Elements of Statistical Learning.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Springer.</a:t>
            </a:r>
            <a:endParaRPr dirty="0"/>
          </a:p>
          <a:p>
            <a:pPr marL="342900" lvl="0" indent="-34290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SzPct val="60060"/>
              <a:buFont typeface="Noto Sans Symbols"/>
              <a:buChar char="∙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Han, J., Pei, J., &amp; 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Kamber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M. (2011). 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Data Mining: Concepts and Techniques.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Elsevier.</a:t>
            </a:r>
            <a:endParaRPr dirty="0"/>
          </a:p>
          <a:p>
            <a:pPr marL="342900" lvl="0" indent="-34290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SzPct val="60060"/>
              <a:buFont typeface="Noto Sans Symbols"/>
              <a:buChar char="∙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Zillow Research. (2023). 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Housing Market Trends &amp; Analysis.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Retrieved from https://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www.zillow.com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/research/</a:t>
            </a:r>
            <a:endParaRPr dirty="0"/>
          </a:p>
          <a:p>
            <a:pPr marL="342900" lvl="0" indent="-34290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SzPct val="60060"/>
              <a:buFont typeface="Noto Sans Symbols"/>
              <a:buChar char="∙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Kaggle House Price Dataset &amp; Predictions: https://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www.kaggle.com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/c/house-prices-advanced-regression-techniques</a:t>
            </a:r>
            <a:endParaRPr dirty="0"/>
          </a:p>
          <a:p>
            <a:pPr marL="342900" lvl="0" indent="-34290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SzPct val="60060"/>
              <a:buFont typeface="Noto Sans Symbols"/>
              <a:buChar char="∙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Waskom, M. (2021). 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Seaborn: Statistical Data Visualization.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Journal of Open Source Software, 6(60), 3021.</a:t>
            </a:r>
            <a:endParaRPr dirty="0"/>
          </a:p>
          <a:p>
            <a:pPr marL="342900" lvl="0" indent="-34290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SzPct val="60060"/>
              <a:buFont typeface="Noto Sans Symbols"/>
              <a:buChar char="∙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McKinney, W. (2017). 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Python for Data Analysis.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O'Reilly Media.</a:t>
            </a:r>
            <a:endParaRPr dirty="0"/>
          </a:p>
          <a:p>
            <a:pPr marL="342900" lvl="0" indent="-342900" algn="l" rtl="0">
              <a:lnSpc>
                <a:spcPct val="107000"/>
              </a:lnSpc>
              <a:spcBef>
                <a:spcPts val="1000"/>
              </a:spcBef>
              <a:spcAft>
                <a:spcPts val="0"/>
              </a:spcAft>
              <a:buSzPct val="60060"/>
              <a:buFont typeface="Noto Sans Symbols"/>
              <a:buChar char="∙"/>
            </a:pP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Canadian Real Estate Association (CREA). (2023). </a:t>
            </a:r>
            <a:r>
              <a:rPr lang="en-US" sz="1800" i="1" dirty="0">
                <a:latin typeface="Arial"/>
                <a:ea typeface="Arial"/>
                <a:cs typeface="Arial"/>
                <a:sym typeface="Arial"/>
              </a:rPr>
              <a:t>Housing Market Reports.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 Retrieved from </a:t>
            </a:r>
            <a:r>
              <a:rPr lang="en-US" sz="1800" u="sng" dirty="0">
                <a:solidFill>
                  <a:srgbClr val="467886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https://www.crea.ca</a:t>
            </a:r>
            <a:endParaRPr sz="1800" dirty="0">
              <a:latin typeface="Arial"/>
              <a:ea typeface="Arial"/>
              <a:cs typeface="Arial"/>
              <a:sym typeface="Arial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498"/>
              <a:buNone/>
            </a:pPr>
            <a:endParaRPr dirty="0"/>
          </a:p>
        </p:txBody>
      </p:sp>
      <p:sp>
        <p:nvSpPr>
          <p:cNvPr id="314" name="Google Shape;314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2" name="Picture 131" descr="A blue and green background&#10;&#10;Description automatically generated">
            <a:extLst>
              <a:ext uri="{FF2B5EF4-FFF2-40B4-BE49-F238E27FC236}">
                <a16:creationId xmlns:a16="http://schemas.microsoft.com/office/drawing/2014/main" id="{0F245552-CAB6-5241-68CA-D54F1B0435A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5CC9BD-7851-D865-9BED-E9A501EFB26B}"/>
              </a:ext>
            </a:extLst>
          </p:cNvPr>
          <p:cNvSpPr txBox="1"/>
          <p:nvPr/>
        </p:nvSpPr>
        <p:spPr>
          <a:xfrm>
            <a:off x="1524000" y="1122362"/>
            <a:ext cx="9144000" cy="29005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14300" lvl="0"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417D"/>
              </a:buClr>
              <a:buSzPts val="1800"/>
            </a:pPr>
            <a:r>
              <a:rPr lang="en-US" sz="5600" kern="12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How exciting would it be if you could predict the price of a house before buying it?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5738D-99F9-2F9B-B1D1-B3D38C289A86}"/>
              </a:ext>
            </a:extLst>
          </p:cNvPr>
          <p:cNvSpPr txBox="1"/>
          <p:nvPr/>
        </p:nvSpPr>
        <p:spPr>
          <a:xfrm>
            <a:off x="1524000" y="4159404"/>
            <a:ext cx="9144000" cy="1098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b="1" kern="120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"With our new data prediction model and recommendation system, we’ve made that possible!"</a:t>
            </a:r>
            <a:endParaRPr lang="en-US" sz="2400" kern="1200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f029be28e_0_6"/>
          <p:cNvSpPr txBox="1">
            <a:spLocks noGrp="1"/>
          </p:cNvSpPr>
          <p:nvPr>
            <p:ph type="title"/>
          </p:nvPr>
        </p:nvSpPr>
        <p:spPr>
          <a:xfrm>
            <a:off x="1297258" y="2514917"/>
            <a:ext cx="892841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326" name="Google Shape;326;g31f029be28e_0_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27" name="Google Shape;327;g31f029be28e_0_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9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9600">
                <a:solidFill>
                  <a:schemeClr val="dk1"/>
                </a:solidFill>
              </a:rPr>
              <a:t>Thank You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b="1"/>
              <a:t>Contents</a:t>
            </a:r>
            <a:endParaRPr b="1"/>
          </a:p>
        </p:txBody>
      </p:sp>
      <p:sp>
        <p:nvSpPr>
          <p:cNvPr id="87" name="Google Shape;87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pSp>
        <p:nvGrpSpPr>
          <p:cNvPr id="88" name="Google Shape;88;p2"/>
          <p:cNvGrpSpPr/>
          <p:nvPr/>
        </p:nvGrpSpPr>
        <p:grpSpPr>
          <a:xfrm>
            <a:off x="912845" y="1873598"/>
            <a:ext cx="4956674" cy="4274370"/>
            <a:chOff x="0" y="38642"/>
            <a:chExt cx="4956674" cy="4274370"/>
          </a:xfrm>
        </p:grpSpPr>
        <p:sp>
          <p:nvSpPr>
            <p:cNvPr id="89" name="Google Shape;89;p2"/>
            <p:cNvSpPr/>
            <p:nvPr/>
          </p:nvSpPr>
          <p:spPr>
            <a:xfrm>
              <a:off x="0" y="38642"/>
              <a:ext cx="4956674" cy="647595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"/>
            <p:cNvSpPr txBox="1"/>
            <p:nvPr/>
          </p:nvSpPr>
          <p:spPr>
            <a:xfrm>
              <a:off x="31613" y="70255"/>
              <a:ext cx="4893448" cy="584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700" b="1">
                  <a:solidFill>
                    <a:schemeClr val="lt1"/>
                  </a:solidFill>
                  <a:latin typeface="Calibri"/>
                  <a:ea typeface="Calibri"/>
                  <a:cs typeface="Calibri"/>
                </a:rPr>
                <a:t>Introduction</a:t>
              </a:r>
              <a:endParaRPr lang="en-US"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0" y="763997"/>
              <a:ext cx="4956674" cy="647595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"/>
            <p:cNvSpPr txBox="1"/>
            <p:nvPr/>
          </p:nvSpPr>
          <p:spPr>
            <a:xfrm>
              <a:off x="31613" y="795610"/>
              <a:ext cx="4893448" cy="584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700" b="1">
                  <a:solidFill>
                    <a:schemeClr val="lt1"/>
                  </a:solidFill>
                  <a:latin typeface="Calibri"/>
                  <a:cs typeface="Calibri"/>
                </a:rPr>
                <a:t>Process Workflow</a:t>
              </a: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0" y="1489352"/>
              <a:ext cx="4956674" cy="647595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"/>
            <p:cNvSpPr txBox="1"/>
            <p:nvPr/>
          </p:nvSpPr>
          <p:spPr>
            <a:xfrm>
              <a:off x="31613" y="1520965"/>
              <a:ext cx="4893448" cy="584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700" b="1">
                  <a:solidFill>
                    <a:schemeClr val="lt1"/>
                  </a:solidFill>
                  <a:latin typeface="Calibri"/>
                  <a:cs typeface="Calibri"/>
                </a:rPr>
                <a:t>Data Collection</a:t>
              </a:r>
              <a:endParaRPr lang="en-US"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2214707"/>
              <a:ext cx="4956674" cy="647595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31613" y="2246320"/>
              <a:ext cx="4893448" cy="584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endParaRPr lang="en-US" sz="2700" b="1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ct val="90000"/>
                </a:lnSpc>
              </a:pPr>
              <a:r>
                <a:rPr lang="en-US" sz="2700" b="1">
                  <a:solidFill>
                    <a:schemeClr val="lt1"/>
                  </a:solidFill>
                  <a:latin typeface="Calibri"/>
                  <a:ea typeface="Calibri"/>
                  <a:cs typeface="Calibri"/>
                </a:rPr>
                <a:t>Data Preprocessing</a:t>
              </a:r>
              <a:endParaRPr lang="en-US" sz="2700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  <a:p>
              <a:pPr>
                <a:lnSpc>
                  <a:spcPct val="90000"/>
                </a:lnSpc>
              </a:pPr>
              <a:endParaRPr lang="en-US" sz="2700" b="1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2940062"/>
              <a:ext cx="4956674" cy="647595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31613" y="2971675"/>
              <a:ext cx="4893448" cy="584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700" b="1">
                  <a:solidFill>
                    <a:schemeClr val="lt1"/>
                  </a:solidFill>
                  <a:latin typeface="Calibri"/>
                  <a:ea typeface="Calibri"/>
                  <a:cs typeface="Calibri"/>
                </a:rPr>
                <a:t>Numerical Data Visualization</a:t>
              </a: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0" y="3665417"/>
              <a:ext cx="4956674" cy="647595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31613" y="3697030"/>
              <a:ext cx="4893448" cy="5843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700" b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Categorical Data Visualization</a:t>
              </a:r>
              <a:endParaRPr lang="en-US"/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6397126" y="1843582"/>
            <a:ext cx="4956674" cy="4334400"/>
            <a:chOff x="0" y="8627"/>
            <a:chExt cx="4956674" cy="4334400"/>
          </a:xfrm>
        </p:grpSpPr>
        <p:sp>
          <p:nvSpPr>
            <p:cNvPr id="102" name="Google Shape;102;p2"/>
            <p:cNvSpPr/>
            <p:nvPr/>
          </p:nvSpPr>
          <p:spPr>
            <a:xfrm>
              <a:off x="0" y="8627"/>
              <a:ext cx="4956674" cy="6552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31984" y="40611"/>
              <a:ext cx="4892706" cy="591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7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 Engineering</a:t>
              </a:r>
              <a:endParaRPr lang="en-US" sz="2700" b="1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0" y="744467"/>
              <a:ext cx="4956674" cy="6552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31984" y="776451"/>
              <a:ext cx="4892706" cy="591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700" b="1">
                  <a:solidFill>
                    <a:schemeClr val="lt1"/>
                  </a:solidFill>
                  <a:latin typeface="Calibri"/>
                  <a:cs typeface="Calibri"/>
                </a:rPr>
                <a:t>Methodology</a:t>
              </a: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0" y="1480307"/>
              <a:ext cx="4956674" cy="6552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31984" y="1512291"/>
              <a:ext cx="4892706" cy="591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700" b="1">
                  <a:solidFill>
                    <a:schemeClr val="lt1"/>
                  </a:solidFill>
                  <a:latin typeface="Calibri"/>
                  <a:cs typeface="Calibri"/>
                </a:rPr>
                <a:t>Results</a:t>
              </a: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0" y="2216147"/>
              <a:ext cx="4956674" cy="6552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63968" y="2303555"/>
              <a:ext cx="4892706" cy="591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2700" b="1">
                  <a:solidFill>
                    <a:schemeClr val="lt1"/>
                  </a:solidFill>
                  <a:latin typeface="Calibri"/>
                  <a:cs typeface="Calibri"/>
                  <a:sym typeface="Calibri"/>
                </a:rPr>
                <a:t>Significance and Limitations</a:t>
              </a:r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0" y="2951987"/>
              <a:ext cx="4956674" cy="6552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 txBox="1"/>
            <p:nvPr/>
          </p:nvSpPr>
          <p:spPr>
            <a:xfrm>
              <a:off x="31984" y="2983971"/>
              <a:ext cx="4892706" cy="591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lang="en-US" sz="2700" b="1">
                  <a:solidFill>
                    <a:schemeClr val="lt1"/>
                  </a:solidFill>
                  <a:latin typeface="Calibri"/>
                  <a:ea typeface="Calibri"/>
                  <a:cs typeface="Calibri"/>
                </a:rPr>
                <a:t>Conclusion</a:t>
              </a:r>
              <a:endParaRPr lang="en-US" sz="27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0" y="3687827"/>
              <a:ext cx="4956674" cy="655200"/>
            </a:xfrm>
            <a:prstGeom prst="roundRect">
              <a:avLst>
                <a:gd name="adj" fmla="val 16667"/>
              </a:avLst>
            </a:prstGeom>
            <a:solidFill>
              <a:srgbClr val="599BD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31984" y="3719811"/>
              <a:ext cx="4892706" cy="5912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2850" tIns="102850" rIns="102850" bIns="102850" anchor="ctr" anchorCtr="0">
              <a:noAutofit/>
            </a:bodyPr>
            <a:lstStyle/>
            <a:p>
              <a:pPr>
                <a:lnSpc>
                  <a:spcPct val="90000"/>
                </a:lnSpc>
                <a:buSzPts val="2700"/>
              </a:pPr>
              <a:r>
                <a:rPr lang="en-US" sz="27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Team Contribution &amp; References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91BD0-AA3E-5D0D-55DA-28CE6C469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E755E-382B-8D78-EC8B-AFCB5B94B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2C39A-3264-AA41-837C-49D21872C5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DD991AAF-7A15-2F8D-4111-C3D25222B5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0926990"/>
              </p:ext>
            </p:extLst>
          </p:nvPr>
        </p:nvGraphicFramePr>
        <p:xfrm>
          <a:off x="838200" y="1825625"/>
          <a:ext cx="10505440" cy="4737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628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E08E5-7CF5-5CA7-E71C-9AA8C02CF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FB8EE-172B-440B-7422-650DA9F9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Process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6C718-A5CA-E004-D756-52F243A697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Google Shape;183;p5">
            <a:extLst>
              <a:ext uri="{FF2B5EF4-FFF2-40B4-BE49-F238E27FC236}">
                <a16:creationId xmlns:a16="http://schemas.microsoft.com/office/drawing/2014/main" id="{9942DF73-27B0-A3CA-67F9-D4E8A6B29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1104334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9900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E21FE-A07E-0D86-60FA-0638E491F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6848A-96A7-0718-6AF8-505016031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7D859-552B-37B2-664C-E42A4E411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492" y="1869896"/>
            <a:ext cx="2796739" cy="4633645"/>
          </a:xfrm>
        </p:spPr>
        <p:txBody>
          <a:bodyPr>
            <a:normAutofit/>
          </a:bodyPr>
          <a:lstStyle/>
          <a:p>
            <a:pPr marL="114300" indent="0" algn="just">
              <a:buNone/>
            </a:pPr>
            <a:r>
              <a:rPr lang="en-IN" b="1" dirty="0">
                <a:latin typeface="Arial"/>
                <a:cs typeface="Times New Roman"/>
              </a:rPr>
              <a:t>Data 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dirty="0">
                <a:latin typeface="Arial"/>
                <a:cs typeface="Times New Roman"/>
              </a:rPr>
              <a:t>Data collected through web scraping from housing listing applications like Kijiji and </a:t>
            </a:r>
            <a:r>
              <a:rPr lang="en-IN" sz="1700" dirty="0" err="1">
                <a:latin typeface="Arial"/>
                <a:cs typeface="Times New Roman"/>
              </a:rPr>
              <a:t>tcreality.ca</a:t>
            </a:r>
            <a:r>
              <a:rPr lang="en-IN" sz="1700" dirty="0">
                <a:latin typeface="Arial"/>
                <a:cs typeface="Times New Roman"/>
              </a:rPr>
              <a:t> in Thunder Bay.</a:t>
            </a:r>
          </a:p>
          <a:p>
            <a:pPr marL="114300" indent="0" algn="just">
              <a:buNone/>
            </a:pPr>
            <a:r>
              <a:rPr lang="en-IN" b="1" dirty="0">
                <a:latin typeface="Arial"/>
                <a:cs typeface="Times New Roman"/>
              </a:rPr>
              <a:t>Dataset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700" dirty="0">
                <a:latin typeface="Arial"/>
                <a:cs typeface="Times New Roman"/>
              </a:rPr>
              <a:t>Contains </a:t>
            </a:r>
            <a:r>
              <a:rPr lang="en-IN" sz="1700" b="1" dirty="0">
                <a:latin typeface="Arial"/>
                <a:cs typeface="Times New Roman"/>
              </a:rPr>
              <a:t>62 entries</a:t>
            </a:r>
            <a:r>
              <a:rPr lang="en-IN" sz="1700" dirty="0">
                <a:latin typeface="Arial"/>
                <a:cs typeface="Times New Roman"/>
              </a:rPr>
              <a:t> and </a:t>
            </a:r>
            <a:r>
              <a:rPr lang="en-IN" sz="1700" b="1" dirty="0">
                <a:latin typeface="Arial"/>
                <a:cs typeface="Times New Roman"/>
              </a:rPr>
              <a:t>9 features (columns)</a:t>
            </a:r>
            <a:r>
              <a:rPr lang="en-IN" sz="1700" dirty="0">
                <a:latin typeface="Arial"/>
                <a:cs typeface="Times New Roman"/>
              </a:rPr>
              <a:t>.</a:t>
            </a:r>
          </a:p>
          <a:p>
            <a:pPr marL="11430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9332D-4CB4-442C-9BEB-086ECE32EF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608D53A9-AB15-D9CB-76CC-BCD0B9D0F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4571" y="1216764"/>
            <a:ext cx="6522833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13A360-0F8E-7AF9-8C12-B62E8B14A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027946"/>
              </p:ext>
            </p:extLst>
          </p:nvPr>
        </p:nvGraphicFramePr>
        <p:xfrm>
          <a:off x="3133619" y="1869896"/>
          <a:ext cx="8620018" cy="44864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1253">
                  <a:extLst>
                    <a:ext uri="{9D8B030D-6E8A-4147-A177-3AD203B41FA5}">
                      <a16:colId xmlns:a16="http://schemas.microsoft.com/office/drawing/2014/main" val="1388015155"/>
                    </a:ext>
                  </a:extLst>
                </a:gridCol>
                <a:gridCol w="2640458">
                  <a:extLst>
                    <a:ext uri="{9D8B030D-6E8A-4147-A177-3AD203B41FA5}">
                      <a16:colId xmlns:a16="http://schemas.microsoft.com/office/drawing/2014/main" val="861227620"/>
                    </a:ext>
                  </a:extLst>
                </a:gridCol>
                <a:gridCol w="4808307">
                  <a:extLst>
                    <a:ext uri="{9D8B030D-6E8A-4147-A177-3AD203B41FA5}">
                      <a16:colId xmlns:a16="http://schemas.microsoft.com/office/drawing/2014/main" val="2706932468"/>
                    </a:ext>
                  </a:extLst>
                </a:gridCol>
              </a:tblGrid>
              <a:tr h="350994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95" marR="52095" marT="26047" marB="26047" anchor="ctr"/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95" marR="52095" marT="26047" marB="26047" anchor="ctr"/>
                </a:tc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Range/Values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95" marR="52095" marT="26047" marB="26047" anchor="ctr"/>
                </a:tc>
                <a:extLst>
                  <a:ext uri="{0D108BD9-81ED-4DB2-BD59-A6C34878D82A}">
                    <a16:rowId xmlns:a16="http://schemas.microsoft.com/office/drawing/2014/main" val="2111814440"/>
                  </a:ext>
                </a:extLst>
              </a:tr>
              <a:tr h="350994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95" marR="52095" marT="26047" marB="26047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 value of the property</a:t>
                      </a:r>
                    </a:p>
                  </a:txBody>
                  <a:tcPr marL="52095" marR="52095" marT="26047" marB="26047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$100,000 – $1,000,000</a:t>
                      </a:r>
                    </a:p>
                  </a:txBody>
                  <a:tcPr marL="52095" marR="52095" marT="26047" marB="26047" anchor="ctr"/>
                </a:tc>
                <a:extLst>
                  <a:ext uri="{0D108BD9-81ED-4DB2-BD59-A6C34878D82A}">
                    <a16:rowId xmlns:a16="http://schemas.microsoft.com/office/drawing/2014/main" val="896838105"/>
                  </a:ext>
                </a:extLst>
              </a:tr>
              <a:tr h="350994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Bedrooms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95" marR="52095" marT="26047" marB="26047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bedrooms available</a:t>
                      </a:r>
                    </a:p>
                  </a:txBody>
                  <a:tcPr marL="52095" marR="52095" marT="26047" marB="26047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– 5</a:t>
                      </a:r>
                    </a:p>
                  </a:txBody>
                  <a:tcPr marL="52095" marR="52095" marT="26047" marB="26047" anchor="ctr"/>
                </a:tc>
                <a:extLst>
                  <a:ext uri="{0D108BD9-81ED-4DB2-BD59-A6C34878D82A}">
                    <a16:rowId xmlns:a16="http://schemas.microsoft.com/office/drawing/2014/main" val="3844780390"/>
                  </a:ext>
                </a:extLst>
              </a:tr>
              <a:tr h="350994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Bathrooms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95" marR="52095" marT="26047" marB="26047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 of bathrooms</a:t>
                      </a:r>
                    </a:p>
                  </a:txBody>
                  <a:tcPr marL="52095" marR="52095" marT="26047" marB="26047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– 3</a:t>
                      </a:r>
                    </a:p>
                  </a:txBody>
                  <a:tcPr marL="52095" marR="52095" marT="26047" marB="26047" anchor="ctr"/>
                </a:tc>
                <a:extLst>
                  <a:ext uri="{0D108BD9-81ED-4DB2-BD59-A6C34878D82A}">
                    <a16:rowId xmlns:a16="http://schemas.microsoft.com/office/drawing/2014/main" val="778299422"/>
                  </a:ext>
                </a:extLst>
              </a:tr>
              <a:tr h="350994">
                <a:tc>
                  <a:txBody>
                    <a:bodyPr/>
                    <a:lstStyle/>
                    <a:p>
                      <a:r>
                        <a:rPr lang="en-IN" sz="1600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SqFt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95" marR="52095" marT="26047" marB="26047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 size in square feet</a:t>
                      </a:r>
                    </a:p>
                  </a:txBody>
                  <a:tcPr marL="52095" marR="52095" marT="26047" marB="26047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800 – 4000 sq. ft.</a:t>
                      </a:r>
                    </a:p>
                  </a:txBody>
                  <a:tcPr marL="52095" marR="52095" marT="26047" marB="26047" anchor="ctr"/>
                </a:tc>
                <a:extLst>
                  <a:ext uri="{0D108BD9-81ED-4DB2-BD59-A6C34878D82A}">
                    <a16:rowId xmlns:a16="http://schemas.microsoft.com/office/drawing/2014/main" val="1332973143"/>
                  </a:ext>
                </a:extLst>
              </a:tr>
              <a:tr h="2091282">
                <a:tc>
                  <a:txBody>
                    <a:bodyPr/>
                    <a:lstStyle/>
                    <a:p>
                      <a:r>
                        <a:rPr lang="en-I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Nearest Intersection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95" marR="52095" marT="26047" marB="26047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Encoded key intersections for location context</a:t>
                      </a:r>
                    </a:p>
                  </a:txBody>
                  <a:tcPr marL="52095" marR="52095" marT="26047" marB="26047"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Arthur Street &amp; Edward Street = 0, Balmoral Street &amp; Harbour Expressway = 1, Fort William Road &amp; Central Avenue = 2, Memorial Avenue &amp; John Street = 3, Red River Road &amp; Junot Avenue = 4</a:t>
                      </a:r>
                    </a:p>
                  </a:txBody>
                  <a:tcPr marL="52095" marR="52095" marT="26047" marB="26047" anchor="ctr"/>
                </a:tc>
                <a:extLst>
                  <a:ext uri="{0D108BD9-81ED-4DB2-BD59-A6C34878D82A}">
                    <a16:rowId xmlns:a16="http://schemas.microsoft.com/office/drawing/2014/main" val="4202030552"/>
                  </a:ext>
                </a:extLst>
              </a:tr>
              <a:tr h="640202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2095" marR="52095" marT="26047" marB="26047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Property category (Apartment, House, Condo)</a:t>
                      </a:r>
                    </a:p>
                  </a:txBody>
                  <a:tcPr marL="52095" marR="52095" marT="26047" marB="26047"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52095" marR="52095" marT="26047" marB="26047" anchor="ctr"/>
                </a:tc>
                <a:extLst>
                  <a:ext uri="{0D108BD9-81ED-4DB2-BD59-A6C34878D82A}">
                    <a16:rowId xmlns:a16="http://schemas.microsoft.com/office/drawing/2014/main" val="608447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364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059D-8572-CFAA-163A-603DDA537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Data Preprocessing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60D32-A0D7-63F7-F6F5-52CA76E679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3D7A3A40-7552-A1DB-D242-677D9C83B3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28993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87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9EE18-3A3E-0115-471F-BF7A28C748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0A13C2-245B-59E5-67F0-37B4D2763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Numerical Data Visualization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3D7755-FC69-BA19-3869-311F7F2A6C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02797" y="1895973"/>
            <a:ext cx="5518642" cy="4543125"/>
          </a:xfrm>
          <a:prstGeom prst="rect">
            <a:avLst/>
          </a:prstGeom>
        </p:spPr>
      </p:pic>
      <p:graphicFrame>
        <p:nvGraphicFramePr>
          <p:cNvPr id="17" name="Text Placeholder 2">
            <a:extLst>
              <a:ext uri="{FF2B5EF4-FFF2-40B4-BE49-F238E27FC236}">
                <a16:creationId xmlns:a16="http://schemas.microsoft.com/office/drawing/2014/main" id="{636F7895-ED1D-F0CE-6492-BDCC74B5CE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464160"/>
              </p:ext>
            </p:extLst>
          </p:nvPr>
        </p:nvGraphicFramePr>
        <p:xfrm>
          <a:off x="554804" y="2321960"/>
          <a:ext cx="3976099" cy="33904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76225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2446-AA46-63AE-5259-FC278FBFC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Categorical Data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1FE67-7684-1C48-BCA5-D845996CF3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A49976-0AE5-7285-C11F-A8818D945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454" y="1787000"/>
            <a:ext cx="7346020" cy="4569349"/>
          </a:xfrm>
          <a:prstGeom prst="rect">
            <a:avLst/>
          </a:prstGeom>
        </p:spPr>
      </p:pic>
      <p:graphicFrame>
        <p:nvGraphicFramePr>
          <p:cNvPr id="8" name="Text Placeholder 34">
            <a:extLst>
              <a:ext uri="{FF2B5EF4-FFF2-40B4-BE49-F238E27FC236}">
                <a16:creationId xmlns:a16="http://schemas.microsoft.com/office/drawing/2014/main" id="{CE3CEA6E-09F0-F69C-650D-B88FED867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549449"/>
              </p:ext>
            </p:extLst>
          </p:nvPr>
        </p:nvGraphicFramePr>
        <p:xfrm>
          <a:off x="838200" y="1993187"/>
          <a:ext cx="3959831" cy="4363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6915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1507</Words>
  <Application>Microsoft Macintosh PowerPoint</Application>
  <PresentationFormat>Widescreen</PresentationFormat>
  <Paragraphs>212</Paragraphs>
  <Slides>20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Noto Sans Symbols</vt:lpstr>
      <vt:lpstr>Times New Roman</vt:lpstr>
      <vt:lpstr>Office Theme</vt:lpstr>
      <vt:lpstr>(2025W)COMP-5413 Data Science</vt:lpstr>
      <vt:lpstr>PowerPoint Presentation</vt:lpstr>
      <vt:lpstr>Contents</vt:lpstr>
      <vt:lpstr>Introduction</vt:lpstr>
      <vt:lpstr>Process Workflow</vt:lpstr>
      <vt:lpstr>Data Collection</vt:lpstr>
      <vt:lpstr>Data Preprocessing</vt:lpstr>
      <vt:lpstr>Numerical Data Visualization</vt:lpstr>
      <vt:lpstr>Categorical Data Visualization</vt:lpstr>
      <vt:lpstr>Feature Engineering</vt:lpstr>
      <vt:lpstr>Methodology</vt:lpstr>
      <vt:lpstr>Methodology (Cont.)</vt:lpstr>
      <vt:lpstr>Methodology (Cont.)</vt:lpstr>
      <vt:lpstr>Results</vt:lpstr>
      <vt:lpstr>Results</vt:lpstr>
      <vt:lpstr>Significance, Challenges &amp; Limitations</vt:lpstr>
      <vt:lpstr>Conclusion</vt:lpstr>
      <vt:lpstr>Team Contribution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Microsoft Office User</dc:creator>
  <cp:lastModifiedBy>Asma Ul Husna</cp:lastModifiedBy>
  <cp:revision>3</cp:revision>
  <dcterms:created xsi:type="dcterms:W3CDTF">2024-11-30T22:31:05Z</dcterms:created>
  <dcterms:modified xsi:type="dcterms:W3CDTF">2025-04-04T17:16:05Z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99AFF2FBBDF96F3AC2EA2067D856D510_43</vt:lpwstr>
  </property>
  <property fmtid="{D5CDD505-2E9C-101B-9397-08002B2CF9AE}" pid="3" name="KSOProductBuildVer">
    <vt:lpwstr>1033-6.7.1.8828</vt:lpwstr>
  </property>
</Properties>
</file>