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9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6829F-7BE3-4022-BE22-0DCD5F9A0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6615" b="91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8879E-7A3D-475A-8B60-7CF6E2467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587770"/>
            <a:ext cx="8933796" cy="2437232"/>
          </a:xfrm>
        </p:spPr>
        <p:txBody>
          <a:bodyPr>
            <a:normAutofit/>
          </a:bodyPr>
          <a:lstStyle/>
          <a:p>
            <a:r>
              <a:rPr lang="en-SG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247F0-7540-400A-8A4A-36F91805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800475"/>
            <a:ext cx="8936846" cy="17897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600" b="1" dirty="0"/>
              <a:t>GDIPSA 49 Team 2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ADHIYAMAN SISUBALAN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AYE PWINT PHYU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ONG JUN HAO, EDMUND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RUAN XINPING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SAO SAI WOON LENG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SG" sz="1400" dirty="0"/>
              <a:t>WEI YIHENG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SG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7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949-1B59-40E5-8AB5-94B8DD13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033A-E022-40A8-A305-16FBE78B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5497"/>
            <a:ext cx="10058400" cy="3849624"/>
          </a:xfrm>
        </p:spPr>
        <p:txBody>
          <a:bodyPr>
            <a:normAutofit fontScale="92500" lnSpcReduction="10000"/>
          </a:bodyPr>
          <a:lstStyle/>
          <a:p>
            <a:r>
              <a:rPr lang="en-SG" sz="2800" b="1" dirty="0"/>
              <a:t>Database design </a:t>
            </a:r>
            <a:r>
              <a:rPr lang="en-SG" sz="2400" dirty="0"/>
              <a:t>is discussed and agreed upon on a group level</a:t>
            </a:r>
          </a:p>
          <a:p>
            <a:r>
              <a:rPr lang="en-SG" sz="2400" dirty="0"/>
              <a:t>Basic </a:t>
            </a:r>
            <a:r>
              <a:rPr lang="en-SG" sz="3000" b="1" dirty="0"/>
              <a:t>wireframes design </a:t>
            </a:r>
            <a:r>
              <a:rPr lang="en-SG" sz="2400" dirty="0"/>
              <a:t>were drafted by hand</a:t>
            </a:r>
          </a:p>
          <a:p>
            <a:r>
              <a:rPr lang="en-SG" sz="2400" dirty="0"/>
              <a:t>Split into 2 groups: </a:t>
            </a:r>
            <a:r>
              <a:rPr lang="en-SG" sz="3000" b="1" dirty="0"/>
              <a:t>Back-end </a:t>
            </a:r>
            <a:r>
              <a:rPr lang="en-SG" sz="2400" dirty="0"/>
              <a:t>and </a:t>
            </a:r>
            <a:r>
              <a:rPr lang="en-SG" sz="3000" b="1" dirty="0"/>
              <a:t>Front-end</a:t>
            </a:r>
          </a:p>
          <a:p>
            <a:pPr lvl="1"/>
            <a:r>
              <a:rPr lang="en-SG" sz="2400" dirty="0"/>
              <a:t>Ong Jun Hao, Edmund</a:t>
            </a:r>
            <a:r>
              <a:rPr lang="en-SG" sz="2200" dirty="0"/>
              <a:t>, Aye </a:t>
            </a:r>
            <a:r>
              <a:rPr lang="en-SG" sz="2200" dirty="0" err="1"/>
              <a:t>Pwint</a:t>
            </a:r>
            <a:r>
              <a:rPr lang="en-SG" sz="2200" dirty="0"/>
              <a:t> Phyu and </a:t>
            </a:r>
            <a:r>
              <a:rPr lang="en-SG" sz="2400" dirty="0"/>
              <a:t>Sao Sai </a:t>
            </a:r>
            <a:r>
              <a:rPr lang="en-SG" sz="2400" dirty="0" err="1"/>
              <a:t>Woon</a:t>
            </a:r>
            <a:r>
              <a:rPr lang="en-SG" sz="2400" dirty="0"/>
              <a:t> </a:t>
            </a:r>
            <a:r>
              <a:rPr lang="en-SG" sz="2400" dirty="0" err="1"/>
              <a:t>Leng</a:t>
            </a:r>
            <a:r>
              <a:rPr lang="en-SG" sz="2200" dirty="0"/>
              <a:t> implement the back-end part</a:t>
            </a:r>
          </a:p>
          <a:p>
            <a:pPr lvl="1"/>
            <a:r>
              <a:rPr lang="en-SG" sz="2200" dirty="0"/>
              <a:t> </a:t>
            </a:r>
            <a:r>
              <a:rPr lang="en-SG" sz="2400" dirty="0" err="1"/>
              <a:t>Adhiyaman</a:t>
            </a:r>
            <a:r>
              <a:rPr lang="en-SG" sz="2400" dirty="0"/>
              <a:t> </a:t>
            </a:r>
            <a:r>
              <a:rPr lang="en-SG" sz="2400" dirty="0" err="1"/>
              <a:t>Sisubalan</a:t>
            </a:r>
            <a:r>
              <a:rPr lang="en-SG" sz="2400" dirty="0"/>
              <a:t>, </a:t>
            </a:r>
            <a:r>
              <a:rPr lang="en-SG" sz="2400" dirty="0" err="1"/>
              <a:t>Ruan</a:t>
            </a:r>
            <a:r>
              <a:rPr lang="en-SG" sz="2400" dirty="0"/>
              <a:t> </a:t>
            </a:r>
            <a:r>
              <a:rPr lang="en-SG" sz="2400" dirty="0" err="1"/>
              <a:t>Xinping</a:t>
            </a:r>
            <a:r>
              <a:rPr lang="en-SG" sz="2400" dirty="0"/>
              <a:t> and Wei </a:t>
            </a:r>
            <a:r>
              <a:rPr lang="en-SG" sz="2400" dirty="0" err="1"/>
              <a:t>Yiheng</a:t>
            </a:r>
            <a:r>
              <a:rPr lang="en-SG" sz="2400" dirty="0"/>
              <a:t> develop the front-end part</a:t>
            </a:r>
            <a:endParaRPr lang="en-SG" sz="2200" dirty="0"/>
          </a:p>
          <a:p>
            <a:r>
              <a:rPr lang="en-SG" sz="2400" dirty="0"/>
              <a:t>Back-end workload: </a:t>
            </a:r>
            <a:r>
              <a:rPr lang="en-SG" sz="3000" b="1" dirty="0"/>
              <a:t>Models/Controllers</a:t>
            </a:r>
          </a:p>
          <a:p>
            <a:r>
              <a:rPr lang="en-SG" sz="2400" dirty="0"/>
              <a:t>Front-end workload: </a:t>
            </a:r>
            <a:r>
              <a:rPr lang="en-SG" sz="3000" b="1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1118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07-B8C7-4860-A410-8710DE2E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28244"/>
            <a:ext cx="10058400" cy="1371600"/>
          </a:xfrm>
        </p:spPr>
        <p:txBody>
          <a:bodyPr/>
          <a:lstStyle/>
          <a:p>
            <a:r>
              <a:rPr lang="en-SG" dirty="0"/>
              <a:t>Software Architecture Layer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40F8C3-7A4D-4CBD-A7F7-90F0D149838B}"/>
              </a:ext>
            </a:extLst>
          </p:cNvPr>
          <p:cNvGrpSpPr/>
          <p:nvPr/>
        </p:nvGrpSpPr>
        <p:grpSpPr>
          <a:xfrm>
            <a:off x="1905000" y="1329515"/>
            <a:ext cx="8382000" cy="4800600"/>
            <a:chOff x="1904999" y="1499844"/>
            <a:chExt cx="8382000" cy="48006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D64F3A-E3F6-47FD-AD03-05C8643E36A8}"/>
                </a:ext>
              </a:extLst>
            </p:cNvPr>
            <p:cNvGrpSpPr/>
            <p:nvPr/>
          </p:nvGrpSpPr>
          <p:grpSpPr>
            <a:xfrm>
              <a:off x="1905000" y="1499844"/>
              <a:ext cx="8381999" cy="914400"/>
              <a:chOff x="1905000" y="1499844"/>
              <a:chExt cx="8381999" cy="9144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F609CD-9E69-4485-BF9D-076FBF0994E1}"/>
                  </a:ext>
                </a:extLst>
              </p:cNvPr>
              <p:cNvSpPr/>
              <p:nvPr/>
            </p:nvSpPr>
            <p:spPr>
              <a:xfrm>
                <a:off x="1905000" y="1499844"/>
                <a:ext cx="8381999" cy="914400"/>
              </a:xfrm>
              <a:prstGeom prst="roundRect">
                <a:avLst/>
              </a:prstGeom>
              <a:solidFill>
                <a:srgbClr val="00B0F0">
                  <a:alpha val="9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F70209-4E5A-4A0A-85F3-2F3B98D5E24D}"/>
                  </a:ext>
                </a:extLst>
              </p:cNvPr>
              <p:cNvSpPr txBox="1"/>
              <p:nvPr/>
            </p:nvSpPr>
            <p:spPr>
              <a:xfrm>
                <a:off x="2085975" y="1726211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Presentation Layer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7AC0FBA-F839-4606-9E2D-73CEFB5EA758}"/>
                  </a:ext>
                </a:extLst>
              </p:cNvPr>
              <p:cNvSpPr/>
              <p:nvPr/>
            </p:nvSpPr>
            <p:spPr>
              <a:xfrm>
                <a:off x="6600825" y="1571625"/>
                <a:ext cx="1619250" cy="723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B97B33-B72A-426A-91E0-89B867D7786C}"/>
                  </a:ext>
                </a:extLst>
              </p:cNvPr>
              <p:cNvSpPr txBox="1"/>
              <p:nvPr/>
            </p:nvSpPr>
            <p:spPr>
              <a:xfrm>
                <a:off x="6600825" y="1633877"/>
                <a:ext cx="1619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HTML Pages</a:t>
                </a:r>
              </a:p>
              <a:p>
                <a:pPr algn="ctr"/>
                <a:r>
                  <a:rPr lang="en-SG" dirty="0"/>
                  <a:t>(Display)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B3C333-0106-44EB-AF4A-57BB6AD15DD8}"/>
                </a:ext>
              </a:extLst>
            </p:cNvPr>
            <p:cNvSpPr/>
            <p:nvPr/>
          </p:nvSpPr>
          <p:spPr>
            <a:xfrm>
              <a:off x="1905000" y="2795244"/>
              <a:ext cx="8381999" cy="914400"/>
            </a:xfrm>
            <a:prstGeom prst="roundRect">
              <a:avLst/>
            </a:prstGeom>
            <a:solidFill>
              <a:srgbClr val="00B0F0">
                <a:alpha val="9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BC804E-A1DF-4538-8588-B3B77206369A}"/>
                </a:ext>
              </a:extLst>
            </p:cNvPr>
            <p:cNvSpPr txBox="1"/>
            <p:nvPr/>
          </p:nvSpPr>
          <p:spPr>
            <a:xfrm>
              <a:off x="2085975" y="3021611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Business Layer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610199-39FE-4876-9C9A-97BF9D5961F5}"/>
                </a:ext>
              </a:extLst>
            </p:cNvPr>
            <p:cNvGrpSpPr/>
            <p:nvPr/>
          </p:nvGrpSpPr>
          <p:grpSpPr>
            <a:xfrm>
              <a:off x="5619750" y="2886759"/>
              <a:ext cx="1619250" cy="723900"/>
              <a:chOff x="5619750" y="2886759"/>
              <a:chExt cx="1619250" cy="723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C801B54-7A4D-46D8-9B4D-0CBC4879A714}"/>
                  </a:ext>
                </a:extLst>
              </p:cNvPr>
              <p:cNvSpPr/>
              <p:nvPr/>
            </p:nvSpPr>
            <p:spPr>
              <a:xfrm>
                <a:off x="5619750" y="2886759"/>
                <a:ext cx="1619250" cy="723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BB924-F7D4-42CA-A8E8-69593F02D098}"/>
                  </a:ext>
                </a:extLst>
              </p:cNvPr>
              <p:cNvSpPr txBox="1"/>
              <p:nvPr/>
            </p:nvSpPr>
            <p:spPr>
              <a:xfrm>
                <a:off x="5619750" y="2925543"/>
                <a:ext cx="1619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Controllers</a:t>
                </a:r>
              </a:p>
              <a:p>
                <a:pPr algn="ctr"/>
                <a:r>
                  <a:rPr lang="en-SG" dirty="0"/>
                  <a:t>Methods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B77F28-5ADF-4E8A-A9EE-0404B819F446}"/>
                </a:ext>
              </a:extLst>
            </p:cNvPr>
            <p:cNvGrpSpPr/>
            <p:nvPr/>
          </p:nvGrpSpPr>
          <p:grpSpPr>
            <a:xfrm>
              <a:off x="7772400" y="2889629"/>
              <a:ext cx="1619250" cy="723900"/>
              <a:chOff x="5619750" y="2886759"/>
              <a:chExt cx="1619250" cy="7239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8B8E2FD-6732-4441-B5C1-13C87408DB6B}"/>
                  </a:ext>
                </a:extLst>
              </p:cNvPr>
              <p:cNvSpPr/>
              <p:nvPr/>
            </p:nvSpPr>
            <p:spPr>
              <a:xfrm>
                <a:off x="5619750" y="2886759"/>
                <a:ext cx="1619250" cy="723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703959-4813-46CC-88C0-EA810FF66C22}"/>
                  </a:ext>
                </a:extLst>
              </p:cNvPr>
              <p:cNvSpPr txBox="1"/>
              <p:nvPr/>
            </p:nvSpPr>
            <p:spPr>
              <a:xfrm>
                <a:off x="5619750" y="2925543"/>
                <a:ext cx="1619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Business</a:t>
                </a:r>
              </a:p>
              <a:p>
                <a:pPr algn="ctr"/>
                <a:r>
                  <a:rPr lang="en-SG" dirty="0"/>
                  <a:t>Logic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C82906-57BE-419B-BA9E-069EA6B5BB38}"/>
                </a:ext>
              </a:extLst>
            </p:cNvPr>
            <p:cNvGrpSpPr/>
            <p:nvPr/>
          </p:nvGrpSpPr>
          <p:grpSpPr>
            <a:xfrm>
              <a:off x="1904999" y="4090644"/>
              <a:ext cx="8381999" cy="914400"/>
              <a:chOff x="1905000" y="1499844"/>
              <a:chExt cx="8381999" cy="9144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DE6448F-0796-49CE-BA96-3CA1E298D80C}"/>
                  </a:ext>
                </a:extLst>
              </p:cNvPr>
              <p:cNvSpPr/>
              <p:nvPr/>
            </p:nvSpPr>
            <p:spPr>
              <a:xfrm>
                <a:off x="1905000" y="1499844"/>
                <a:ext cx="8381999" cy="914400"/>
              </a:xfrm>
              <a:prstGeom prst="roundRect">
                <a:avLst/>
              </a:prstGeom>
              <a:solidFill>
                <a:srgbClr val="00B0F0">
                  <a:alpha val="9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A3D3A3-9246-4A6B-96D7-508CB431C980}"/>
                  </a:ext>
                </a:extLst>
              </p:cNvPr>
              <p:cNvSpPr txBox="1"/>
              <p:nvPr/>
            </p:nvSpPr>
            <p:spPr>
              <a:xfrm>
                <a:off x="2085975" y="1726211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Persistence Layer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2349E03-A3FF-458C-83C5-DF6DFFBA6D09}"/>
                  </a:ext>
                </a:extLst>
              </p:cNvPr>
              <p:cNvSpPr/>
              <p:nvPr/>
            </p:nvSpPr>
            <p:spPr>
              <a:xfrm>
                <a:off x="6600825" y="1571625"/>
                <a:ext cx="2066926" cy="723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043571-57B2-4BBB-89DA-DAD7A8544E4C}"/>
                  </a:ext>
                </a:extLst>
              </p:cNvPr>
              <p:cNvSpPr txBox="1"/>
              <p:nvPr/>
            </p:nvSpPr>
            <p:spPr>
              <a:xfrm>
                <a:off x="6600825" y="1610409"/>
                <a:ext cx="2105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DAO</a:t>
                </a:r>
              </a:p>
              <a:p>
                <a:pPr algn="ctr"/>
                <a:r>
                  <a:rPr lang="en-SG" dirty="0"/>
                  <a:t>Repository/Service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1AD69F-C790-4B1A-80C9-D58D58C1BB4A}"/>
                </a:ext>
              </a:extLst>
            </p:cNvPr>
            <p:cNvGrpSpPr/>
            <p:nvPr/>
          </p:nvGrpSpPr>
          <p:grpSpPr>
            <a:xfrm>
              <a:off x="1904999" y="5386044"/>
              <a:ext cx="8381999" cy="914400"/>
              <a:chOff x="1905000" y="1499844"/>
              <a:chExt cx="8381999" cy="9144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A71BC8D-A4EC-4ADB-B5F0-B126FAFD494D}"/>
                  </a:ext>
                </a:extLst>
              </p:cNvPr>
              <p:cNvSpPr/>
              <p:nvPr/>
            </p:nvSpPr>
            <p:spPr>
              <a:xfrm>
                <a:off x="1905000" y="1499844"/>
                <a:ext cx="8381999" cy="914400"/>
              </a:xfrm>
              <a:prstGeom prst="roundRect">
                <a:avLst/>
              </a:prstGeom>
              <a:solidFill>
                <a:srgbClr val="00B0F0">
                  <a:alpha val="9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26630-9ED0-40E0-A817-FA7AD366DDC2}"/>
                  </a:ext>
                </a:extLst>
              </p:cNvPr>
              <p:cNvSpPr txBox="1"/>
              <p:nvPr/>
            </p:nvSpPr>
            <p:spPr>
              <a:xfrm>
                <a:off x="2085975" y="1726211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Data Layer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25D8BBD-F181-46AF-8C4E-8856349D0096}"/>
                  </a:ext>
                </a:extLst>
              </p:cNvPr>
              <p:cNvSpPr/>
              <p:nvPr/>
            </p:nvSpPr>
            <p:spPr>
              <a:xfrm>
                <a:off x="6843713" y="1614827"/>
                <a:ext cx="1619250" cy="723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08DE10-E905-456A-88A9-AE21BD36E2FB}"/>
                  </a:ext>
                </a:extLst>
              </p:cNvPr>
              <p:cNvSpPr txBox="1"/>
              <p:nvPr/>
            </p:nvSpPr>
            <p:spPr>
              <a:xfrm>
                <a:off x="6824663" y="1645455"/>
                <a:ext cx="1619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MySQL</a:t>
                </a:r>
              </a:p>
              <a:p>
                <a:pPr algn="ctr"/>
                <a:r>
                  <a:rPr lang="en-SG" dirty="0"/>
                  <a:t>Database</a:t>
                </a:r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74FA5DA-0CEC-448F-A8D1-565DF04C66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5838825" y="1957043"/>
              <a:ext cx="762000" cy="929716"/>
            </a:xfrm>
            <a:prstGeom prst="bentConnector2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E97E7DC-37E9-480A-97F2-57FB32DBD38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20075" y="1933575"/>
              <a:ext cx="981075" cy="955222"/>
            </a:xfrm>
            <a:prstGeom prst="bentConnector3">
              <a:avLst>
                <a:gd name="adj1" fmla="val 100485"/>
              </a:avLst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5BFD332-66DC-4F5E-BBCC-9746557FA9D4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rot="16200000" flipH="1">
              <a:off x="5836787" y="3760337"/>
              <a:ext cx="913715" cy="614360"/>
            </a:xfrm>
            <a:prstGeom prst="bentConnector2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A16628D2-E9D1-4DB2-90AB-7570841FA2D3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>
              <a:off x="7239000" y="3248709"/>
              <a:ext cx="533400" cy="2870"/>
            </a:xfrm>
            <a:prstGeom prst="bentConnector3">
              <a:avLst/>
            </a:prstGeom>
            <a:ln w="762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0833E4A-CE4C-4762-8960-B87D21F609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71640" y="3844871"/>
              <a:ext cx="913714" cy="445294"/>
            </a:xfrm>
            <a:prstGeom prst="bentConnector2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D3411F-2D0C-4C46-A196-3DA056AF8A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0450" y="4886325"/>
              <a:ext cx="0" cy="6147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0A7562D-7AED-42FD-A4D4-0E98CB796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075" y="4886325"/>
              <a:ext cx="0" cy="61470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8B8B3CE-6317-4AC3-9445-AB08371B9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3250" y="3610659"/>
              <a:ext cx="0" cy="55176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5731F6C-299E-45A2-9B25-0616F8843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3250" y="2295525"/>
              <a:ext cx="0" cy="5912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24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FF92-F806-48C3-8380-3AD5C41E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728912"/>
            <a:ext cx="2476500" cy="1400175"/>
          </a:xfrm>
        </p:spPr>
        <p:txBody>
          <a:bodyPr>
            <a:normAutofit/>
          </a:bodyPr>
          <a:lstStyle/>
          <a:p>
            <a:r>
              <a:rPr lang="en-SG" sz="3200" dirty="0">
                <a:ln>
                  <a:solidFill>
                    <a:schemeClr val="tx1"/>
                  </a:solidFill>
                </a:ln>
              </a:rPr>
              <a:t>ERD </a:t>
            </a:r>
            <a:br>
              <a:rPr lang="en-SG" sz="3200" dirty="0">
                <a:ln>
                  <a:solidFill>
                    <a:schemeClr val="tx1"/>
                  </a:solidFill>
                </a:ln>
              </a:rPr>
            </a:br>
            <a:r>
              <a:rPr lang="en-SG" sz="3200" dirty="0">
                <a:ln>
                  <a:solidFill>
                    <a:schemeClr val="tx1"/>
                  </a:solidFill>
                </a:ln>
              </a:rPr>
              <a:t>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77F44E3-07D1-49CE-899E-C6612E93E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0" y="430044"/>
            <a:ext cx="8791113" cy="5997909"/>
          </a:xfrm>
        </p:spPr>
      </p:pic>
    </p:spTree>
    <p:extLst>
      <p:ext uri="{BB962C8B-B14F-4D97-AF65-F5344CB8AC3E}">
        <p14:creationId xmlns:p14="http://schemas.microsoft.com/office/powerpoint/2010/main" val="8028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67C6-544F-4DF7-A00D-78CA60E2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0026-E79D-49E7-9216-6FC5F209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GitHub</a:t>
            </a:r>
          </a:p>
          <a:p>
            <a:r>
              <a:rPr lang="en-SG" sz="2400" dirty="0"/>
              <a:t>Spring Boot MVC/Spring JPA/Spring Hibernate</a:t>
            </a:r>
          </a:p>
          <a:p>
            <a:r>
              <a:rPr lang="en-SG" sz="2400" dirty="0"/>
              <a:t>Pagination</a:t>
            </a:r>
          </a:p>
          <a:p>
            <a:r>
              <a:rPr lang="en-SG" sz="2400" dirty="0"/>
              <a:t>CSV writer</a:t>
            </a:r>
          </a:p>
          <a:p>
            <a:r>
              <a:rPr lang="en-SG" sz="2400" dirty="0"/>
              <a:t>Bootstrap for design</a:t>
            </a:r>
          </a:p>
          <a:p>
            <a:r>
              <a:rPr lang="en-SG" sz="2400" dirty="0" err="1"/>
              <a:t>Thymeleaf</a:t>
            </a:r>
            <a:r>
              <a:rPr lang="en-SG" sz="2400" dirty="0"/>
              <a:t> for html pages</a:t>
            </a:r>
          </a:p>
          <a:p>
            <a:r>
              <a:rPr lang="en-SG" sz="2400" dirty="0"/>
              <a:t>Email Interaction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33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E2D8-637B-409D-A0F1-B7CC7C6C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7C2-B212-4472-A733-AFF09C18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sz="2800" b="1" dirty="0"/>
              <a:t>Wireframe design </a:t>
            </a:r>
            <a:r>
              <a:rPr lang="en-SG" altLang="zh-CN" sz="2400" dirty="0"/>
              <a:t>to be done </a:t>
            </a:r>
            <a:r>
              <a:rPr lang="en-SG" altLang="zh-CN" sz="2800" b="1" dirty="0"/>
              <a:t>as early as possible</a:t>
            </a:r>
          </a:p>
          <a:p>
            <a:r>
              <a:rPr lang="en-SG" altLang="zh-CN" sz="2800" b="1" dirty="0"/>
              <a:t>Entity Relationship/Object Mapping </a:t>
            </a:r>
            <a:r>
              <a:rPr lang="en-SG" altLang="zh-CN" sz="2400" dirty="0"/>
              <a:t>must be done </a:t>
            </a:r>
            <a:r>
              <a:rPr lang="en-SG" altLang="zh-CN" sz="2800" b="1" dirty="0"/>
              <a:t>properly</a:t>
            </a:r>
          </a:p>
          <a:p>
            <a:r>
              <a:rPr lang="en-SG" altLang="zh-CN" sz="2400" dirty="0"/>
              <a:t>The power of </a:t>
            </a:r>
            <a:r>
              <a:rPr lang="en-SG" altLang="zh-CN" sz="3200" b="1" dirty="0"/>
              <a:t>annotations</a:t>
            </a:r>
            <a:r>
              <a:rPr lang="en-SG" altLang="zh-CN" sz="2400" dirty="0"/>
              <a:t> in JAVA programming</a:t>
            </a:r>
          </a:p>
          <a:p>
            <a:r>
              <a:rPr lang="en-SG" altLang="zh-CN" sz="3200" b="1" dirty="0" err="1"/>
              <a:t>Github</a:t>
            </a:r>
            <a:r>
              <a:rPr lang="en-SG" altLang="zh-CN" sz="2400" dirty="0"/>
              <a:t> knowledge </a:t>
            </a:r>
          </a:p>
          <a:p>
            <a:r>
              <a:rPr lang="en-SG" sz="3200" b="1" dirty="0"/>
              <a:t>Communication</a:t>
            </a:r>
          </a:p>
          <a:p>
            <a:r>
              <a:rPr lang="en-SG" altLang="zh-CN" sz="3600" b="1" dirty="0"/>
              <a:t>Communication</a:t>
            </a:r>
            <a:r>
              <a:rPr lang="en-SG" altLang="zh-CN" sz="3200" b="1" dirty="0"/>
              <a:t> </a:t>
            </a:r>
            <a:endParaRPr lang="en-SG" sz="3200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486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178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Garamond</vt:lpstr>
      <vt:lpstr>Selawik Light</vt:lpstr>
      <vt:lpstr>Speak Pro</vt:lpstr>
      <vt:lpstr>SavonVTI</vt:lpstr>
      <vt:lpstr>Student Management System</vt:lpstr>
      <vt:lpstr>WORK DISTRIBUTION</vt:lpstr>
      <vt:lpstr>Software Architecture Layer</vt:lpstr>
      <vt:lpstr>ERD  Diagram</vt:lpstr>
      <vt:lpstr>Technologies Used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Ong Jun Hao, Edmund</dc:creator>
  <cp:lastModifiedBy>阮 馨平</cp:lastModifiedBy>
  <cp:revision>18</cp:revision>
  <dcterms:created xsi:type="dcterms:W3CDTF">2019-12-13T08:26:04Z</dcterms:created>
  <dcterms:modified xsi:type="dcterms:W3CDTF">2019-12-15T16:38:10Z</dcterms:modified>
</cp:coreProperties>
</file>