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2" r:id="rId1"/>
  </p:sldMasterIdLst>
  <p:sldIdLst>
    <p:sldId id="256" r:id="rId2"/>
    <p:sldId id="271" r:id="rId3"/>
    <p:sldId id="273" r:id="rId4"/>
    <p:sldId id="274" r:id="rId5"/>
    <p:sldId id="275" r:id="rId6"/>
    <p:sldId id="276" r:id="rId7"/>
    <p:sldId id="277" r:id="rId8"/>
    <p:sldId id="278" r:id="rId9"/>
    <p:sldId id="279" r:id="rId10"/>
    <p:sldId id="258" r:id="rId11"/>
    <p:sldId id="282" r:id="rId12"/>
    <p:sldId id="283" r:id="rId13"/>
    <p:sldId id="284" r:id="rId14"/>
    <p:sldId id="285" r:id="rId15"/>
    <p:sldId id="286" r:id="rId16"/>
    <p:sldId id="259" r:id="rId17"/>
    <p:sldId id="262" r:id="rId18"/>
    <p:sldId id="261" r:id="rId19"/>
    <p:sldId id="263" r:id="rId20"/>
    <p:sldId id="281" r:id="rId21"/>
    <p:sldId id="265" r:id="rId22"/>
    <p:sldId id="266" r:id="rId23"/>
    <p:sldId id="267" r:id="rId24"/>
    <p:sldId id="268" r:id="rId25"/>
    <p:sldId id="269" r:id="rId26"/>
    <p:sldId id="270" r:id="rId27"/>
    <p:sldId id="28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5E06D23F-A652-4721-94AC-8CD7076F186D}">
          <p14:sldIdLst>
            <p14:sldId id="256"/>
            <p14:sldId id="271"/>
            <p14:sldId id="273"/>
            <p14:sldId id="274"/>
          </p14:sldIdLst>
        </p14:section>
        <p14:section name="Untitled Section" id="{FDD72202-970B-418C-8D0F-095280E5C652}">
          <p14:sldIdLst>
            <p14:sldId id="275"/>
            <p14:sldId id="276"/>
            <p14:sldId id="277"/>
            <p14:sldId id="278"/>
            <p14:sldId id="279"/>
            <p14:sldId id="258"/>
            <p14:sldId id="282"/>
            <p14:sldId id="283"/>
            <p14:sldId id="284"/>
            <p14:sldId id="285"/>
            <p14:sldId id="286"/>
            <p14:sldId id="259"/>
            <p14:sldId id="262"/>
            <p14:sldId id="261"/>
            <p14:sldId id="263"/>
            <p14:sldId id="281"/>
            <p14:sldId id="265"/>
            <p14:sldId id="266"/>
            <p14:sldId id="267"/>
            <p14:sldId id="268"/>
            <p14:sldId id="269"/>
            <p14:sldId id="270"/>
            <p14:sldId id="2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1988060-38B1-4FD6-8F44-F5481116187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3748890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88060-38B1-4FD6-8F44-F5481116187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551183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88060-38B1-4FD6-8F44-F5481116187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0C28-6997-4ACE-B7B8-6DC984B1366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995875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88060-38B1-4FD6-8F44-F5481116187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15298588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88060-38B1-4FD6-8F44-F5481116187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0C28-6997-4ACE-B7B8-6DC984B1366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4264852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88060-38B1-4FD6-8F44-F5481116187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38224849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88060-38B1-4FD6-8F44-F5481116187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6998164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88060-38B1-4FD6-8F44-F5481116187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2344909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1988060-38B1-4FD6-8F44-F5481116187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2835422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1988060-38B1-4FD6-8F44-F5481116187F}"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1070163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1988060-38B1-4FD6-8F44-F5481116187F}"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34777935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1988060-38B1-4FD6-8F44-F5481116187F}" type="datetimeFigureOut">
              <a:rPr lang="en-US" smtClean="0"/>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4111032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1988060-38B1-4FD6-8F44-F5481116187F}" type="datetimeFigureOut">
              <a:rPr lang="en-US" smtClean="0"/>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71371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1988060-38B1-4FD6-8F44-F5481116187F}" type="datetimeFigureOut">
              <a:rPr lang="en-US" smtClean="0"/>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27585253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988060-38B1-4FD6-8F44-F5481116187F}"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11486987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1988060-38B1-4FD6-8F44-F5481116187F}"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010C28-6997-4ACE-B7B8-6DC984B13660}" type="slidenum">
              <a:rPr lang="en-US" smtClean="0"/>
              <a:t>‹#›</a:t>
            </a:fld>
            <a:endParaRPr lang="en-US"/>
          </a:p>
        </p:txBody>
      </p:sp>
    </p:spTree>
    <p:extLst>
      <p:ext uri="{BB962C8B-B14F-4D97-AF65-F5344CB8AC3E}">
        <p14:creationId xmlns:p14="http://schemas.microsoft.com/office/powerpoint/2010/main" val="3413295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1988060-38B1-4FD6-8F44-F5481116187F}" type="datetimeFigureOut">
              <a:rPr lang="en-US" smtClean="0"/>
              <a:t>7/29/2025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F010C28-6997-4ACE-B7B8-6DC984B13660}" type="slidenum">
              <a:rPr lang="en-US" smtClean="0"/>
              <a:t>‹#›</a:t>
            </a:fld>
            <a:endParaRPr lang="en-US"/>
          </a:p>
        </p:txBody>
      </p:sp>
    </p:spTree>
    <p:extLst>
      <p:ext uri="{BB962C8B-B14F-4D97-AF65-F5344CB8AC3E}">
        <p14:creationId xmlns:p14="http://schemas.microsoft.com/office/powerpoint/2010/main" val="3368222744"/>
      </p:ext>
    </p:extLst>
  </p:cSld>
  <p:clrMap bg1="lt1" tx1="dk1" bg2="lt2" tx2="dk2" accent1="accent1" accent2="accent2" accent3="accent3" accent4="accent4" accent5="accent5" accent6="accent6" hlink="hlink" folHlink="folHlink"/>
  <p:sldLayoutIdLst>
    <p:sldLayoutId id="2147483833" r:id="rId1"/>
    <p:sldLayoutId id="2147483834" r:id="rId2"/>
    <p:sldLayoutId id="2147483835" r:id="rId3"/>
    <p:sldLayoutId id="2147483836" r:id="rId4"/>
    <p:sldLayoutId id="2147483837" r:id="rId5"/>
    <p:sldLayoutId id="2147483838" r:id="rId6"/>
    <p:sldLayoutId id="2147483839" r:id="rId7"/>
    <p:sldLayoutId id="2147483840" r:id="rId8"/>
    <p:sldLayoutId id="2147483841" r:id="rId9"/>
    <p:sldLayoutId id="2147483842" r:id="rId10"/>
    <p:sldLayoutId id="2147483843" r:id="rId11"/>
    <p:sldLayoutId id="2147483844" r:id="rId12"/>
    <p:sldLayoutId id="2147483845" r:id="rId13"/>
    <p:sldLayoutId id="2147483846" r:id="rId14"/>
    <p:sldLayoutId id="2147483847" r:id="rId15"/>
    <p:sldLayoutId id="214748384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jpeg"/></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4" Type="http://schemas.openxmlformats.org/officeDocument/2006/relationships/image" Target="../media/image21.jpeg"/></Relationships>
</file>

<file path=ppt/slides/_rels/slide24.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2.xml"/><Relationship Id="rId4" Type="http://schemas.openxmlformats.org/officeDocument/2006/relationships/image" Target="../media/image26.jpeg"/></Relationships>
</file>

<file path=ppt/slides/_rels/slide26.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2.xml"/><Relationship Id="rId5" Type="http://schemas.openxmlformats.org/officeDocument/2006/relationships/image" Target="../media/image30.jpeg"/><Relationship Id="rId4" Type="http://schemas.openxmlformats.org/officeDocument/2006/relationships/image" Target="../media/image29.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mailto:nuradevelopers@gmail.co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60340" y="1210964"/>
            <a:ext cx="9121975" cy="1770096"/>
          </a:xfrm>
        </p:spPr>
        <p:txBody>
          <a:bodyPr>
            <a:normAutofit/>
          </a:bodyPr>
          <a:lstStyle/>
          <a:p>
            <a:pPr algn="ctr"/>
            <a:r>
              <a:rPr lang="en-US" sz="3200" dirty="0">
                <a:latin typeface="Times New Roman" pitchFamily="18" charset="0"/>
                <a:cs typeface="Times New Roman" pitchFamily="18" charset="0"/>
              </a:rPr>
              <a:t>Internship Training and Project Presentation</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On </a:t>
            </a:r>
            <a:br>
              <a:rPr lang="en-US" sz="3200" dirty="0">
                <a:latin typeface="Times New Roman" pitchFamily="18" charset="0"/>
                <a:cs typeface="Times New Roman" pitchFamily="18" charset="0"/>
              </a:rPr>
            </a:br>
            <a:r>
              <a:rPr lang="en-US" sz="3200" b="1" dirty="0">
                <a:latin typeface="Times New Roman" pitchFamily="18" charset="0"/>
                <a:cs typeface="Times New Roman" pitchFamily="18" charset="0"/>
              </a:rPr>
              <a:t>“Accomplished in Hap Eye Co,. Ltd”</a:t>
            </a:r>
          </a:p>
        </p:txBody>
      </p:sp>
      <p:sp>
        <p:nvSpPr>
          <p:cNvPr id="4" name="Rectangle 2"/>
          <p:cNvSpPr>
            <a:spLocks noChangeArrowheads="1"/>
          </p:cNvSpPr>
          <p:nvPr/>
        </p:nvSpPr>
        <p:spPr bwMode="auto">
          <a:xfrm>
            <a:off x="1826560" y="526229"/>
            <a:ext cx="9177476"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UNIVERSITY OF COMPUTER 	 STUDIES, (MANDALAY</a:t>
            </a:r>
            <a:r>
              <a:rPr kumimoji="0" lang="en-US" sz="2400" b="1" i="0" u="none" strike="noStrike" cap="none" normalizeH="0" baseline="30000" dirty="0">
                <a:ln>
                  <a:noFill/>
                </a:ln>
                <a:solidFill>
                  <a:schemeClr val="accent1"/>
                </a:solidFill>
                <a:effectLst/>
                <a:latin typeface="Arial" panose="020B0604020202020204" pitchFamily="34" charset="0"/>
                <a:ea typeface="Times New Roman" panose="02020603050405020304" pitchFamily="18" charset="0"/>
              </a:rPr>
              <a:t> </a:t>
            </a:r>
            <a:r>
              <a:rPr kumimoji="0" lang="en-US" sz="2400" b="1" i="0" u="none" strike="noStrike" cap="none" normalizeH="0" baseline="0" dirty="0">
                <a:ln>
                  <a:noFill/>
                </a:ln>
                <a:solidFill>
                  <a:schemeClr val="accent1"/>
                </a:solidFill>
                <a:effectLst/>
                <a:latin typeface="Arial" panose="020B0604020202020204" pitchFamily="34" charset="0"/>
                <a:ea typeface="Times New Roman" panose="02020603050405020304" pitchFamily="18" charset="0"/>
              </a:rPr>
              <a:t>) </a:t>
            </a:r>
            <a:endParaRPr kumimoji="0" lang="en-US" sz="2400" b="0" i="0" u="none" strike="noStrike" cap="none" normalizeH="0" baseline="0" dirty="0">
              <a:ln>
                <a:noFill/>
              </a:ln>
              <a:solidFill>
                <a:schemeClr val="accent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sz="1100" b="0" i="0" u="none" strike="noStrike" cap="none" normalizeH="0" baseline="0" dirty="0">
              <a:ln>
                <a:noFill/>
              </a:ln>
              <a:solidFill>
                <a:schemeClr val="tx1"/>
              </a:solidFill>
              <a:effectLst/>
              <a:latin typeface="Arial" panose="020B0604020202020204" pitchFamily="34" charset="0"/>
            </a:endParaRPr>
          </a:p>
        </p:txBody>
      </p:sp>
      <p:pic>
        <p:nvPicPr>
          <p:cNvPr id="1025" name="Picture 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685" y="1068855"/>
            <a:ext cx="2571750" cy="25717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p:cNvSpPr>
            <a:spLocks noChangeArrowheads="1"/>
          </p:cNvSpPr>
          <p:nvPr/>
        </p:nvSpPr>
        <p:spPr bwMode="auto">
          <a:xfrm>
            <a:off x="5395787" y="3429000"/>
            <a:ext cx="1019511" cy="3446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 tIns="0" rIns="-9522" bIns="36501"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7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2.6.2022 </a:t>
            </a:r>
            <a:endParaRPr kumimoji="0" 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D32819F-F451-424A-BD9D-BB406CAF6F0C}"/>
              </a:ext>
            </a:extLst>
          </p:cNvPr>
          <p:cNvPicPr>
            <a:picLocks noChangeAspect="1"/>
          </p:cNvPicPr>
          <p:nvPr/>
        </p:nvPicPr>
        <p:blipFill>
          <a:blip r:embed="rId3"/>
          <a:stretch>
            <a:fillRect/>
          </a:stretch>
        </p:blipFill>
        <p:spPr>
          <a:xfrm>
            <a:off x="1782706" y="4717185"/>
            <a:ext cx="8626588" cy="920576"/>
          </a:xfrm>
          <a:prstGeom prst="rect">
            <a:avLst/>
          </a:prstGeom>
        </p:spPr>
      </p:pic>
    </p:spTree>
    <p:extLst>
      <p:ext uri="{BB962C8B-B14F-4D97-AF65-F5344CB8AC3E}">
        <p14:creationId xmlns:p14="http://schemas.microsoft.com/office/powerpoint/2010/main" val="620486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666"/>
            <a:ext cx="10601739" cy="814318"/>
          </a:xfrm>
        </p:spPr>
        <p:txBody>
          <a:bodyPr>
            <a:normAutofit/>
          </a:bodyPr>
          <a:lstStyle/>
          <a:p>
            <a:r>
              <a:rPr lang="en-US" b="1" dirty="0">
                <a:latin typeface="Times New Roman" panose="02020603050405020304" pitchFamily="18" charset="0"/>
                <a:cs typeface="Times New Roman" panose="02020603050405020304" pitchFamily="18" charset="0"/>
              </a:rPr>
              <a:t>Product Line </a:t>
            </a:r>
          </a:p>
        </p:txBody>
      </p:sp>
      <p:sp>
        <p:nvSpPr>
          <p:cNvPr id="3" name="Content Placeholder 2"/>
          <p:cNvSpPr>
            <a:spLocks noGrp="1"/>
          </p:cNvSpPr>
          <p:nvPr>
            <p:ph idx="1"/>
          </p:nvPr>
        </p:nvSpPr>
        <p:spPr>
          <a:xfrm>
            <a:off x="838200" y="1417984"/>
            <a:ext cx="10515600" cy="4652961"/>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This is a directory application for Kyaukse city that includes 19</a:t>
            </a:r>
          </a:p>
          <a:p>
            <a:pPr marL="0" indent="0">
              <a:buNone/>
            </a:pPr>
            <a:r>
              <a:rPr lang="en-US" sz="2000" dirty="0">
                <a:latin typeface="Times New Roman" panose="02020603050405020304" pitchFamily="18" charset="0"/>
                <a:cs typeface="Times New Roman" panose="02020603050405020304" pitchFamily="18" charset="0"/>
              </a:rPr>
              <a:t> categories such as Pagoda, Places to visit, Hotels, Restaurant, Bank, Petrol,</a:t>
            </a:r>
          </a:p>
          <a:p>
            <a:pPr marL="0" indent="0">
              <a:buNone/>
            </a:pPr>
            <a:r>
              <a:rPr lang="en-US" sz="2000" dirty="0">
                <a:latin typeface="Times New Roman" panose="02020603050405020304" pitchFamily="18" charset="0"/>
                <a:cs typeface="Times New Roman" panose="02020603050405020304" pitchFamily="18" charset="0"/>
              </a:rPr>
              <a:t> Health, Help and etc.,  If you have plan to travel Kyaukse or anything you</a:t>
            </a:r>
          </a:p>
          <a:p>
            <a:pPr marL="0" indent="0">
              <a:buNone/>
            </a:pPr>
            <a:r>
              <a:rPr lang="en-US" sz="2000" dirty="0">
                <a:latin typeface="Times New Roman" panose="02020603050405020304" pitchFamily="18" charset="0"/>
                <a:cs typeface="Times New Roman" panose="02020603050405020304" pitchFamily="18" charset="0"/>
              </a:rPr>
              <a:t> want to know about this city please feel free to find detail information by this</a:t>
            </a:r>
          </a:p>
          <a:p>
            <a:pPr marL="0" indent="0">
              <a:buNone/>
            </a:pPr>
            <a:r>
              <a:rPr lang="en-US" sz="2000" dirty="0">
                <a:latin typeface="Times New Roman" panose="02020603050405020304" pitchFamily="18" charset="0"/>
                <a:cs typeface="Times New Roman" panose="02020603050405020304" pitchFamily="18" charset="0"/>
              </a:rPr>
              <a:t> application. </a:t>
            </a:r>
          </a:p>
          <a:p>
            <a:pPr marL="0" indent="0">
              <a:buNone/>
            </a:pPr>
            <a:r>
              <a:rPr lang="en-US" sz="2000" dirty="0">
                <a:latin typeface="Times New Roman" panose="02020603050405020304" pitchFamily="18" charset="0"/>
                <a:cs typeface="Times New Roman" panose="02020603050405020304" pitchFamily="18" charset="0"/>
              </a:rPr>
              <a:t>	It contains 7 pages.  The first page includes Pagoda, Places to visit, </a:t>
            </a:r>
          </a:p>
          <a:p>
            <a:pPr marL="0" indent="0">
              <a:buNone/>
            </a:pPr>
            <a:r>
              <a:rPr lang="en-US" sz="2000" dirty="0">
                <a:latin typeface="Times New Roman" panose="02020603050405020304" pitchFamily="18" charset="0"/>
                <a:cs typeface="Times New Roman" panose="02020603050405020304" pitchFamily="18" charset="0"/>
              </a:rPr>
              <a:t>Hotels, Restaurant, Bank, Petrol, Health, Help, Shops in Kyaukse. If you </a:t>
            </a:r>
          </a:p>
          <a:p>
            <a:pPr marL="0" indent="0">
              <a:buNone/>
            </a:pPr>
            <a:r>
              <a:rPr lang="en-US" sz="2000" dirty="0">
                <a:latin typeface="Times New Roman" panose="02020603050405020304" pitchFamily="18" charset="0"/>
                <a:cs typeface="Times New Roman" panose="02020603050405020304" pitchFamily="18" charset="0"/>
              </a:rPr>
              <a:t>click these and More, See All, go to the next pages.  But I explained the pages</a:t>
            </a:r>
          </a:p>
          <a:p>
            <a:pPr marL="0" indent="0">
              <a:buNone/>
            </a:pPr>
            <a:r>
              <a:rPr lang="en-US" sz="2000" dirty="0">
                <a:latin typeface="Times New Roman" panose="02020603050405020304" pitchFamily="18" charset="0"/>
                <a:cs typeface="Times New Roman" panose="02020603050405020304" pitchFamily="18" charset="0"/>
              </a:rPr>
              <a:t> that I coded.</a:t>
            </a:r>
          </a:p>
        </p:txBody>
      </p:sp>
    </p:spTree>
    <p:extLst>
      <p:ext uri="{BB962C8B-B14F-4D97-AF65-F5344CB8AC3E}">
        <p14:creationId xmlns:p14="http://schemas.microsoft.com/office/powerpoint/2010/main" val="2229760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93633-2AD2-4998-82FF-89361A6353B4}"/>
              </a:ext>
            </a:extLst>
          </p:cNvPr>
          <p:cNvSpPr>
            <a:spLocks noGrp="1"/>
          </p:cNvSpPr>
          <p:nvPr>
            <p:ph type="title"/>
          </p:nvPr>
        </p:nvSpPr>
        <p:spPr/>
        <p:txBody>
          <a:bodyPr/>
          <a:lstStyle/>
          <a:p>
            <a:r>
              <a:rPr lang="en-US" dirty="0"/>
              <a:t>Abstract of Project</a:t>
            </a:r>
          </a:p>
        </p:txBody>
      </p:sp>
      <p:sp>
        <p:nvSpPr>
          <p:cNvPr id="3" name="Content Placeholder 2">
            <a:extLst>
              <a:ext uri="{FF2B5EF4-FFF2-40B4-BE49-F238E27FC236}">
                <a16:creationId xmlns:a16="http://schemas.microsoft.com/office/drawing/2014/main" id="{81A3262B-473C-4B94-A498-68FB20BDAA94}"/>
              </a:ext>
            </a:extLst>
          </p:cNvPr>
          <p:cNvSpPr>
            <a:spLocks noGrp="1"/>
          </p:cNvSpPr>
          <p:nvPr>
            <p:ph idx="1"/>
          </p:nvPr>
        </p:nvSpPr>
        <p:spPr/>
        <p:txBody>
          <a:bodyPr/>
          <a:lstStyle/>
          <a:p>
            <a:r>
              <a:rPr lang="en-US" dirty="0"/>
              <a:t>Blogs are a new and intriguing form of communication and personal expressions. People have become more interested in events of all kinds, and will travel far away to participate in events that they find interesting.</a:t>
            </a:r>
          </a:p>
          <a:p>
            <a:r>
              <a:rPr lang="en-US" dirty="0"/>
              <a:t>Nowadays, blogs are used in multiple platforms not only business field but also IT fields such as digital marketing.</a:t>
            </a:r>
          </a:p>
          <a:p>
            <a:endParaRPr lang="en-US" dirty="0"/>
          </a:p>
        </p:txBody>
      </p:sp>
    </p:spTree>
    <p:extLst>
      <p:ext uri="{BB962C8B-B14F-4D97-AF65-F5344CB8AC3E}">
        <p14:creationId xmlns:p14="http://schemas.microsoft.com/office/powerpoint/2010/main" val="4018882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D00F2-F81A-4B4C-A692-BD7DE546E606}"/>
              </a:ext>
            </a:extLst>
          </p:cNvPr>
          <p:cNvSpPr>
            <a:spLocks noGrp="1"/>
          </p:cNvSpPr>
          <p:nvPr>
            <p:ph type="title"/>
          </p:nvPr>
        </p:nvSpPr>
        <p:spPr/>
        <p:txBody>
          <a:bodyPr/>
          <a:lstStyle/>
          <a:p>
            <a:r>
              <a:rPr lang="en-US" dirty="0"/>
              <a:t>Aim and Benefit of Blogging</a:t>
            </a:r>
          </a:p>
        </p:txBody>
      </p:sp>
      <p:sp>
        <p:nvSpPr>
          <p:cNvPr id="3" name="Content Placeholder 2">
            <a:extLst>
              <a:ext uri="{FF2B5EF4-FFF2-40B4-BE49-F238E27FC236}">
                <a16:creationId xmlns:a16="http://schemas.microsoft.com/office/drawing/2014/main" id="{EB816601-3430-4A50-BA81-875D87810F13}"/>
              </a:ext>
            </a:extLst>
          </p:cNvPr>
          <p:cNvSpPr>
            <a:spLocks noGrp="1"/>
          </p:cNvSpPr>
          <p:nvPr>
            <p:ph idx="1"/>
          </p:nvPr>
        </p:nvSpPr>
        <p:spPr>
          <a:xfrm>
            <a:off x="677334" y="1482811"/>
            <a:ext cx="8596668" cy="4558551"/>
          </a:xfrm>
        </p:spPr>
        <p:txBody>
          <a:bodyPr>
            <a:normAutofit fontScale="92500" lnSpcReduction="20000"/>
          </a:bodyPr>
          <a:lstStyle/>
          <a:p>
            <a:r>
              <a:rPr lang="en-US" dirty="0"/>
              <a:t>Blogging is an essential part of online marketing strategy for many businesses. Following are just a few benefits of blogging,</a:t>
            </a:r>
          </a:p>
          <a:p>
            <a:endParaRPr lang="en-US" dirty="0"/>
          </a:p>
          <a:p>
            <a:r>
              <a:rPr lang="en-US" dirty="0"/>
              <a:t>Provides an venue to organize your thoughts and ideas. </a:t>
            </a:r>
          </a:p>
          <a:p>
            <a:r>
              <a:rPr lang="en-US" dirty="0"/>
              <a:t>Allow you to showcase your skills, creativity and talents.</a:t>
            </a:r>
          </a:p>
          <a:p>
            <a:r>
              <a:rPr lang="en-US" dirty="0"/>
              <a:t>using travel blogs to plan your trip, is that you can be super-specific in searching for content that is relevant to you.</a:t>
            </a:r>
          </a:p>
          <a:p>
            <a:r>
              <a:rPr lang="en-US" dirty="0"/>
              <a:t>And when it comes to using travel blog sites to plan your trip, well their sole purpose is to promote the area.</a:t>
            </a:r>
          </a:p>
          <a:p>
            <a:r>
              <a:rPr lang="en-US" dirty="0"/>
              <a:t>Next time you’re planning a trip, get on google and be super-specific about what you’re looking for. You might just be surprised what you turn up.</a:t>
            </a:r>
          </a:p>
          <a:p>
            <a:r>
              <a:rPr lang="en-US" dirty="0"/>
              <a:t>Many bloggers make money from their blogs using various monetization methods.</a:t>
            </a:r>
          </a:p>
          <a:p>
            <a:r>
              <a:rPr lang="en-US" dirty="0"/>
              <a:t>Businesses use blogging to bring more potential customers to their websites.</a:t>
            </a:r>
          </a:p>
          <a:p>
            <a:r>
              <a:rPr lang="en-US" dirty="0"/>
              <a:t>Non-profits can use blogs to raise awareness, run social media campaigns, and influence public opinion.</a:t>
            </a:r>
          </a:p>
          <a:p>
            <a:endParaRPr lang="en-US" dirty="0"/>
          </a:p>
        </p:txBody>
      </p:sp>
    </p:spTree>
    <p:extLst>
      <p:ext uri="{BB962C8B-B14F-4D97-AF65-F5344CB8AC3E}">
        <p14:creationId xmlns:p14="http://schemas.microsoft.com/office/powerpoint/2010/main" val="30904623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204BD-CB7C-4F2C-BDD2-C7B22CA21811}"/>
              </a:ext>
            </a:extLst>
          </p:cNvPr>
          <p:cNvSpPr>
            <a:spLocks noGrp="1"/>
          </p:cNvSpPr>
          <p:nvPr>
            <p:ph type="title"/>
          </p:nvPr>
        </p:nvSpPr>
        <p:spPr/>
        <p:txBody>
          <a:bodyPr/>
          <a:lstStyle/>
          <a:p>
            <a:r>
              <a:rPr lang="en-US" dirty="0"/>
              <a:t>Tools and Technology</a:t>
            </a:r>
          </a:p>
        </p:txBody>
      </p:sp>
      <p:sp>
        <p:nvSpPr>
          <p:cNvPr id="3" name="Content Placeholder 2">
            <a:extLst>
              <a:ext uri="{FF2B5EF4-FFF2-40B4-BE49-F238E27FC236}">
                <a16:creationId xmlns:a16="http://schemas.microsoft.com/office/drawing/2014/main" id="{BB2490C3-EF33-439B-8EEF-A193CA7D6545}"/>
              </a:ext>
            </a:extLst>
          </p:cNvPr>
          <p:cNvSpPr>
            <a:spLocks noGrp="1"/>
          </p:cNvSpPr>
          <p:nvPr>
            <p:ph idx="1"/>
          </p:nvPr>
        </p:nvSpPr>
        <p:spPr/>
        <p:txBody>
          <a:bodyPr/>
          <a:lstStyle/>
          <a:p>
            <a:r>
              <a:rPr lang="en-US" dirty="0"/>
              <a:t>WordPress</a:t>
            </a:r>
          </a:p>
          <a:p>
            <a:r>
              <a:rPr lang="en-US" dirty="0" err="1"/>
              <a:t>Xampp</a:t>
            </a:r>
            <a:endParaRPr lang="en-US" dirty="0"/>
          </a:p>
          <a:p>
            <a:r>
              <a:rPr lang="en-US" dirty="0" err="1"/>
              <a:t>Elementor</a:t>
            </a:r>
            <a:r>
              <a:rPr lang="en-US" dirty="0"/>
              <a:t> </a:t>
            </a:r>
          </a:p>
          <a:p>
            <a:r>
              <a:rPr lang="en-US" dirty="0" err="1"/>
              <a:t>Elementor</a:t>
            </a:r>
            <a:r>
              <a:rPr lang="en-US" dirty="0"/>
              <a:t> pro</a:t>
            </a:r>
          </a:p>
          <a:p>
            <a:r>
              <a:rPr lang="en-US" dirty="0"/>
              <a:t>Plugin </a:t>
            </a:r>
          </a:p>
        </p:txBody>
      </p:sp>
    </p:spTree>
    <p:extLst>
      <p:ext uri="{BB962C8B-B14F-4D97-AF65-F5344CB8AC3E}">
        <p14:creationId xmlns:p14="http://schemas.microsoft.com/office/powerpoint/2010/main" val="205813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C6B0-E317-4CBB-B777-7A0C67E48203}"/>
              </a:ext>
            </a:extLst>
          </p:cNvPr>
          <p:cNvSpPr>
            <a:spLocks noGrp="1"/>
          </p:cNvSpPr>
          <p:nvPr>
            <p:ph type="title"/>
          </p:nvPr>
        </p:nvSpPr>
        <p:spPr/>
        <p:txBody>
          <a:bodyPr/>
          <a:lstStyle/>
          <a:p>
            <a:r>
              <a:rPr lang="en-US" dirty="0"/>
              <a:t>System Flow Chart for Admin</a:t>
            </a:r>
          </a:p>
        </p:txBody>
      </p:sp>
      <p:pic>
        <p:nvPicPr>
          <p:cNvPr id="4" name="Content Placeholder 3">
            <a:extLst>
              <a:ext uri="{FF2B5EF4-FFF2-40B4-BE49-F238E27FC236}">
                <a16:creationId xmlns:a16="http://schemas.microsoft.com/office/drawing/2014/main" id="{583C58FD-C338-4B3F-962D-B4EA13A07D07}"/>
              </a:ext>
            </a:extLst>
          </p:cNvPr>
          <p:cNvPicPr>
            <a:picLocks noGrp="1" noChangeAspect="1"/>
          </p:cNvPicPr>
          <p:nvPr>
            <p:ph idx="1"/>
          </p:nvPr>
        </p:nvPicPr>
        <p:blipFill>
          <a:blip r:embed="rId2"/>
          <a:stretch>
            <a:fillRect/>
          </a:stretch>
        </p:blipFill>
        <p:spPr>
          <a:xfrm>
            <a:off x="2355827" y="2160588"/>
            <a:ext cx="5240383" cy="3881437"/>
          </a:xfrm>
          <a:prstGeom prst="rect">
            <a:avLst/>
          </a:prstGeom>
        </p:spPr>
      </p:pic>
    </p:spTree>
    <p:extLst>
      <p:ext uri="{BB962C8B-B14F-4D97-AF65-F5344CB8AC3E}">
        <p14:creationId xmlns:p14="http://schemas.microsoft.com/office/powerpoint/2010/main" val="1510933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A01F7-F48E-4BC3-9FE2-F0A768E4ED87}"/>
              </a:ext>
            </a:extLst>
          </p:cNvPr>
          <p:cNvSpPr>
            <a:spLocks noGrp="1"/>
          </p:cNvSpPr>
          <p:nvPr>
            <p:ph type="title"/>
          </p:nvPr>
        </p:nvSpPr>
        <p:spPr/>
        <p:txBody>
          <a:bodyPr/>
          <a:lstStyle/>
          <a:p>
            <a:r>
              <a:rPr lang="en-US" dirty="0"/>
              <a:t>System Flow Chart for User</a:t>
            </a:r>
          </a:p>
        </p:txBody>
      </p:sp>
      <p:pic>
        <p:nvPicPr>
          <p:cNvPr id="4" name="Content Placeholder 3">
            <a:extLst>
              <a:ext uri="{FF2B5EF4-FFF2-40B4-BE49-F238E27FC236}">
                <a16:creationId xmlns:a16="http://schemas.microsoft.com/office/drawing/2014/main" id="{14FBC875-7457-47B7-84A9-56A6B3CFDBA2}"/>
              </a:ext>
            </a:extLst>
          </p:cNvPr>
          <p:cNvPicPr>
            <a:picLocks noGrp="1" noChangeAspect="1"/>
          </p:cNvPicPr>
          <p:nvPr>
            <p:ph idx="1"/>
          </p:nvPr>
        </p:nvPicPr>
        <p:blipFill>
          <a:blip r:embed="rId2"/>
          <a:stretch>
            <a:fillRect/>
          </a:stretch>
        </p:blipFill>
        <p:spPr>
          <a:xfrm>
            <a:off x="2365937" y="2160588"/>
            <a:ext cx="5220163" cy="3881437"/>
          </a:xfrm>
          <a:prstGeom prst="rect">
            <a:avLst/>
          </a:prstGeom>
        </p:spPr>
      </p:pic>
    </p:spTree>
    <p:extLst>
      <p:ext uri="{BB962C8B-B14F-4D97-AF65-F5344CB8AC3E}">
        <p14:creationId xmlns:p14="http://schemas.microsoft.com/office/powerpoint/2010/main" val="712786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087" y="229427"/>
            <a:ext cx="10505661" cy="973345"/>
          </a:xfrm>
        </p:spPr>
        <p:txBody>
          <a:bodyPr>
            <a:normAutofit/>
          </a:bodyPr>
          <a:lstStyle/>
          <a:p>
            <a:r>
              <a:rPr lang="en-US" sz="3600" b="1" dirty="0">
                <a:latin typeface="Times New Roman" panose="02020603050405020304" pitchFamily="18" charset="0"/>
                <a:cs typeface="Times New Roman" panose="02020603050405020304" pitchFamily="18" charset="0"/>
              </a:rPr>
              <a:t>My Pages </a:t>
            </a:r>
          </a:p>
        </p:txBody>
      </p:sp>
      <p:sp>
        <p:nvSpPr>
          <p:cNvPr id="3" name="Content Placeholder 2"/>
          <p:cNvSpPr>
            <a:spLocks noGrp="1"/>
          </p:cNvSpPr>
          <p:nvPr>
            <p:ph idx="1"/>
          </p:nvPr>
        </p:nvSpPr>
        <p:spPr>
          <a:xfrm>
            <a:off x="530087" y="1202772"/>
            <a:ext cx="10714383" cy="4966114"/>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I developed the pages for More, Restaurant, Health, Beauty, University and</a:t>
            </a:r>
          </a:p>
          <a:p>
            <a:pPr marL="0" indent="0">
              <a:buNone/>
            </a:pPr>
            <a:r>
              <a:rPr lang="en-US" sz="2000" dirty="0">
                <a:latin typeface="Times New Roman" panose="02020603050405020304" pitchFamily="18" charset="0"/>
                <a:cs typeface="Times New Roman" panose="02020603050405020304" pitchFamily="18" charset="0"/>
              </a:rPr>
              <a:t>Training, Transport, Workshop with Android.  This is the first and about us of </a:t>
            </a:r>
          </a:p>
          <a:p>
            <a:pPr marL="0" indent="0">
              <a:buNone/>
            </a:pPr>
            <a:r>
              <a:rPr lang="en-US" sz="2000" dirty="0">
                <a:latin typeface="Times New Roman" panose="02020603050405020304" pitchFamily="18" charset="0"/>
                <a:cs typeface="Times New Roman" panose="02020603050405020304" pitchFamily="18" charset="0"/>
              </a:rPr>
              <a:t>application.  The first page describes the short cut of all categories in this application.</a:t>
            </a:r>
          </a:p>
          <a:p>
            <a:pPr marL="0" indent="0">
              <a:buNone/>
            </a:pPr>
            <a:r>
              <a:rPr lang="en-US" sz="2000" dirty="0">
                <a:latin typeface="Times New Roman" panose="02020603050405020304" pitchFamily="18" charset="0"/>
                <a:cs typeface="Times New Roman" panose="02020603050405020304" pitchFamily="18" charset="0"/>
              </a:rPr>
              <a:t>And About Us page describes about the application, the developers of this application </a:t>
            </a:r>
          </a:p>
          <a:p>
            <a:pPr marL="0" indent="0">
              <a:buNone/>
            </a:pPr>
            <a:r>
              <a:rPr lang="en-US" sz="2000" dirty="0">
                <a:latin typeface="Times New Roman" panose="02020603050405020304" pitchFamily="18" charset="0"/>
                <a:cs typeface="Times New Roman" panose="02020603050405020304" pitchFamily="18" charset="0"/>
              </a:rPr>
              <a:t>and how to connect them.</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48686" y="3773510"/>
            <a:ext cx="1310874" cy="2621747"/>
          </a:xfrm>
          <a:prstGeom prst="rect">
            <a:avLst/>
          </a:prstGeom>
          <a:ln>
            <a:solidFill>
              <a:srgbClr val="00B0F0"/>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4580" y="3773510"/>
            <a:ext cx="1347708" cy="2695415"/>
          </a:xfrm>
          <a:prstGeom prst="rect">
            <a:avLst/>
          </a:prstGeom>
          <a:ln>
            <a:solidFill>
              <a:srgbClr val="00B0F0"/>
            </a:solidFill>
          </a:ln>
        </p:spPr>
      </p:pic>
    </p:spTree>
    <p:extLst>
      <p:ext uri="{BB962C8B-B14F-4D97-AF65-F5344CB8AC3E}">
        <p14:creationId xmlns:p14="http://schemas.microsoft.com/office/powerpoint/2010/main" val="14658154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3958" y="1722593"/>
            <a:ext cx="105156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 Recycler View, Recycler Adapter, Image View, Card View and Text View are used to show the first page.</a:t>
            </a:r>
          </a:p>
          <a:p>
            <a:pPr marL="0" indent="0">
              <a:buNone/>
            </a:pPr>
            <a:r>
              <a:rPr lang="en-US" sz="2000" dirty="0">
                <a:latin typeface="Times New Roman" panose="02020603050405020304" pitchFamily="18" charset="0"/>
                <a:cs typeface="Times New Roman" panose="02020603050405020304" pitchFamily="18" charset="0"/>
              </a:rPr>
              <a:t>And the About Us is simple because it uses Text View and Image View without adapter and any other logics .</a:t>
            </a:r>
          </a:p>
          <a:p>
            <a:pPr marL="0" indent="0">
              <a:buNone/>
            </a:pPr>
            <a:r>
              <a:rPr lang="en-US" sz="2000" dirty="0">
                <a:latin typeface="Times New Roman" panose="02020603050405020304" pitchFamily="18" charset="0"/>
                <a:cs typeface="Times New Roman" panose="02020603050405020304" pitchFamily="18" charset="0"/>
              </a:rPr>
              <a:t>This pages are the first page for me to develop my first android application.</a:t>
            </a:r>
          </a:p>
        </p:txBody>
      </p:sp>
    </p:spTree>
    <p:extLst>
      <p:ext uri="{BB962C8B-B14F-4D97-AF65-F5344CB8AC3E}">
        <p14:creationId xmlns:p14="http://schemas.microsoft.com/office/powerpoint/2010/main" val="2215124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22007" y="2691526"/>
            <a:ext cx="1602882" cy="3205764"/>
          </a:xfrm>
          <a:prstGeom prst="rect">
            <a:avLst/>
          </a:prstGeom>
          <a:ln>
            <a:solidFill>
              <a:srgbClr val="00B0F0"/>
            </a:solidFill>
          </a:ln>
        </p:spPr>
      </p:pic>
      <p:sp>
        <p:nvSpPr>
          <p:cNvPr id="8" name="Content Placeholder 7"/>
          <p:cNvSpPr>
            <a:spLocks noGrp="1"/>
          </p:cNvSpPr>
          <p:nvPr>
            <p:ph idx="1"/>
          </p:nvPr>
        </p:nvSpPr>
        <p:spPr>
          <a:xfrm>
            <a:off x="502276" y="502653"/>
            <a:ext cx="10490916" cy="531859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If you  clicked More Category in the first page, you will see this pages in </a:t>
            </a:r>
          </a:p>
          <a:p>
            <a:pPr marL="0" indent="0">
              <a:buNone/>
            </a:pPr>
            <a:r>
              <a:rPr lang="en-US" sz="2000" dirty="0">
                <a:latin typeface="Times New Roman" panose="02020603050405020304" pitchFamily="18" charset="0"/>
                <a:cs typeface="Times New Roman" panose="02020603050405020304" pitchFamily="18" charset="0"/>
              </a:rPr>
              <a:t>below.  The More Page consists of all these categories and to show this page I</a:t>
            </a:r>
          </a:p>
          <a:p>
            <a:pPr marL="0" indent="0">
              <a:buNone/>
            </a:pPr>
            <a:r>
              <a:rPr lang="en-US" sz="2000" dirty="0">
                <a:latin typeface="Times New Roman" panose="02020603050405020304" pitchFamily="18" charset="0"/>
                <a:cs typeface="Times New Roman" panose="02020603050405020304" pitchFamily="18" charset="0"/>
              </a:rPr>
              <a:t> develop using Image View, Text View, Card View and Recycler View  and </a:t>
            </a:r>
          </a:p>
          <a:p>
            <a:pPr marL="0" indent="0">
              <a:buNone/>
            </a:pPr>
            <a:r>
              <a:rPr lang="en-US" sz="2000" dirty="0">
                <a:latin typeface="Times New Roman" panose="02020603050405020304" pitchFamily="18" charset="0"/>
                <a:cs typeface="Times New Roman" panose="02020603050405020304" pitchFamily="18" charset="0"/>
              </a:rPr>
              <a:t>recycler adapter.</a:t>
            </a:r>
          </a:p>
          <a:p>
            <a:pPr marL="0" indent="0">
              <a:buNone/>
            </a:pPr>
            <a:endParaRPr lang="en-US" sz="2000" dirty="0"/>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693645" y="2691526"/>
            <a:ext cx="1640902" cy="3281803"/>
          </a:xfrm>
          <a:prstGeom prst="rect">
            <a:avLst/>
          </a:prstGeom>
          <a:ln>
            <a:solidFill>
              <a:srgbClr val="00B0F0"/>
            </a:solidFill>
          </a:ln>
        </p:spPr>
      </p:pic>
    </p:spTree>
    <p:extLst>
      <p:ext uri="{BB962C8B-B14F-4D97-AF65-F5344CB8AC3E}">
        <p14:creationId xmlns:p14="http://schemas.microsoft.com/office/powerpoint/2010/main" val="41046318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6823" y="357434"/>
            <a:ext cx="10181822" cy="601760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I developed the codes for one activity using fragment and fragment adapter.</a:t>
            </a:r>
          </a:p>
          <a:p>
            <a:pPr marL="0" indent="0">
              <a:buNone/>
            </a:pPr>
            <a:r>
              <a:rPr lang="en-US" sz="2000" dirty="0">
                <a:latin typeface="Times New Roman" panose="02020603050405020304" pitchFamily="18" charset="0"/>
                <a:cs typeface="Times New Roman" panose="02020603050405020304" pitchFamily="18" charset="0"/>
              </a:rPr>
              <a:t> I retrieve the data from firebase at the moment that adding data values to</a:t>
            </a:r>
          </a:p>
          <a:p>
            <a:pPr marL="0" indent="0">
              <a:buNone/>
            </a:pPr>
            <a:r>
              <a:rPr lang="en-US" sz="2000" dirty="0">
                <a:latin typeface="Times New Roman" panose="02020603050405020304" pitchFamily="18" charset="0"/>
                <a:cs typeface="Times New Roman" panose="02020603050405020304" pitchFamily="18" charset="0"/>
              </a:rPr>
              <a:t> that page.  And this page includes Card View, Image View, Text View,</a:t>
            </a:r>
          </a:p>
          <a:p>
            <a:pPr marL="0" indent="0">
              <a:buNone/>
            </a:pPr>
            <a:r>
              <a:rPr lang="en-US" sz="2000" dirty="0">
                <a:latin typeface="Times New Roman" panose="02020603050405020304" pitchFamily="18" charset="0"/>
                <a:cs typeface="Times New Roman" panose="02020603050405020304" pitchFamily="18" charset="0"/>
              </a:rPr>
              <a:t> Toolbar.  This pages is used for the categories that cannot  reach direct</a:t>
            </a:r>
          </a:p>
          <a:p>
            <a:pPr marL="0" indent="0">
              <a:buNone/>
            </a:pPr>
            <a:r>
              <a:rPr lang="en-US" sz="2000" dirty="0">
                <a:latin typeface="Times New Roman" panose="02020603050405020304" pitchFamily="18" charset="0"/>
                <a:cs typeface="Times New Roman" panose="02020603050405020304" pitchFamily="18" charset="0"/>
              </a:rPr>
              <a:t>  information.  For example Beauty category that have Cosmetics Stores, </a:t>
            </a:r>
          </a:p>
          <a:p>
            <a:pPr marL="0" indent="0">
              <a:buNone/>
            </a:pPr>
            <a:r>
              <a:rPr lang="en-US" sz="2000" dirty="0">
                <a:latin typeface="Times New Roman" panose="02020603050405020304" pitchFamily="18" charset="0"/>
                <a:cs typeface="Times New Roman" panose="02020603050405020304" pitchFamily="18" charset="0"/>
              </a:rPr>
              <a:t>Saloon and Spa. Restaurant, Health, Shop, Beauty, University &amp; Training, </a:t>
            </a:r>
          </a:p>
          <a:p>
            <a:pPr marL="0" indent="0">
              <a:buNone/>
            </a:pPr>
            <a:r>
              <a:rPr lang="en-US" sz="2000" dirty="0">
                <a:latin typeface="Times New Roman" panose="02020603050405020304" pitchFamily="18" charset="0"/>
                <a:cs typeface="Times New Roman" panose="02020603050405020304" pitchFamily="18" charset="0"/>
              </a:rPr>
              <a:t>Transport and Workshop are included in this activity  because they cannot </a:t>
            </a:r>
          </a:p>
          <a:p>
            <a:pPr marL="0" indent="0">
              <a:buNone/>
            </a:pPr>
            <a:r>
              <a:rPr lang="en-US" sz="2000" dirty="0">
                <a:latin typeface="Times New Roman" panose="02020603050405020304" pitchFamily="18" charset="0"/>
                <a:cs typeface="Times New Roman" panose="02020603050405020304" pitchFamily="18" charset="0"/>
              </a:rPr>
              <a:t>reached direct information. I will show only all the field that include in this </a:t>
            </a:r>
          </a:p>
          <a:p>
            <a:pPr marL="0" indent="0">
              <a:buNone/>
            </a:pPr>
            <a:r>
              <a:rPr lang="en-US" sz="2000" dirty="0">
                <a:latin typeface="Times New Roman" panose="02020603050405020304" pitchFamily="18" charset="0"/>
                <a:cs typeface="Times New Roman" panose="02020603050405020304" pitchFamily="18" charset="0"/>
              </a:rPr>
              <a:t>categories. </a:t>
            </a:r>
          </a:p>
        </p:txBody>
      </p:sp>
    </p:spTree>
    <p:extLst>
      <p:ext uri="{BB962C8B-B14F-4D97-AF65-F5344CB8AC3E}">
        <p14:creationId xmlns:p14="http://schemas.microsoft.com/office/powerpoint/2010/main" val="1624458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Outline</a:t>
            </a:r>
            <a:r>
              <a:rPr lang="en-US" b="1" dirty="0">
                <a:latin typeface="Times" pitchFamily="18" charset="0"/>
              </a:rPr>
              <a:t> Of Presentation </a:t>
            </a:r>
            <a:endParaRPr lang="en-US" dirty="0"/>
          </a:p>
        </p:txBody>
      </p:sp>
      <p:sp>
        <p:nvSpPr>
          <p:cNvPr id="3" name="Content Placeholder 2"/>
          <p:cNvSpPr>
            <a:spLocks noGrp="1"/>
          </p:cNvSpPr>
          <p:nvPr>
            <p:ph idx="1"/>
          </p:nvPr>
        </p:nvSpPr>
        <p:spPr/>
        <p:txBody>
          <a:bodyPr>
            <a:normAutofit/>
          </a:bodyPr>
          <a:lstStyle/>
          <a:p>
            <a:pPr algn="just">
              <a:lnSpc>
                <a:spcPct val="110000"/>
              </a:lnSpc>
            </a:pPr>
            <a:r>
              <a:rPr lang="en-US" sz="2000" dirty="0">
                <a:latin typeface="Times New Roman" panose="02020603050405020304" pitchFamily="18" charset="0"/>
                <a:cs typeface="Times New Roman" panose="02020603050405020304" pitchFamily="18" charset="0"/>
              </a:rPr>
              <a:t> Introduction </a:t>
            </a:r>
          </a:p>
          <a:p>
            <a:pPr algn="just">
              <a:lnSpc>
                <a:spcPct val="110000"/>
              </a:lnSpc>
            </a:pPr>
            <a:r>
              <a:rPr lang="en-US" sz="2000" dirty="0">
                <a:latin typeface="Times New Roman" panose="02020603050405020304" pitchFamily="18" charset="0"/>
                <a:cs typeface="Times New Roman" panose="02020603050405020304" pitchFamily="18" charset="0"/>
              </a:rPr>
              <a:t>Brief History of </a:t>
            </a:r>
            <a:r>
              <a:rPr lang="en-US" sz="2000" dirty="0" err="1">
                <a:latin typeface="Times New Roman" panose="02020603050405020304" pitchFamily="18" charset="0"/>
                <a:cs typeface="Times New Roman" panose="02020603050405020304" pitchFamily="18" charset="0"/>
              </a:rPr>
              <a:t>Nura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Dev</a:t>
            </a:r>
            <a:r>
              <a:rPr lang="en-US" sz="2000" dirty="0">
                <a:latin typeface="Times New Roman" panose="02020603050405020304" pitchFamily="18" charset="0"/>
                <a:cs typeface="Times New Roman" panose="02020603050405020304" pitchFamily="18" charset="0"/>
              </a:rPr>
              <a:t> Company</a:t>
            </a:r>
          </a:p>
          <a:p>
            <a:pPr algn="just">
              <a:lnSpc>
                <a:spcPct val="110000"/>
              </a:lnSpc>
            </a:pPr>
            <a:r>
              <a:rPr lang="en-US" sz="2000" dirty="0">
                <a:latin typeface="Times New Roman" panose="02020603050405020304" pitchFamily="18" charset="0"/>
                <a:cs typeface="Times New Roman" panose="02020603050405020304" pitchFamily="18" charset="0"/>
              </a:rPr>
              <a:t>Training Program </a:t>
            </a:r>
          </a:p>
          <a:p>
            <a:pPr algn="just">
              <a:lnSpc>
                <a:spcPct val="110000"/>
              </a:lnSpc>
            </a:pPr>
            <a:r>
              <a:rPr lang="en-US" sz="2000" dirty="0">
                <a:latin typeface="Times New Roman" panose="02020603050405020304" pitchFamily="18" charset="0"/>
                <a:cs typeface="Times New Roman" panose="02020603050405020304" pitchFamily="18" charset="0"/>
              </a:rPr>
              <a:t>SWOT Analysis </a:t>
            </a:r>
          </a:p>
          <a:p>
            <a:pPr algn="just">
              <a:lnSpc>
                <a:spcPct val="110000"/>
              </a:lnSpc>
            </a:pPr>
            <a:r>
              <a:rPr lang="en-US" sz="2000" dirty="0">
                <a:latin typeface="Times New Roman" panose="02020603050405020304" pitchFamily="18" charset="0"/>
                <a:cs typeface="Times New Roman" panose="02020603050405020304" pitchFamily="18" charset="0"/>
              </a:rPr>
              <a:t>Product Line </a:t>
            </a:r>
          </a:p>
          <a:p>
            <a:pPr algn="just">
              <a:lnSpc>
                <a:spcPct val="110000"/>
              </a:lnSpc>
            </a:pPr>
            <a:r>
              <a:rPr lang="en-US" sz="2000" dirty="0">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36163287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5155" y="540913"/>
            <a:ext cx="8758847" cy="5500449"/>
          </a:xfrm>
        </p:spPr>
        <p:txBody>
          <a:bodyPr/>
          <a:lstStyle/>
          <a:p>
            <a:pPr marL="0" indent="0">
              <a:buNone/>
            </a:pPr>
            <a:r>
              <a:rPr lang="en-US" sz="2000" dirty="0">
                <a:latin typeface="Times New Roman" panose="02020603050405020304" pitchFamily="18" charset="0"/>
                <a:cs typeface="Times New Roman" panose="02020603050405020304" pitchFamily="18" charset="0"/>
              </a:rPr>
              <a:t>That is the example of the page that reaches to the direct information.</a:t>
            </a:r>
          </a:p>
          <a:p>
            <a:pPr marL="0" indent="0">
              <a:buNone/>
            </a:pPr>
            <a:endParaRPr lang="en-US" dirty="0"/>
          </a:p>
        </p:txBody>
      </p:sp>
      <p:pic>
        <p:nvPicPr>
          <p:cNvPr id="4" name="Content Placeholder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435689" y="1623621"/>
            <a:ext cx="2121352" cy="4242705"/>
          </a:xfrm>
          <a:prstGeom prst="rect">
            <a:avLst/>
          </a:prstGeom>
          <a:ln>
            <a:solidFill>
              <a:srgbClr val="00B0F0"/>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55169" y="1609858"/>
            <a:ext cx="2120705" cy="4241409"/>
          </a:xfrm>
          <a:prstGeom prst="rect">
            <a:avLst/>
          </a:prstGeom>
          <a:ln>
            <a:solidFill>
              <a:srgbClr val="00B0F0"/>
            </a:solid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6819" y="1609858"/>
            <a:ext cx="2128234" cy="4256468"/>
          </a:xfrm>
          <a:prstGeom prst="rect">
            <a:avLst/>
          </a:prstGeom>
          <a:ln>
            <a:solidFill>
              <a:srgbClr val="00B0F0"/>
            </a:solidFill>
          </a:ln>
        </p:spPr>
      </p:pic>
    </p:spTree>
    <p:extLst>
      <p:ext uri="{BB962C8B-B14F-4D97-AF65-F5344CB8AC3E}">
        <p14:creationId xmlns:p14="http://schemas.microsoft.com/office/powerpoint/2010/main" val="2897037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17086" y="1713427"/>
            <a:ext cx="2048326" cy="4096652"/>
          </a:xfrm>
          <a:prstGeom prst="rect">
            <a:avLst/>
          </a:prstGeom>
          <a:ln>
            <a:solidFill>
              <a:srgbClr val="00B0F0"/>
            </a:solidFill>
          </a:ln>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4816" y="1684229"/>
            <a:ext cx="2077524" cy="4155048"/>
          </a:xfrm>
          <a:prstGeom prst="rect">
            <a:avLst/>
          </a:prstGeom>
          <a:ln>
            <a:solidFill>
              <a:srgbClr val="00B0F0"/>
            </a:solidFill>
          </a:ln>
        </p:spPr>
      </p:pic>
      <p:sp>
        <p:nvSpPr>
          <p:cNvPr id="7" name="Content Placeholder 6"/>
          <p:cNvSpPr>
            <a:spLocks noGrp="1"/>
          </p:cNvSpPr>
          <p:nvPr>
            <p:ph idx="1"/>
          </p:nvPr>
        </p:nvSpPr>
        <p:spPr>
          <a:xfrm>
            <a:off x="656823" y="515155"/>
            <a:ext cx="8617179" cy="5526207"/>
          </a:xfrm>
        </p:spPr>
        <p:txBody>
          <a:bodyPr>
            <a:normAutofit/>
          </a:bodyPr>
          <a:lstStyle/>
          <a:p>
            <a:pPr marL="0" indent="0" algn="ctr">
              <a:buNone/>
            </a:pPr>
            <a:r>
              <a:rPr lang="en-US" sz="2000" dirty="0">
                <a:latin typeface="Times New Roman" panose="02020603050405020304" pitchFamily="18" charset="0"/>
                <a:cs typeface="Times New Roman" panose="02020603050405020304" pitchFamily="18" charset="0"/>
              </a:rPr>
              <a:t>Burmese Restaurant, Food and Drink, Hotpot And BBQ, Tea Shop are included in Restaurant Category.</a:t>
            </a:r>
          </a:p>
        </p:txBody>
      </p:sp>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3242" y="1713427"/>
            <a:ext cx="1994908" cy="3989816"/>
          </a:xfrm>
          <a:prstGeom prst="rect">
            <a:avLst/>
          </a:prstGeom>
          <a:ln>
            <a:solidFill>
              <a:srgbClr val="00B0F0"/>
            </a:solid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801745" y="1684229"/>
            <a:ext cx="2076351" cy="4152702"/>
          </a:xfrm>
          <a:prstGeom prst="rect">
            <a:avLst/>
          </a:prstGeom>
          <a:ln>
            <a:solidFill>
              <a:srgbClr val="00B0F0"/>
            </a:solidFill>
          </a:ln>
        </p:spPr>
      </p:pic>
    </p:spTree>
    <p:extLst>
      <p:ext uri="{BB962C8B-B14F-4D97-AF65-F5344CB8AC3E}">
        <p14:creationId xmlns:p14="http://schemas.microsoft.com/office/powerpoint/2010/main" val="836758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21615" y="640882"/>
            <a:ext cx="8269450" cy="5734160"/>
          </a:xfrm>
        </p:spPr>
        <p:txBody>
          <a:bodyPr>
            <a:normAutofit/>
          </a:bodyPr>
          <a:lstStyle/>
          <a:p>
            <a:pPr marL="0" indent="0" algn="ctr">
              <a:buNone/>
            </a:pPr>
            <a:r>
              <a:rPr lang="en-US" sz="2000" dirty="0">
                <a:latin typeface="Times New Roman" panose="02020603050405020304" pitchFamily="18" charset="0"/>
                <a:cs typeface="Times New Roman" panose="02020603050405020304" pitchFamily="18" charset="0"/>
              </a:rPr>
              <a:t>Clinic, Hospital, Pharmacy are included in Health Category.</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21615" y="1815921"/>
            <a:ext cx="2007574" cy="4015147"/>
          </a:xfrm>
          <a:prstGeom prst="rect">
            <a:avLst/>
          </a:prstGeom>
          <a:ln>
            <a:solidFill>
              <a:srgbClr val="00B0F0"/>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6560" y="1815920"/>
            <a:ext cx="2007574" cy="4015147"/>
          </a:xfrm>
          <a:prstGeom prst="rect">
            <a:avLst/>
          </a:prstGeom>
          <a:ln>
            <a:solidFill>
              <a:srgbClr val="00B0F0"/>
            </a:solidFill>
          </a:ln>
        </p:spPr>
      </p:pic>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134894" y="1815920"/>
            <a:ext cx="2040765" cy="4081529"/>
          </a:xfrm>
          <a:prstGeom prst="rect">
            <a:avLst/>
          </a:prstGeom>
          <a:ln>
            <a:solidFill>
              <a:srgbClr val="00B0F0"/>
            </a:solidFill>
          </a:ln>
        </p:spPr>
      </p:pic>
    </p:spTree>
    <p:extLst>
      <p:ext uri="{BB962C8B-B14F-4D97-AF65-F5344CB8AC3E}">
        <p14:creationId xmlns:p14="http://schemas.microsoft.com/office/powerpoint/2010/main" val="724143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5313" y="537851"/>
            <a:ext cx="8127782" cy="5824312"/>
          </a:xfrm>
        </p:spPr>
        <p:txBody>
          <a:bodyPr>
            <a:normAutofit/>
          </a:bodyPr>
          <a:lstStyle/>
          <a:p>
            <a:pPr marL="0" indent="0" algn="ctr">
              <a:buNone/>
            </a:pPr>
            <a:r>
              <a:rPr lang="en-US" sz="2000" dirty="0">
                <a:latin typeface="Times New Roman" panose="02020603050405020304" pitchFamily="18" charset="0"/>
                <a:cs typeface="Times New Roman" panose="02020603050405020304" pitchFamily="18" charset="0"/>
              </a:rPr>
              <a:t>Cosmetics Stores, Saloon, and Spa are included in Beauty Category.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90084" y="1986408"/>
            <a:ext cx="2187878" cy="4375755"/>
          </a:xfrm>
          <a:prstGeom prst="rect">
            <a:avLst/>
          </a:prstGeom>
          <a:ln>
            <a:solidFill>
              <a:srgbClr val="00B0F0"/>
            </a:solidFill>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30292" y="1986408"/>
            <a:ext cx="2187878" cy="4375755"/>
          </a:xfrm>
          <a:prstGeom prst="rect">
            <a:avLst/>
          </a:prstGeom>
          <a:ln>
            <a:solidFill>
              <a:srgbClr val="00B0F0"/>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70500" y="1986408"/>
            <a:ext cx="2205111" cy="4410222"/>
          </a:xfrm>
          <a:prstGeom prst="rect">
            <a:avLst/>
          </a:prstGeom>
          <a:ln>
            <a:solidFill>
              <a:srgbClr val="00B0F0"/>
            </a:solidFill>
          </a:ln>
        </p:spPr>
      </p:pic>
    </p:spTree>
    <p:extLst>
      <p:ext uri="{BB962C8B-B14F-4D97-AF65-F5344CB8AC3E}">
        <p14:creationId xmlns:p14="http://schemas.microsoft.com/office/powerpoint/2010/main" val="32100803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5458" y="708339"/>
            <a:ext cx="8578543" cy="5333024"/>
          </a:xfrm>
        </p:spPr>
        <p:txBody>
          <a:bodyPr>
            <a:normAutofit/>
          </a:bodyPr>
          <a:lstStyle/>
          <a:p>
            <a:pPr marL="0" indent="0" algn="ctr">
              <a:buNone/>
            </a:pPr>
            <a:r>
              <a:rPr lang="en-US" sz="2000" dirty="0">
                <a:latin typeface="Times New Roman" panose="02020603050405020304" pitchFamily="18" charset="0"/>
                <a:cs typeface="Times New Roman" panose="02020603050405020304" pitchFamily="18" charset="0"/>
              </a:rPr>
              <a:t>University and Training are included in University &amp; Training category.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92440" y="1697587"/>
            <a:ext cx="2238916" cy="4477832"/>
          </a:xfrm>
          <a:prstGeom prst="rect">
            <a:avLst/>
          </a:prstGeom>
          <a:ln>
            <a:solidFill>
              <a:srgbClr val="00B0F0"/>
            </a:solidFill>
          </a:ln>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30682" y="1697587"/>
            <a:ext cx="2195311" cy="4390622"/>
          </a:xfrm>
          <a:prstGeom prst="rect">
            <a:avLst/>
          </a:prstGeom>
          <a:ln>
            <a:solidFill>
              <a:srgbClr val="00B0F0"/>
            </a:solidFill>
          </a:ln>
        </p:spPr>
      </p:pic>
    </p:spTree>
    <p:extLst>
      <p:ext uri="{BB962C8B-B14F-4D97-AF65-F5344CB8AC3E}">
        <p14:creationId xmlns:p14="http://schemas.microsoft.com/office/powerpoint/2010/main" val="15448079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7431" y="437883"/>
            <a:ext cx="8538693" cy="5834130"/>
          </a:xfrm>
        </p:spPr>
        <p:txBody>
          <a:bodyPr>
            <a:normAutofit/>
          </a:bodyPr>
          <a:lstStyle/>
          <a:p>
            <a:pPr marL="0" indent="0" algn="ctr">
              <a:buNone/>
            </a:pPr>
            <a:r>
              <a:rPr lang="en-US" sz="2000" dirty="0">
                <a:latin typeface="Times New Roman" panose="02020603050405020304" pitchFamily="18" charset="0"/>
                <a:cs typeface="Times New Roman" panose="02020603050405020304" pitchFamily="18" charset="0"/>
              </a:rPr>
              <a:t>Air Port, Car, Railway Station are included in Trasport category.</a:t>
            </a:r>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76541" y="1850398"/>
            <a:ext cx="2034465" cy="4068929"/>
          </a:xfrm>
          <a:prstGeom prst="rect">
            <a:avLst/>
          </a:prstGeom>
          <a:ln>
            <a:solidFill>
              <a:srgbClr val="00B0F0"/>
            </a:solidFill>
          </a:ln>
        </p:spPr>
      </p:pic>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62164" y="1850398"/>
            <a:ext cx="2026342" cy="4052683"/>
          </a:xfrm>
          <a:prstGeom prst="rect">
            <a:avLst/>
          </a:prstGeom>
          <a:ln>
            <a:solidFill>
              <a:srgbClr val="00B0F0"/>
            </a:solidFill>
          </a:ln>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98111" y="1850398"/>
            <a:ext cx="2042240" cy="4084480"/>
          </a:xfrm>
          <a:prstGeom prst="rect">
            <a:avLst/>
          </a:prstGeom>
          <a:ln>
            <a:solidFill>
              <a:srgbClr val="00B0F0"/>
            </a:solidFill>
          </a:ln>
        </p:spPr>
      </p:pic>
    </p:spTree>
    <p:extLst>
      <p:ext uri="{BB962C8B-B14F-4D97-AF65-F5344CB8AC3E}">
        <p14:creationId xmlns:p14="http://schemas.microsoft.com/office/powerpoint/2010/main" val="2158133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72732" y="296215"/>
            <a:ext cx="8501270" cy="574514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Car Accessories, Car Workshop, Motorcycle Accessories, Motorcycle Workshop are included in Workshop category.</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2732" y="1787577"/>
            <a:ext cx="2025204" cy="4050407"/>
          </a:xfrm>
          <a:prstGeom prst="rect">
            <a:avLst/>
          </a:prstGeom>
          <a:ln>
            <a:solidFill>
              <a:srgbClr val="00B0F0"/>
            </a:solidFill>
          </a:ln>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118867" y="1787577"/>
            <a:ext cx="2048327" cy="4096653"/>
          </a:xfrm>
          <a:prstGeom prst="rect">
            <a:avLst/>
          </a:prstGeom>
          <a:ln>
            <a:solidFill>
              <a:srgbClr val="00B0F0"/>
            </a:solidFill>
          </a:ln>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470553" y="1787577"/>
            <a:ext cx="2126894" cy="4253786"/>
          </a:xfrm>
          <a:prstGeom prst="rect">
            <a:avLst/>
          </a:prstGeom>
          <a:ln>
            <a:solidFill>
              <a:srgbClr val="00B0F0"/>
            </a:solidFill>
          </a:ln>
        </p:spPr>
      </p:pic>
      <p:pic>
        <p:nvPicPr>
          <p:cNvPr id="9" name="Picture 8"/>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36418" y="1787577"/>
            <a:ext cx="2060418" cy="4120836"/>
          </a:xfrm>
          <a:prstGeom prst="rect">
            <a:avLst/>
          </a:prstGeom>
          <a:ln>
            <a:solidFill>
              <a:srgbClr val="00B0F0"/>
            </a:solidFill>
          </a:ln>
        </p:spPr>
      </p:pic>
    </p:spTree>
    <p:extLst>
      <p:ext uri="{BB962C8B-B14F-4D97-AF65-F5344CB8AC3E}">
        <p14:creationId xmlns:p14="http://schemas.microsoft.com/office/powerpoint/2010/main" val="27987127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pitchFamily="18" charset="0"/>
              </a:rPr>
              <a:t>Conclusion</a:t>
            </a:r>
            <a:endParaRPr lang="en-US" dirty="0"/>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Learned new knowledge, programming skills, code learning and latest technology from this internship program..</a:t>
            </a:r>
          </a:p>
          <a:p>
            <a:pPr algn="just">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Internship opportunities can help us determine strengths, abilities, weakness, etc.</a:t>
            </a:r>
          </a:p>
          <a:p>
            <a:pPr algn="just">
              <a:lnSpc>
                <a:spcPct val="150000"/>
              </a:lnSpc>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Nura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Dev</a:t>
            </a:r>
            <a:r>
              <a:rPr lang="en-US" sz="2000" dirty="0">
                <a:latin typeface="Times New Roman" panose="02020603050405020304" pitchFamily="18" charset="0"/>
                <a:cs typeface="Times New Roman" panose="02020603050405020304" pitchFamily="18" charset="0"/>
              </a:rPr>
              <a:t> Company is a good place for internship because it is very useful for real interns.</a:t>
            </a:r>
          </a:p>
        </p:txBody>
      </p:sp>
    </p:spTree>
    <p:extLst>
      <p:ext uri="{BB962C8B-B14F-4D97-AF65-F5344CB8AC3E}">
        <p14:creationId xmlns:p14="http://schemas.microsoft.com/office/powerpoint/2010/main" val="391527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1.Introduction</a:t>
            </a:r>
            <a:endParaRPr lang="en-US" dirty="0"/>
          </a:p>
        </p:txBody>
      </p:sp>
      <p:sp>
        <p:nvSpPr>
          <p:cNvPr id="3" name="Content Placeholder 2"/>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	I've already talked about internships in the report, so now I'll talk </a:t>
            </a:r>
          </a:p>
          <a:p>
            <a:pPr marL="0" indent="0" algn="just">
              <a:buNone/>
            </a:pPr>
            <a:r>
              <a:rPr lang="en-US" sz="2000" dirty="0">
                <a:latin typeface="Times New Roman" panose="02020603050405020304" pitchFamily="18" charset="0"/>
                <a:cs typeface="Times New Roman" panose="02020603050405020304" pitchFamily="18" charset="0"/>
              </a:rPr>
              <a:t>about the application I developed during the internship.  This application is</a:t>
            </a:r>
          </a:p>
          <a:p>
            <a:pPr marL="0" indent="0" algn="just">
              <a:buNone/>
            </a:pPr>
            <a:r>
              <a:rPr lang="en-US" sz="2000" dirty="0">
                <a:latin typeface="Times New Roman" panose="02020603050405020304" pitchFamily="18" charset="0"/>
                <a:cs typeface="Times New Roman" panose="02020603050405020304" pitchFamily="18" charset="0"/>
              </a:rPr>
              <a:t> not developed by me alone.  It was developed separately by my friends </a:t>
            </a:r>
          </a:p>
          <a:p>
            <a:pPr marL="0" indent="0" algn="just">
              <a:buNone/>
            </a:pPr>
            <a:r>
              <a:rPr lang="en-US" sz="2000" dirty="0" err="1">
                <a:latin typeface="Times New Roman" panose="02020603050405020304" pitchFamily="18" charset="0"/>
                <a:cs typeface="Times New Roman" panose="02020603050405020304" pitchFamily="18" charset="0"/>
              </a:rPr>
              <a:t>Thwe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Zin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Minn</a:t>
            </a:r>
            <a:r>
              <a:rPr lang="en-US" sz="2000" dirty="0">
                <a:latin typeface="Times New Roman" panose="02020603050405020304" pitchFamily="18" charset="0"/>
                <a:cs typeface="Times New Roman" panose="02020603050405020304" pitchFamily="18" charset="0"/>
              </a:rPr>
              <a:t> and Yin </a:t>
            </a:r>
            <a:r>
              <a:rPr lang="en-US" sz="2000" dirty="0" err="1">
                <a:latin typeface="Times New Roman" panose="02020603050405020304" pitchFamily="18" charset="0"/>
                <a:cs typeface="Times New Roman" panose="02020603050405020304" pitchFamily="18" charset="0"/>
              </a:rPr>
              <a:t>Kyae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Wai</a:t>
            </a:r>
            <a:r>
              <a:rPr lang="en-US" sz="2000" dirty="0">
                <a:latin typeface="Times New Roman" panose="02020603050405020304" pitchFamily="18" charset="0"/>
                <a:cs typeface="Times New Roman" panose="02020603050405020304" pitchFamily="18" charset="0"/>
              </a:rPr>
              <a:t>.  </a:t>
            </a:r>
          </a:p>
          <a:p>
            <a:pPr marL="0" indent="0" algn="just">
              <a:buNone/>
            </a:pPr>
            <a:r>
              <a:rPr lang="en-US" sz="2000" dirty="0">
                <a:latin typeface="Times New Roman" panose="02020603050405020304" pitchFamily="18" charset="0"/>
                <a:cs typeface="Times New Roman" panose="02020603050405020304" pitchFamily="18" charset="0"/>
              </a:rPr>
              <a:t>	I wrote this application to make it convenient for people to visit </a:t>
            </a:r>
          </a:p>
          <a:p>
            <a:pPr marL="0" indent="0" algn="just">
              <a:buNone/>
            </a:pPr>
            <a:r>
              <a:rPr lang="en-US" sz="2000" dirty="0" err="1">
                <a:latin typeface="Times New Roman" panose="02020603050405020304" pitchFamily="18" charset="0"/>
                <a:cs typeface="Times New Roman" panose="02020603050405020304" pitchFamily="18" charset="0"/>
              </a:rPr>
              <a:t>Kyaukse</a:t>
            </a:r>
            <a:r>
              <a:rPr lang="en-US" sz="2000" dirty="0">
                <a:latin typeface="Times New Roman" panose="02020603050405020304" pitchFamily="18" charset="0"/>
                <a:cs typeface="Times New Roman" panose="02020603050405020304" pitchFamily="18" charset="0"/>
              </a:rPr>
              <a:t> if they are visiting </a:t>
            </a:r>
            <a:r>
              <a:rPr lang="en-US" sz="2000" dirty="0" err="1">
                <a:latin typeface="Times New Roman" panose="02020603050405020304" pitchFamily="18" charset="0"/>
                <a:cs typeface="Times New Roman" panose="02020603050405020304" pitchFamily="18" charset="0"/>
              </a:rPr>
              <a:t>Kyaukse</a:t>
            </a:r>
            <a:r>
              <a:rPr lang="en-US" sz="2000" dirty="0">
                <a:latin typeface="Times New Roman" panose="02020603050405020304" pitchFamily="18" charset="0"/>
                <a:cs typeface="Times New Roman" panose="02020603050405020304" pitchFamily="18" charset="0"/>
              </a:rPr>
              <a:t> and if they need help.  Thus we gave </a:t>
            </a:r>
          </a:p>
          <a:p>
            <a:pPr marL="0" indent="0" algn="just">
              <a:buNone/>
            </a:pPr>
            <a:r>
              <a:rPr lang="en-US" sz="2000" dirty="0">
                <a:latin typeface="Times New Roman" panose="02020603050405020304" pitchFamily="18" charset="0"/>
                <a:cs typeface="Times New Roman" panose="02020603050405020304" pitchFamily="18" charset="0"/>
              </a:rPr>
              <a:t>name of  this application to </a:t>
            </a:r>
            <a:r>
              <a:rPr lang="en-US" sz="2000" dirty="0" err="1">
                <a:latin typeface="Times New Roman" panose="02020603050405020304" pitchFamily="18" charset="0"/>
                <a:cs typeface="Times New Roman" panose="02020603050405020304" pitchFamily="18" charset="0"/>
              </a:rPr>
              <a:t>Kyaukse</a:t>
            </a:r>
            <a:r>
              <a:rPr lang="en-US" sz="2000" dirty="0">
                <a:latin typeface="Times New Roman" panose="02020603050405020304" pitchFamily="18" charset="0"/>
                <a:cs typeface="Times New Roman" panose="02020603050405020304" pitchFamily="18" charset="0"/>
              </a:rPr>
              <a:t> Directory.  This application was </a:t>
            </a:r>
          </a:p>
          <a:p>
            <a:pPr marL="0" indent="0" algn="just">
              <a:buNone/>
            </a:pPr>
            <a:r>
              <a:rPr lang="en-US" sz="2000" dirty="0">
                <a:latin typeface="Times New Roman" panose="02020603050405020304" pitchFamily="18" charset="0"/>
                <a:cs typeface="Times New Roman" panose="02020603050405020304" pitchFamily="18" charset="0"/>
              </a:rPr>
              <a:t>developed in the Android language.</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396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Nura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Dev</a:t>
            </a:r>
            <a:r>
              <a:rPr lang="en-US" dirty="0">
                <a:latin typeface="Times New Roman" panose="02020603050405020304" pitchFamily="18" charset="0"/>
                <a:cs typeface="Times New Roman" panose="02020603050405020304" pitchFamily="18" charset="0"/>
              </a:rPr>
              <a:t> Company</a:t>
            </a:r>
          </a:p>
        </p:txBody>
      </p:sp>
      <p:sp>
        <p:nvSpPr>
          <p:cNvPr id="3" name="Content Placeholder 2"/>
          <p:cNvSpPr>
            <a:spLocks noGrp="1"/>
          </p:cNvSpPr>
          <p:nvPr>
            <p:ph idx="1"/>
          </p:nvPr>
        </p:nvSpPr>
        <p:spPr/>
        <p:txBody>
          <a:bodyPr>
            <a:normAutofit/>
          </a:bodyPr>
          <a:lstStyle/>
          <a:p>
            <a:r>
              <a:rPr lang="en-US" sz="2000" dirty="0" err="1">
                <a:latin typeface="Times New Roman" panose="02020603050405020304" pitchFamily="18" charset="0"/>
                <a:cs typeface="Times New Roman" panose="02020603050405020304" pitchFamily="18" charset="0"/>
              </a:rPr>
              <a:t>Nura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Dev</a:t>
            </a:r>
            <a:r>
              <a:rPr lang="en-US" sz="2000" dirty="0">
                <a:latin typeface="Times New Roman" panose="02020603050405020304" pitchFamily="18" charset="0"/>
                <a:cs typeface="Times New Roman" panose="02020603050405020304" pitchFamily="18" charset="0"/>
              </a:rPr>
              <a:t> was born in the year 2015.  The company has been kick-started by one great man – Jeopardy with the exceptional passion &amp; long vision.</a:t>
            </a:r>
          </a:p>
          <a:p>
            <a:r>
              <a:rPr lang="en-US" sz="2000" dirty="0" err="1">
                <a:latin typeface="Times New Roman" panose="02020603050405020304" pitchFamily="18" charset="0"/>
                <a:cs typeface="Times New Roman" panose="02020603050405020304" pitchFamily="18" charset="0"/>
              </a:rPr>
              <a:t>Nura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Dev</a:t>
            </a:r>
            <a:r>
              <a:rPr lang="en-US" sz="2000" dirty="0">
                <a:latin typeface="Times New Roman" panose="02020603050405020304" pitchFamily="18" charset="0"/>
                <a:cs typeface="Times New Roman" panose="02020603050405020304" pitchFamily="18" charset="0"/>
              </a:rPr>
              <a:t> moved to a proper office with 3 employees and came out as a strongest team of talented geeks and by the end of 2018, company had successfully reached the mark of 25+ employees.</a:t>
            </a:r>
          </a:p>
          <a:p>
            <a:r>
              <a:rPr lang="en-US" sz="2000" dirty="0">
                <a:latin typeface="Times New Roman" panose="02020603050405020304" pitchFamily="18" charset="0"/>
                <a:cs typeface="Times New Roman" panose="02020603050405020304" pitchFamily="18" charset="0"/>
              </a:rPr>
              <a:t>You can contact this organization as</a:t>
            </a:r>
          </a:p>
          <a:p>
            <a:r>
              <a:rPr lang="en-US" sz="2000" dirty="0">
                <a:latin typeface="Times New Roman" panose="02020603050405020304" pitchFamily="18" charset="0"/>
                <a:cs typeface="Times New Roman" panose="02020603050405020304" pitchFamily="18" charset="0"/>
              </a:rPr>
              <a:t>Tel: 09973437020,</a:t>
            </a:r>
          </a:p>
          <a:p>
            <a:r>
              <a:rPr lang="en-US" sz="2000" dirty="0">
                <a:latin typeface="Times New Roman" panose="02020603050405020304" pitchFamily="18" charset="0"/>
                <a:cs typeface="Times New Roman" panose="02020603050405020304" pitchFamily="18" charset="0"/>
              </a:rPr>
              <a:t>Gmail: </a:t>
            </a:r>
            <a:r>
              <a:rPr lang="en-US" sz="2000" u="sng" dirty="0">
                <a:latin typeface="Times New Roman" panose="02020603050405020304" pitchFamily="18" charset="0"/>
                <a:cs typeface="Times New Roman" panose="02020603050405020304" pitchFamily="18" charset="0"/>
                <a:hlinkClick r:id="rId2"/>
              </a:rPr>
              <a:t>nuradevelopers@gmail.com</a:t>
            </a:r>
            <a:endParaRPr lang="en-US" sz="20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9849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Training Program</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Learn many front-end languages.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Gather requirements for our projects from many similar websites.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supervisor assigns everyone of us to read some topics such as</a:t>
            </a:r>
          </a:p>
          <a:p>
            <a:pPr marL="0" indent="0">
              <a:lnSpc>
                <a:spcPct val="150000"/>
              </a:lnSpc>
              <a:buNone/>
            </a:pPr>
            <a:r>
              <a:rPr lang="en-US" sz="2000" dirty="0">
                <a:latin typeface="Times New Roman" panose="02020603050405020304" pitchFamily="18" charset="0"/>
                <a:cs typeface="Times New Roman" panose="02020603050405020304" pitchFamily="18" charset="0"/>
              </a:rPr>
              <a:t>	digital marketing strategies, programming knowledge etc.</a:t>
            </a:r>
          </a:p>
        </p:txBody>
      </p:sp>
    </p:spTree>
    <p:extLst>
      <p:ext uri="{BB962C8B-B14F-4D97-AF65-F5344CB8AC3E}">
        <p14:creationId xmlns:p14="http://schemas.microsoft.com/office/powerpoint/2010/main" val="34341698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Strengths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Leaders are well managed, so I think employees are less stress.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motivates us to try hard working in IT and how smart after being a professional.</a:t>
            </a:r>
          </a:p>
          <a:p>
            <a:pPr>
              <a:lnSpc>
                <a:spcPct val="150000"/>
              </a:lnSpc>
              <a:buFont typeface="Wingdings" panose="05000000000000000000" pitchFamily="2" charset="2"/>
              <a:buChar char="Ø"/>
            </a:pPr>
            <a:r>
              <a:rPr lang="en-US" sz="2000" dirty="0">
                <a:latin typeface="Times New Roman" panose="02020603050405020304" pitchFamily="18" charset="0"/>
                <a:ea typeface="Times New Roman" panose="02020603050405020304" pitchFamily="18" charset="0"/>
                <a:cs typeface="Times New Roman" panose="02020603050405020304" pitchFamily="18" charset="0"/>
              </a:rPr>
              <a:t>It can also share strategies on how to improve our passions.</a:t>
            </a:r>
            <a:endParaRPr lang="en-US" sz="20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Finally, it is warmly welcome to internship students in every year.</a:t>
            </a:r>
          </a:p>
        </p:txBody>
      </p:sp>
    </p:spTree>
    <p:extLst>
      <p:ext uri="{BB962C8B-B14F-4D97-AF65-F5344CB8AC3E}">
        <p14:creationId xmlns:p14="http://schemas.microsoft.com/office/powerpoint/2010/main" val="2205560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Weakness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Less training and presentation for the work that we did and what we will do.</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There are few times for us to work together with Senior Software developers.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The rules for employees are weak as it is a family-type management.</a:t>
            </a:r>
          </a:p>
        </p:txBody>
      </p:sp>
    </p:spTree>
    <p:extLst>
      <p:ext uri="{BB962C8B-B14F-4D97-AF65-F5344CB8AC3E}">
        <p14:creationId xmlns:p14="http://schemas.microsoft.com/office/powerpoint/2010/main" val="1504133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pitchFamily="18" charset="0"/>
              </a:rPr>
              <a:t>Opportunities</a:t>
            </a:r>
            <a:endParaRPr lang="en-US" dirty="0"/>
          </a:p>
        </p:txBody>
      </p:sp>
      <p:sp>
        <p:nvSpPr>
          <p:cNvPr id="3" name="Content Placeholder 2"/>
          <p:cNvSpPr>
            <a:spLocks noGrp="1"/>
          </p:cNvSpPr>
          <p:nvPr>
            <p:ph idx="1"/>
          </p:nvPr>
        </p:nvSpPr>
        <p:spPr/>
        <p:txBody>
          <a:bodyPr>
            <a:normAutofit/>
          </a:bodyPr>
          <a:lstStyle/>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have a lot of technical expertise, which allows students to gain a wealth   of experiences in the future IT career.</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can also provide many jobs for computer students.</a:t>
            </a:r>
          </a:p>
          <a:p>
            <a:pPr>
              <a:lnSpc>
                <a:spcPct val="150000"/>
              </a:lnSpc>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can provide comprehensive growth training for young leaders in Myanmar without much experiences.</a:t>
            </a:r>
          </a:p>
        </p:txBody>
      </p:sp>
    </p:spTree>
    <p:extLst>
      <p:ext uri="{BB962C8B-B14F-4D97-AF65-F5344CB8AC3E}">
        <p14:creationId xmlns:p14="http://schemas.microsoft.com/office/powerpoint/2010/main" val="3639529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pitchFamily="18" charset="0"/>
              </a:rPr>
              <a:t>Threats</a:t>
            </a:r>
            <a:endParaRPr lang="en-US" dirty="0"/>
          </a:p>
        </p:txBody>
      </p:sp>
      <p:sp>
        <p:nvSpPr>
          <p:cNvPr id="3" name="Content Placeholder 2"/>
          <p:cNvSpPr>
            <a:spLocks noGrp="1"/>
          </p:cNvSpPr>
          <p:nvPr>
            <p:ph idx="1"/>
          </p:nvPr>
        </p:nvSpPr>
        <p:spPr/>
        <p:txBody>
          <a:bodyPr/>
          <a:lstStyle/>
          <a:p>
            <a:pPr>
              <a:lnSpc>
                <a:spcPct val="150000"/>
              </a:lnSpc>
              <a:buFont typeface="Wingdings" panose="05000000000000000000" pitchFamily="2" charset="2"/>
              <a:buChar char="Ø"/>
            </a:pPr>
            <a:r>
              <a:rPr lang="en-US" sz="2000" dirty="0">
                <a:latin typeface="Times" pitchFamily="18" charset="0"/>
              </a:rPr>
              <a:t>There are many weak in the employee management, this will affect the image of </a:t>
            </a:r>
            <a:r>
              <a:rPr lang="en-US" sz="2000" dirty="0" err="1">
                <a:latin typeface="Times" pitchFamily="18" charset="0"/>
              </a:rPr>
              <a:t>Nura</a:t>
            </a:r>
            <a:r>
              <a:rPr lang="en-US" sz="2000" dirty="0">
                <a:latin typeface="Times" pitchFamily="18" charset="0"/>
              </a:rPr>
              <a:t> </a:t>
            </a:r>
            <a:r>
              <a:rPr lang="en-US" sz="2000" dirty="0" err="1">
                <a:latin typeface="Times" pitchFamily="18" charset="0"/>
              </a:rPr>
              <a:t>Dev</a:t>
            </a:r>
            <a:r>
              <a:rPr lang="en-US" sz="2000" dirty="0">
                <a:latin typeface="Times" pitchFamily="18" charset="0"/>
              </a:rPr>
              <a:t> Company.</a:t>
            </a:r>
          </a:p>
          <a:p>
            <a:pPr>
              <a:lnSpc>
                <a:spcPct val="150000"/>
              </a:lnSpc>
              <a:buFont typeface="Wingdings" panose="05000000000000000000" pitchFamily="2" charset="2"/>
              <a:buChar char="Ø"/>
            </a:pPr>
            <a:r>
              <a:rPr lang="en-US" sz="2000" dirty="0">
                <a:latin typeface="Times" pitchFamily="18" charset="0"/>
              </a:rPr>
              <a:t>This requires a lot excellent workers in business site. It can be a challenge in future.</a:t>
            </a:r>
          </a:p>
        </p:txBody>
      </p:sp>
    </p:spTree>
    <p:extLst>
      <p:ext uri="{BB962C8B-B14F-4D97-AF65-F5344CB8AC3E}">
        <p14:creationId xmlns:p14="http://schemas.microsoft.com/office/powerpoint/2010/main" val="381203782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344</TotalTime>
  <Words>1274</Words>
  <Application>Microsoft Office PowerPoint</Application>
  <PresentationFormat>Widescreen</PresentationFormat>
  <Paragraphs>112</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Times</vt:lpstr>
      <vt:lpstr>Times New Roman</vt:lpstr>
      <vt:lpstr>Trebuchet MS</vt:lpstr>
      <vt:lpstr>Wingdings</vt:lpstr>
      <vt:lpstr>Wingdings 3</vt:lpstr>
      <vt:lpstr>Facet</vt:lpstr>
      <vt:lpstr>Internship Training and Project Presentation On  “Accomplished in Hap Eye Co,. Ltd”</vt:lpstr>
      <vt:lpstr>Outline Of Presentation </vt:lpstr>
      <vt:lpstr>1.Introduction</vt:lpstr>
      <vt:lpstr>Nura Dev Company</vt:lpstr>
      <vt:lpstr>Training Program</vt:lpstr>
      <vt:lpstr>Strengths</vt:lpstr>
      <vt:lpstr>Weakness</vt:lpstr>
      <vt:lpstr>Opportunities</vt:lpstr>
      <vt:lpstr>Threats</vt:lpstr>
      <vt:lpstr>Product Line </vt:lpstr>
      <vt:lpstr>Abstract of Project</vt:lpstr>
      <vt:lpstr>Aim and Benefit of Blogging</vt:lpstr>
      <vt:lpstr>Tools and Technology</vt:lpstr>
      <vt:lpstr>System Flow Chart for Admin</vt:lpstr>
      <vt:lpstr>System Flow Chart for User</vt:lpstr>
      <vt:lpstr>My Pages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Report  Nura Dev Software Company</dc:title>
  <dc:creator>User</dc:creator>
  <cp:lastModifiedBy>i_gp04</cp:lastModifiedBy>
  <cp:revision>41</cp:revision>
  <dcterms:created xsi:type="dcterms:W3CDTF">2021-01-28T03:13:56Z</dcterms:created>
  <dcterms:modified xsi:type="dcterms:W3CDTF">2025-07-29T02:37:17Z</dcterms:modified>
</cp:coreProperties>
</file>