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>
      <p:cViewPr varScale="1">
        <p:scale>
          <a:sx n="68" d="100"/>
          <a:sy n="68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D44B6-C4BF-40B1-812C-973A57369331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66AAE-A87E-46C8-9CF4-B8F5CDA595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EC938A-F42C-4790-A3DA-31D02CE53187}" type="datetimeFigureOut">
              <a:rPr lang="fr-FR" smtClean="0"/>
              <a:pPr/>
              <a:t>15/02/2018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0B5B57-98FF-4A02-84E6-964F14EB2C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52600" y="13716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Mini-Projet:</a:t>
            </a:r>
            <a:endParaRPr lang="fr-FR" sz="3200" u="sng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reflection blurRad="6350" stA="50000" endA="300" endPos="50000" dist="6000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124200" y="21336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fr-FR" sz="3200" b="1" dirty="0" smtClean="0">
                <a:ln/>
                <a:solidFill>
                  <a:schemeClr val="accent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Développement d’un site web</a:t>
            </a:r>
            <a:endParaRPr lang="fr-FR" sz="3200" b="1" dirty="0">
              <a:ln/>
              <a:solidFill>
                <a:schemeClr val="accent3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5000" endA="50" endPos="85000" dist="6000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 descr="C:\Users\Ayed\Desktop\Web Site\Img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895600"/>
            <a:ext cx="2732568" cy="21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>
            <a:off x="1905000" y="5943600"/>
            <a:ext cx="2971800" cy="685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Année Scolaire:    2017/2018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 8" descr="C:\Users\Ayed\Desktop\logo sesam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8949" y="5869172"/>
            <a:ext cx="1515051" cy="98882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Imag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8600"/>
            <a:ext cx="3766898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2400" y="152400"/>
            <a:ext cx="441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aussi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on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utilis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CSS3 pour aligner les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articles de la page: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43739"/>
            <a:ext cx="2405174" cy="51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1143000"/>
            <a:ext cx="396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Ceci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nous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permis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d'aligner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les articles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ci-dessous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200400"/>
            <a:ext cx="4840029" cy="141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avec flèche 12"/>
          <p:cNvCxnSpPr/>
          <p:nvPr/>
        </p:nvCxnSpPr>
        <p:spPr>
          <a:xfrm>
            <a:off x="2362200" y="3962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0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Présentation Du Site Finalisée</a:t>
            </a:r>
            <a:endParaRPr lang="fr-FR" sz="2400" u="sng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3620770" cy="2874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685800"/>
            <a:ext cx="3908425" cy="287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50223"/>
            <a:ext cx="22424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Page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d'accueil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(Home):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81" name="Imag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886200"/>
            <a:ext cx="5029200" cy="2738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28600" y="3626823"/>
            <a:ext cx="2361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Page des filmes (Movies) :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97823"/>
            <a:ext cx="22902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Page des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Livres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(Books) 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5274310" cy="2874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" y="3474423"/>
            <a:ext cx="40118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Page des émissions de télévision (TV Shows) :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810000"/>
            <a:ext cx="5274310" cy="282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/>
      <p:bldP spid="235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6625" name="Image 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276851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8600" y="1112223"/>
            <a:ext cx="4175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Page d'inscription ou de creation d'une compte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838200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fr-FR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28601" y="1447800"/>
            <a:ext cx="8458200" cy="27084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Il y a beaucoup de thèmes que nous aurions pu améliorer à Newby</a:t>
            </a:r>
            <a:r>
              <a:rPr kumimoji="0" lang="fr-FR" sz="16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peut</a:t>
            </a:r>
            <a:r>
              <a:rPr kumimoji="0" lang="fr-FR" sz="1600" b="0" i="0" u="none" strike="noStrike" cap="none" normalizeH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16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être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 ajoutant du javascript , une base de données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 utilisant PHP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 en ajoutant des animations sur le site comme l'animation crossfade qui permet la disparition et la reapparition des images...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21212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 smtClean="0">
              <a:solidFill>
                <a:srgbClr val="21212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solidFill>
                  <a:srgbClr val="21212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ais globalement, nous pensons que ce site remplit son but et son objectif, mais juste avec quelques petits details qui peuvent êtres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améliorés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Pour l'avenir, nous pensons qu'avec un peu plus de travail, Newby a le potentiel pour devenir l'un des sites Web les plus populaires dans son domaine.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09800"/>
            <a:ext cx="75342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Merci Pour Votre Attention </a:t>
            </a:r>
            <a:endParaRPr lang="fr-FR" sz="4800" b="1" cap="none" spc="0" dirty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 descr="C:\Users\Ayed\Desktop\logo sesam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867400"/>
            <a:ext cx="1515051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7200" y="381000"/>
            <a:ext cx="388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Elaboré par: 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1219200"/>
            <a:ext cx="541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Ayed Oukhay </a:t>
            </a:r>
          </a:p>
          <a:p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- Alàa Mansouri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1242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Encadré par: </a:t>
            </a:r>
            <a:endParaRPr lang="fr-FR" sz="32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0400" y="41910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Mme Bochra Ayed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 descr="C:\Users\Ayed\Desktop\logo sesam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867400"/>
            <a:ext cx="1515051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1000" y="10668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Plan :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19200" y="2667000"/>
            <a:ext cx="5486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fr-FR" sz="20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Conclusion 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19200" y="213360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Présentation Du Projet </a:t>
            </a:r>
          </a:p>
          <a:p>
            <a:pPr>
              <a:buFont typeface="Wingdings"/>
              <a:buChar char="Ø"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19200" y="28194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Démarche Et Outils </a:t>
            </a:r>
          </a:p>
          <a:p>
            <a:pPr>
              <a:buFont typeface="Wingdings"/>
              <a:buChar char="Ø"/>
            </a:pP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19200" y="3429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Présentation Du Site Finalisée </a:t>
            </a:r>
          </a:p>
          <a:p>
            <a:pPr>
              <a:buFont typeface="Wingdings"/>
              <a:buChar char="Ø"/>
            </a:pPr>
            <a:endParaRPr lang="fr-FR" sz="2400" dirty="0"/>
          </a:p>
        </p:txBody>
      </p:sp>
      <p:pic>
        <p:nvPicPr>
          <p:cNvPr id="9" name="Image 8" descr="C:\Users\Ayed\Desktop\logo sesam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867400"/>
            <a:ext cx="1515051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1000" y="2590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Creation des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platformes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(des site web) pour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trace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toutes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nouveautées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problèmes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sites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vécu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05000" y="304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Présentation Du Projet</a:t>
            </a:r>
            <a:endParaRPr lang="fr-FR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* Le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développement majeur dans l'industrie du divertissement qui a conduit à la création de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« Pop Culture »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" y="4267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* But de creation de notre site « Newby »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57400" y="2286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Démarche Et Outils</a:t>
            </a:r>
            <a:endParaRPr lang="fr-FR" sz="2400" u="sng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" y="1905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Pour que nous puissions créer Newby, nous devions utiliser Html5 pour l'organisation et la décomposition de la page, et Css3 pour la mise en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page.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" y="3352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propos HTML5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" y="4343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propos CSS3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4800" y="1219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-I- Outils: </a:t>
            </a:r>
            <a:endParaRPr lang="fr-FR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1000" y="152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-II- Démarche: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304800" y="533400"/>
            <a:ext cx="1846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1400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RUCTURE HTML5: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" y="838200"/>
            <a:ext cx="792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On a utiliser Html5 pour l'organisation des plusieurs élements du site.. par exemple dans le cas du menu de la page principale: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5105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533400" y="4114800"/>
            <a:ext cx="335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Ce qui nous a donné:</a:t>
            </a:r>
          </a:p>
          <a:p>
            <a:pPr>
              <a:buFont typeface="Wingdings"/>
              <a:buChar char="Ø"/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Imag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038600"/>
            <a:ext cx="4191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3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240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Et la décomposition des pages d'une manière génerale en utilisant les Framesets:</a:t>
            </a:r>
          </a:p>
          <a:p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533400"/>
            <a:ext cx="55626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152400" y="4038600"/>
            <a:ext cx="2743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qui nous 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donné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décomposition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 la page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suivante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/>
              <a:buChar char="Ø"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962400"/>
            <a:ext cx="5060433" cy="2720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4800" y="228600"/>
            <a:ext cx="7543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 menu dans les sous pages ( comme celle des filmes... ):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6129559" cy="292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457200" y="3733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Ce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qui nous a donné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/>
              <a:buChar char="Ø"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endParaRPr lang="fr-FR" sz="1600" dirty="0"/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733800"/>
            <a:ext cx="458374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222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Mise</a:t>
            </a:r>
            <a:r>
              <a:rPr kumimoji="0" lang="en-US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En</a:t>
            </a:r>
            <a:r>
              <a:rPr kumimoji="0" lang="en-US" b="1" i="0" u="none" strike="noStrike" cap="none" normalizeH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Page CSS3</a:t>
            </a:r>
            <a:r>
              <a:rPr kumimoji="0" lang="en-US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8600" y="716579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 a utiliser CSS3 pour la mise en page ( exp:  le changement du couleur de l'arri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 plan de la page du menu, de la modification de decoration du texte, la fonte du texte... comme ci-dessous: 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 b="32068"/>
          <a:stretch>
            <a:fillRect/>
          </a:stretch>
        </p:blipFill>
        <p:spPr bwMode="auto">
          <a:xfrm>
            <a:off x="2438400" y="1295400"/>
            <a:ext cx="3945122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2" name="Image 10"/>
          <p:cNvPicPr>
            <a:picLocks noChangeAspect="1" noChangeArrowheads="1"/>
          </p:cNvPicPr>
          <p:nvPr/>
        </p:nvPicPr>
        <p:blipFill>
          <a:blip r:embed="rId3" cstate="print"/>
          <a:srcRect l="7484" r="15733" b="16911"/>
          <a:stretch>
            <a:fillRect/>
          </a:stretch>
        </p:blipFill>
        <p:spPr bwMode="auto">
          <a:xfrm>
            <a:off x="3124200" y="3886200"/>
            <a:ext cx="4697413" cy="2719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4800" y="3946267"/>
            <a:ext cx="2592376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 qui nous 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permis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d'avoir:</a:t>
            </a:r>
          </a:p>
          <a:p>
            <a:pPr marL="0" marR="0" lvl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481" grpId="0"/>
      <p:bldP spid="2048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856</TotalTime>
  <Words>430</Words>
  <Application>Microsoft Office PowerPoint</Application>
  <PresentationFormat>Affichage à l'écran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Oriel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Ayed</dc:creator>
  <cp:lastModifiedBy>Ayed</cp:lastModifiedBy>
  <cp:revision>12</cp:revision>
  <dcterms:created xsi:type="dcterms:W3CDTF">2018-02-10T14:11:02Z</dcterms:created>
  <dcterms:modified xsi:type="dcterms:W3CDTF">2018-02-15T12:03:28Z</dcterms:modified>
</cp:coreProperties>
</file>