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74B7B-3B58-4169-89E6-DA0F583B75A0}" type="datetimeFigureOut">
              <a:rPr lang="fr-TN" smtClean="0"/>
              <a:t>28/03/2023</a:t>
            </a:fld>
            <a:endParaRPr lang="fr-TN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TN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T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341B8-FAEE-4B1D-AE42-E6AB28D886EC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86341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574C-A1FF-48DB-937C-9916ED6C22CD}" type="datetime1">
              <a:rPr lang="fr-TN" smtClean="0"/>
              <a:t>28/03/2023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49872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9F90-8F78-405B-8DF5-79A30AFCCD49}" type="datetime1">
              <a:rPr lang="fr-TN" smtClean="0"/>
              <a:t>28/03/2023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22696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5A40-ADE6-48F1-BEE0-68C008A86F78}" type="datetime1">
              <a:rPr lang="fr-TN" smtClean="0"/>
              <a:t>28/03/2023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452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531-95B7-41E4-A8C6-14B7FA1D3DEB}" type="datetime1">
              <a:rPr lang="fr-TN" smtClean="0"/>
              <a:t>28/03/2023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1619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109EC-F378-424A-98EF-BA9B37EDD9CF}" type="datetime1">
              <a:rPr lang="fr-TN" smtClean="0"/>
              <a:t>28/03/2023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484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E5C4-D354-4448-A92F-B1966A6BC8C3}" type="datetime1">
              <a:rPr lang="fr-TN" smtClean="0"/>
              <a:t>28/03/2023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565893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C978-BBAD-4103-A5A7-2D556CD60145}" type="datetime1">
              <a:rPr lang="fr-TN" smtClean="0"/>
              <a:t>28/03/2023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781170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F7104-4AF5-44AC-84AE-41B0D22FAF1B}" type="datetime1">
              <a:rPr lang="fr-TN" smtClean="0"/>
              <a:t>28/03/2023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3956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A648-7D5C-4845-A70B-AE2CA52908BF}" type="datetime1">
              <a:rPr lang="fr-TN" smtClean="0"/>
              <a:t>28/03/2023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6319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29578-3EF6-4107-A627-0A22A80480D4}" type="datetime1">
              <a:rPr lang="fr-TN" smtClean="0"/>
              <a:t>28/03/2023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73281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A281-6A64-4BB6-8C19-E8D22B4CBFDF}" type="datetime1">
              <a:rPr lang="fr-TN" smtClean="0"/>
              <a:t>28/03/2023</a:t>
            </a:fld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98584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A433-A31B-4067-A1CB-4949B86A7170}" type="datetime1">
              <a:rPr lang="fr-TN" smtClean="0"/>
              <a:t>28/03/2023</a:t>
            </a:fld>
            <a:endParaRPr lang="fr-T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34625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15245-E0D4-4BA1-B8D9-3C28070C37E6}" type="datetime1">
              <a:rPr lang="fr-TN" smtClean="0"/>
              <a:t>28/03/2023</a:t>
            </a:fld>
            <a:endParaRPr lang="fr-T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9855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FF49-F912-4C7E-91B1-7A133A675248}" type="datetime1">
              <a:rPr lang="fr-TN" smtClean="0"/>
              <a:t>28/03/2023</a:t>
            </a:fld>
            <a:endParaRPr lang="fr-T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90018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A13-2A61-49DA-AC83-BC1D48222447}" type="datetime1">
              <a:rPr lang="fr-TN" smtClean="0"/>
              <a:t>28/03/2023</a:t>
            </a:fld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3420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2B8FE-3348-4465-9E61-A866CE3D95D2}" type="datetime1">
              <a:rPr lang="fr-TN" smtClean="0"/>
              <a:t>28/03/2023</a:t>
            </a:fld>
            <a:endParaRPr lang="fr-T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3688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8F64-8358-4E92-8041-7E42D53C1D6C}" type="datetime1">
              <a:rPr lang="fr-TN" smtClean="0"/>
              <a:t>28/03/2023</a:t>
            </a:fld>
            <a:endParaRPr lang="fr-T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4D43C4-4C70-4A42-9968-3333F61D4593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301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CB884-9F47-6F68-5A87-6A81501C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TN" sz="3600" b="1" dirty="0">
                <a:solidFill>
                  <a:schemeClr val="accent1"/>
                </a:solidFill>
              </a:rPr>
              <a:t>Présentation de l’idée de projet: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19587D-21BE-2F23-B769-1F53302D8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TN" sz="2400" dirty="0"/>
              <a:t>Beaucoup d’applications ont été développées dans divers domaines.</a:t>
            </a:r>
          </a:p>
          <a:p>
            <a:r>
              <a:rPr lang="en-US" sz="2400" dirty="0"/>
              <a:t>Parmi</a:t>
            </a:r>
            <a:r>
              <a:rPr lang="fr-TN" sz="2400" dirty="0"/>
              <a:t> ces domaines nous trouvons le domaine de la santé.</a:t>
            </a:r>
          </a:p>
          <a:p>
            <a:r>
              <a:rPr lang="fr-TN" sz="2400" dirty="0"/>
              <a:t>L’idée est de concevoir un système de gestion de rendez-vous médicaux.</a:t>
            </a:r>
          </a:p>
          <a:p>
            <a:endParaRPr lang="fr-TN" sz="2400" dirty="0"/>
          </a:p>
          <a:p>
            <a:pPr marL="0" indent="0">
              <a:buNone/>
            </a:pPr>
            <a:r>
              <a:rPr lang="fr-TN" sz="2400" dirty="0"/>
              <a:t>                     Il s’agit de rapprocher le médecin de ses patients et de le rendre plus disponible et accessible surtout en cas  d’urgence.</a:t>
            </a:r>
          </a:p>
          <a:p>
            <a:pPr marL="0" indent="0">
              <a:buNone/>
            </a:pPr>
            <a:r>
              <a:rPr lang="fr-TN" sz="2400" dirty="0"/>
              <a:t>             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07EBD5D6-37A1-E735-AA61-3ED0482DCA61}"/>
              </a:ext>
            </a:extLst>
          </p:cNvPr>
          <p:cNvSpPr/>
          <p:nvPr/>
        </p:nvSpPr>
        <p:spPr>
          <a:xfrm>
            <a:off x="1350500" y="43197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878A74-D4D6-0567-15AC-E122CD41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31CDC-38A5-3AC0-4BE0-184E844E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1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20793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16BE28-7451-84A7-BDB3-A6A83491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TN" b="1" dirty="0">
                <a:solidFill>
                  <a:schemeClr val="accent1"/>
                </a:solidFill>
              </a:rPr>
              <a:t>Identification des acteurs: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364FA-396E-E5C8-E439-B168D3D67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TN" dirty="0"/>
              <a:t> </a:t>
            </a:r>
            <a:r>
              <a:rPr lang="fr-TN" sz="2400" b="1" dirty="0">
                <a:solidFill>
                  <a:schemeClr val="accent3"/>
                </a:solidFill>
              </a:rPr>
              <a:t>Le médecin</a:t>
            </a:r>
            <a:r>
              <a:rPr lang="fr-TN" dirty="0"/>
              <a:t>: </a:t>
            </a:r>
            <a:r>
              <a:rPr lang="fr-TN" sz="2000" dirty="0"/>
              <a:t>gère l’horaire de travaille.</a:t>
            </a:r>
          </a:p>
          <a:p>
            <a:endParaRPr lang="fr-TN" dirty="0"/>
          </a:p>
          <a:p>
            <a:r>
              <a:rPr lang="fr-TN" dirty="0"/>
              <a:t> </a:t>
            </a:r>
            <a:r>
              <a:rPr lang="fr-TN" sz="2400" b="1" dirty="0">
                <a:solidFill>
                  <a:schemeClr val="accent3"/>
                </a:solidFill>
              </a:rPr>
              <a:t>Le patient</a:t>
            </a:r>
            <a:r>
              <a:rPr lang="fr-TN" dirty="0"/>
              <a:t>: </a:t>
            </a:r>
            <a:r>
              <a:rPr lang="fr-TN" sz="2000" dirty="0"/>
              <a:t>cherche un médecin par spécialité , cherche un médecin par nom, cherche un médecin par adresse, prendre un rendez-vous, annulez un rendez-vous, consulter l’historique de rendez-vous.</a:t>
            </a:r>
          </a:p>
          <a:p>
            <a:r>
              <a:rPr lang="fr-TN" sz="2400" b="1" dirty="0">
                <a:solidFill>
                  <a:schemeClr val="accent3"/>
                </a:solidFill>
              </a:rPr>
              <a:t>L’administrateur</a:t>
            </a:r>
            <a:r>
              <a:rPr lang="fr-TN" sz="2000" dirty="0"/>
              <a:t>: Ajoute une spécialité, classe un médecin dans une spécialité, Ajoute un médecin.</a:t>
            </a:r>
            <a:endParaRPr lang="fr-TN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C4B26-7ED4-4F95-B0BC-335D2691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4E6EA7-90D9-803C-0199-0C3CC3DA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2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99749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A8BCD-C104-BAB0-13A7-51CA3AA3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TN" dirty="0"/>
              <a:t>Le modèle entité association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77681-3E6F-5580-F21F-9843DDC6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TN" sz="2000" b="1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Entités :</a:t>
            </a:r>
            <a:endParaRPr lang="fr-T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TN" sz="2000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</a:t>
            </a:r>
            <a:endParaRPr lang="fr-T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TN" sz="2000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Médecin</a:t>
            </a:r>
            <a:endParaRPr lang="fr-T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TN" sz="2000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Rendez-vous</a:t>
            </a:r>
            <a:endParaRPr lang="fr-T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TN" sz="2000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Secteur médical</a:t>
            </a:r>
            <a:endParaRPr lang="fr-T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TN" sz="2000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Cabinet médica</a:t>
            </a:r>
            <a:r>
              <a:rPr lang="fr-TN" sz="1800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</a:t>
            </a:r>
            <a:endParaRPr lang="fr-T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TN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1F1933C-D2CF-A998-0203-79DE96F3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65E73-5616-7E38-C5BE-0B3B0B5E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3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53307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157CF5-04A2-B2CD-00AC-D290BF26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TN" dirty="0"/>
              <a:t>Le modèle entité association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12E1F-718A-E335-4547-AD9AADFEE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TN" sz="2000" b="1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Associations :</a:t>
            </a:r>
            <a:endParaRPr lang="fr-T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TN" sz="2000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patient peut prendre rendez-vous avec un médecin pour une consultation spécifique.</a:t>
            </a:r>
            <a:endParaRPr lang="fr-T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TN" sz="2000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rendez-vous a lieu à une heure et une date spécifiques et doit être associé à un patient et un médecin.</a:t>
            </a:r>
            <a:endParaRPr lang="fr-T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TN" sz="2000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patient peut appartenir à un ou plusieurs secteurs médicaux (par exemple, cardiologie, dermatologie).</a:t>
            </a:r>
            <a:endParaRPr lang="fr-T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TN" sz="2000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 cabinet médical peut avoir plusieurs médecins qui travaillent en même temps et appartient à un ou plusieurs secteurs médicaux.</a:t>
            </a:r>
            <a:endParaRPr lang="fr-T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TN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29F982-DC81-5EC7-0B6B-945E61D2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3BA988-5699-4BD4-1C3B-2CCE8CBF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4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67066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BABF0-6F7E-56B5-DF4B-04AFC441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TN" dirty="0"/>
              <a:t>Le modèle entité association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0986B-95F5-488F-37D0-B5E39086C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TN" sz="8000" b="1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Attributs :</a:t>
            </a:r>
            <a:endParaRPr lang="fr-T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TN" sz="8000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: nom, prénom, adresse e-mail, numéro de téléphone, date de naissance, sexe, antécédents médicaux , login, mot de passe.</a:t>
            </a:r>
            <a:endParaRPr lang="fr-T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TN" sz="8000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Médecin : nom, prénom, adresse e-mail, numéro de téléphone, spécialité, numéro de licence médicale ,login, mot de passe.</a:t>
            </a:r>
            <a:endParaRPr lang="fr-T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TN" sz="8000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Rendez-vous : date et heure, médecin, patient, motif de consultation.</a:t>
            </a:r>
            <a:endParaRPr lang="fr-T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TN" sz="8000" kern="0" dirty="0">
                <a:solidFill>
                  <a:srgbClr val="334155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Spécialité : nom, description.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TN" sz="8000" kern="0" dirty="0">
                <a:solidFill>
                  <a:srgbClr val="334155"/>
                </a:solidFill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 : login, mot de passe</a:t>
            </a:r>
            <a:endParaRPr lang="fr-T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TN" sz="8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fr-TN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0A2CB0-C731-254A-8099-A81E208D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AAE0AF-DF99-5B0B-6787-AD0FEAA5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5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60515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0438DAB-033C-86AE-89D0-1D7572EC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Etude conceptuel: prise de rendez vous médicaux</a:t>
            </a:r>
            <a:endParaRPr lang="fr-TN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31D076A-48DC-0442-973E-48D8B11E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43C4-4C70-4A42-9968-3333F61D4593}" type="slidenum">
              <a:rPr lang="fr-TN" smtClean="0"/>
              <a:t>6</a:t>
            </a:fld>
            <a:endParaRPr lang="fr-T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07930-7B7F-1C90-1104-D3D983E7087B}"/>
              </a:ext>
            </a:extLst>
          </p:cNvPr>
          <p:cNvSpPr/>
          <p:nvPr/>
        </p:nvSpPr>
        <p:spPr>
          <a:xfrm>
            <a:off x="677334" y="451513"/>
            <a:ext cx="2658793" cy="30161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TN" dirty="0"/>
          </a:p>
          <a:p>
            <a:pPr algn="ctr"/>
            <a:r>
              <a:rPr lang="fr-TN" b="1" dirty="0"/>
              <a:t>Patient</a:t>
            </a:r>
            <a:endParaRPr lang="fr-TN" dirty="0"/>
          </a:p>
          <a:p>
            <a:r>
              <a:rPr lang="en-US" sz="1400" dirty="0"/>
              <a:t>I</a:t>
            </a:r>
            <a:r>
              <a:rPr lang="fr-TN" sz="1400" dirty="0"/>
              <a:t>d-patient</a:t>
            </a:r>
          </a:p>
          <a:p>
            <a:r>
              <a:rPr lang="fr-TN" sz="1400" dirty="0"/>
              <a:t>nom</a:t>
            </a:r>
          </a:p>
          <a:p>
            <a:r>
              <a:rPr lang="fr-TN" sz="1400" dirty="0"/>
              <a:t>prénom</a:t>
            </a:r>
          </a:p>
          <a:p>
            <a:r>
              <a:rPr lang="fr-TN" sz="1400" dirty="0"/>
              <a:t>login</a:t>
            </a:r>
          </a:p>
          <a:p>
            <a:r>
              <a:rPr lang="fr-TN" sz="1400" dirty="0"/>
              <a:t>mot de passe</a:t>
            </a:r>
          </a:p>
          <a:p>
            <a:r>
              <a:rPr lang="fr-TN" sz="1400" dirty="0"/>
              <a:t>sexe</a:t>
            </a:r>
          </a:p>
          <a:p>
            <a:r>
              <a:rPr lang="fr-TN" sz="1400" dirty="0"/>
              <a:t>date de naissance</a:t>
            </a:r>
          </a:p>
          <a:p>
            <a:r>
              <a:rPr lang="fr-TN" sz="1400" dirty="0"/>
              <a:t>émail</a:t>
            </a:r>
          </a:p>
          <a:p>
            <a:r>
              <a:rPr lang="fr-TN" sz="1400" dirty="0"/>
              <a:t>t</a:t>
            </a:r>
            <a:r>
              <a:rPr lang="en-US" sz="1400" dirty="0"/>
              <a:t>é</a:t>
            </a:r>
            <a:r>
              <a:rPr lang="fr-TN" sz="1400" dirty="0" err="1"/>
              <a:t>léphone</a:t>
            </a:r>
            <a:endParaRPr lang="fr-TN" sz="1400" dirty="0"/>
          </a:p>
          <a:p>
            <a:r>
              <a:rPr lang="fr-TN" sz="1400" dirty="0"/>
              <a:t>antécédant médicaux</a:t>
            </a:r>
            <a:endParaRPr lang="fr-TN" dirty="0"/>
          </a:p>
          <a:p>
            <a:pPr algn="ctr"/>
            <a:endParaRPr lang="fr-TN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B44EF78-3CA5-9CD4-D3F1-E26EA98A9BFD}"/>
              </a:ext>
            </a:extLst>
          </p:cNvPr>
          <p:cNvCxnSpPr/>
          <p:nvPr/>
        </p:nvCxnSpPr>
        <p:spPr>
          <a:xfrm>
            <a:off x="719537" y="1012874"/>
            <a:ext cx="2616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1B399EA-BB84-22E5-8F78-6C8E0FFCC57E}"/>
              </a:ext>
            </a:extLst>
          </p:cNvPr>
          <p:cNvSpPr/>
          <p:nvPr/>
        </p:nvSpPr>
        <p:spPr>
          <a:xfrm>
            <a:off x="6027209" y="506431"/>
            <a:ext cx="3033214" cy="27010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TN" b="1" dirty="0"/>
              <a:t>Médecin</a:t>
            </a:r>
          </a:p>
          <a:p>
            <a:r>
              <a:rPr lang="en-US" sz="1600" dirty="0"/>
              <a:t>I</a:t>
            </a:r>
            <a:r>
              <a:rPr lang="fr-TN" sz="1600" dirty="0"/>
              <a:t>d-</a:t>
            </a:r>
            <a:r>
              <a:rPr lang="fr-TN" sz="1600" dirty="0" err="1"/>
              <a:t>doct</a:t>
            </a:r>
            <a:endParaRPr lang="fr-TN" sz="1600" dirty="0"/>
          </a:p>
          <a:p>
            <a:r>
              <a:rPr lang="en-US" sz="1600" dirty="0"/>
              <a:t>L</a:t>
            </a:r>
            <a:r>
              <a:rPr lang="fr-TN" sz="1600" dirty="0" err="1"/>
              <a:t>ogin</a:t>
            </a:r>
            <a:endParaRPr lang="fr-TN" sz="1600" dirty="0"/>
          </a:p>
          <a:p>
            <a:r>
              <a:rPr lang="fr-TN" sz="1600" dirty="0"/>
              <a:t>mot de passe</a:t>
            </a:r>
          </a:p>
          <a:p>
            <a:r>
              <a:rPr lang="fr-TN" sz="1600" dirty="0"/>
              <a:t>nom</a:t>
            </a:r>
          </a:p>
          <a:p>
            <a:r>
              <a:rPr lang="fr-TN" sz="1600" dirty="0"/>
              <a:t>prénom</a:t>
            </a:r>
          </a:p>
          <a:p>
            <a:r>
              <a:rPr lang="fr-TN" sz="1600" dirty="0"/>
              <a:t>spécialité</a:t>
            </a:r>
          </a:p>
          <a:p>
            <a:r>
              <a:rPr lang="fr-TN" sz="1600" dirty="0"/>
              <a:t>numéro de licence médicale</a:t>
            </a:r>
          </a:p>
          <a:p>
            <a:r>
              <a:rPr lang="fr-TN" sz="1600" dirty="0"/>
              <a:t>adresse</a:t>
            </a:r>
          </a:p>
          <a:p>
            <a:pPr algn="ctr"/>
            <a:endParaRPr lang="fr-TN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7F78056-1E89-D726-B2F9-D24121840DE9}"/>
              </a:ext>
            </a:extLst>
          </p:cNvPr>
          <p:cNvCxnSpPr>
            <a:cxnSpLocks/>
          </p:cNvCxnSpPr>
          <p:nvPr/>
        </p:nvCxnSpPr>
        <p:spPr>
          <a:xfrm flipH="1">
            <a:off x="6027209" y="888912"/>
            <a:ext cx="3116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46397B7-A44E-8D68-6D45-4FAF63673A84}"/>
              </a:ext>
            </a:extLst>
          </p:cNvPr>
          <p:cNvSpPr/>
          <p:nvPr/>
        </p:nvSpPr>
        <p:spPr>
          <a:xfrm>
            <a:off x="6748830" y="4451904"/>
            <a:ext cx="2067950" cy="20173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TN" b="1" dirty="0"/>
              <a:t>Spécialité</a:t>
            </a:r>
          </a:p>
          <a:p>
            <a:pPr algn="ctr"/>
            <a:endParaRPr lang="fr-TN" dirty="0"/>
          </a:p>
          <a:p>
            <a:pPr algn="ctr"/>
            <a:endParaRPr lang="fr-TN" dirty="0"/>
          </a:p>
          <a:p>
            <a:r>
              <a:rPr lang="fr-TN" dirty="0"/>
              <a:t>nom</a:t>
            </a:r>
          </a:p>
          <a:p>
            <a:r>
              <a:rPr lang="fr-TN" dirty="0"/>
              <a:t>description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3117F63-C11A-2CF3-D29F-0E33F88A338D}"/>
              </a:ext>
            </a:extLst>
          </p:cNvPr>
          <p:cNvCxnSpPr/>
          <p:nvPr/>
        </p:nvCxnSpPr>
        <p:spPr>
          <a:xfrm>
            <a:off x="6734761" y="5190977"/>
            <a:ext cx="2096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C4404A5-807D-452F-669D-13C8D3114710}"/>
              </a:ext>
            </a:extLst>
          </p:cNvPr>
          <p:cNvSpPr/>
          <p:nvPr/>
        </p:nvSpPr>
        <p:spPr>
          <a:xfrm>
            <a:off x="3840480" y="4164036"/>
            <a:ext cx="2475914" cy="2187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TN" dirty="0"/>
              <a:t>Rendez-vous</a:t>
            </a:r>
          </a:p>
          <a:p>
            <a:pPr algn="ctr"/>
            <a:endParaRPr lang="fr-TN" dirty="0"/>
          </a:p>
          <a:p>
            <a:r>
              <a:rPr lang="en-US" dirty="0"/>
              <a:t>I</a:t>
            </a:r>
            <a:r>
              <a:rPr lang="fr-TN" dirty="0"/>
              <a:t>d-patient</a:t>
            </a:r>
          </a:p>
          <a:p>
            <a:r>
              <a:rPr lang="en-US" dirty="0"/>
              <a:t>I</a:t>
            </a:r>
            <a:r>
              <a:rPr lang="fr-TN" dirty="0"/>
              <a:t>d-</a:t>
            </a:r>
            <a:r>
              <a:rPr lang="fr-TN" dirty="0" err="1"/>
              <a:t>doct</a:t>
            </a:r>
            <a:endParaRPr lang="fr-TN" dirty="0"/>
          </a:p>
          <a:p>
            <a:r>
              <a:rPr lang="fr-TN" dirty="0"/>
              <a:t>date et heure</a:t>
            </a:r>
          </a:p>
          <a:p>
            <a:r>
              <a:rPr lang="fr-TN" dirty="0"/>
              <a:t>motif de consultation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CC1DA6D5-E2B7-04EF-0F65-81EDC2FB19CC}"/>
              </a:ext>
            </a:extLst>
          </p:cNvPr>
          <p:cNvCxnSpPr>
            <a:cxnSpLocks/>
          </p:cNvCxnSpPr>
          <p:nvPr/>
        </p:nvCxnSpPr>
        <p:spPr>
          <a:xfrm>
            <a:off x="3843086" y="4867420"/>
            <a:ext cx="2473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9B3ACF3C-E6F3-A614-5928-2FAA2EB3387E}"/>
              </a:ext>
            </a:extLst>
          </p:cNvPr>
          <p:cNvSpPr/>
          <p:nvPr/>
        </p:nvSpPr>
        <p:spPr>
          <a:xfrm>
            <a:off x="6955642" y="3606543"/>
            <a:ext cx="1397399" cy="43088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TN" dirty="0"/>
              <a:t>avoir</a:t>
            </a: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58265C9-564D-9E79-FA93-C164F2A1CD2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7654342" y="3276745"/>
            <a:ext cx="0" cy="32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B4558FC-7671-5024-B10F-BF557FAB7189}"/>
              </a:ext>
            </a:extLst>
          </p:cNvPr>
          <p:cNvCxnSpPr>
            <a:cxnSpLocks/>
            <a:stCxn id="19" idx="4"/>
            <a:endCxn id="10" idx="0"/>
          </p:cNvCxnSpPr>
          <p:nvPr/>
        </p:nvCxnSpPr>
        <p:spPr>
          <a:xfrm>
            <a:off x="7654342" y="4037426"/>
            <a:ext cx="128463" cy="41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7E28A311-6295-7955-8032-EA426DDD3E17}"/>
              </a:ext>
            </a:extLst>
          </p:cNvPr>
          <p:cNvSpPr/>
          <p:nvPr/>
        </p:nvSpPr>
        <p:spPr>
          <a:xfrm>
            <a:off x="4698598" y="3405091"/>
            <a:ext cx="1397398" cy="3657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TN" dirty="0"/>
              <a:t>avoir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3FAF523-91D0-672E-B247-DCA1337BB91F}"/>
              </a:ext>
            </a:extLst>
          </p:cNvPr>
          <p:cNvCxnSpPr>
            <a:cxnSpLocks/>
            <a:stCxn id="7" idx="1"/>
            <a:endCxn id="27" idx="0"/>
          </p:cNvCxnSpPr>
          <p:nvPr/>
        </p:nvCxnSpPr>
        <p:spPr>
          <a:xfrm flipH="1">
            <a:off x="5397297" y="1856933"/>
            <a:ext cx="629912" cy="1548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1894C50-8032-DAB8-DD04-D8D12561428F}"/>
              </a:ext>
            </a:extLst>
          </p:cNvPr>
          <p:cNvCxnSpPr>
            <a:stCxn id="27" idx="3"/>
          </p:cNvCxnSpPr>
          <p:nvPr/>
        </p:nvCxnSpPr>
        <p:spPr>
          <a:xfrm flipH="1">
            <a:off x="4572000" y="3717285"/>
            <a:ext cx="331242" cy="446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F83AFAF8-61D8-FE20-63EE-58CEFC174906}"/>
              </a:ext>
            </a:extLst>
          </p:cNvPr>
          <p:cNvSpPr/>
          <p:nvPr/>
        </p:nvSpPr>
        <p:spPr>
          <a:xfrm>
            <a:off x="2193246" y="4054261"/>
            <a:ext cx="1186000" cy="5701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TN" dirty="0"/>
              <a:t>avoir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31A854C-0401-B354-C6AC-C9D820C72271}"/>
              </a:ext>
            </a:extLst>
          </p:cNvPr>
          <p:cNvCxnSpPr>
            <a:stCxn id="4" idx="2"/>
            <a:endCxn id="32" idx="0"/>
          </p:cNvCxnSpPr>
          <p:nvPr/>
        </p:nvCxnSpPr>
        <p:spPr>
          <a:xfrm>
            <a:off x="2006731" y="3467685"/>
            <a:ext cx="779515" cy="58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058646E-97A3-1F9D-654E-E92B24BFF677}"/>
              </a:ext>
            </a:extLst>
          </p:cNvPr>
          <p:cNvCxnSpPr>
            <a:stCxn id="32" idx="4"/>
            <a:endCxn id="13" idx="1"/>
          </p:cNvCxnSpPr>
          <p:nvPr/>
        </p:nvCxnSpPr>
        <p:spPr>
          <a:xfrm>
            <a:off x="2786246" y="4624398"/>
            <a:ext cx="1054234" cy="633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1AE109F2-2619-4D4B-7151-2423F755E793}"/>
              </a:ext>
            </a:extLst>
          </p:cNvPr>
          <p:cNvSpPr txBox="1"/>
          <p:nvPr/>
        </p:nvSpPr>
        <p:spPr>
          <a:xfrm>
            <a:off x="1856935" y="377084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N" dirty="0"/>
              <a:t>1..1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AD18D1F-81A5-7D6D-0CD4-3F93C7FE3AF6}"/>
              </a:ext>
            </a:extLst>
          </p:cNvPr>
          <p:cNvSpPr txBox="1"/>
          <p:nvPr/>
        </p:nvSpPr>
        <p:spPr>
          <a:xfrm>
            <a:off x="3066757" y="5190977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N" dirty="0"/>
              <a:t>1..1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367E0B3-0FF5-C943-B97B-A1D930A49426}"/>
              </a:ext>
            </a:extLst>
          </p:cNvPr>
          <p:cNvSpPr txBox="1"/>
          <p:nvPr/>
        </p:nvSpPr>
        <p:spPr>
          <a:xfrm>
            <a:off x="5224216" y="239398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N" dirty="0"/>
              <a:t>1..1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0F7D0C8-859B-C0CF-D81E-2B167EB855D9}"/>
              </a:ext>
            </a:extLst>
          </p:cNvPr>
          <p:cNvSpPr txBox="1"/>
          <p:nvPr/>
        </p:nvSpPr>
        <p:spPr>
          <a:xfrm>
            <a:off x="4741717" y="379827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N" dirty="0"/>
              <a:t>1..1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FDD8297-B9B3-02A2-1784-C181DF83C4AC}"/>
              </a:ext>
            </a:extLst>
          </p:cNvPr>
          <p:cNvSpPr txBox="1"/>
          <p:nvPr/>
        </p:nvSpPr>
        <p:spPr>
          <a:xfrm>
            <a:off x="7797959" y="328689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N" dirty="0"/>
              <a:t>1..1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BE97A7B-FC47-2194-124B-7C937EF34BDB}"/>
              </a:ext>
            </a:extLst>
          </p:cNvPr>
          <p:cNvSpPr txBox="1"/>
          <p:nvPr/>
        </p:nvSpPr>
        <p:spPr>
          <a:xfrm>
            <a:off x="7857831" y="4093286"/>
            <a:ext cx="714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TN" dirty="0"/>
              <a:t>1..N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3934F46-40FA-4048-31B4-18337D78AC57}"/>
              </a:ext>
            </a:extLst>
          </p:cNvPr>
          <p:cNvSpPr/>
          <p:nvPr/>
        </p:nvSpPr>
        <p:spPr>
          <a:xfrm>
            <a:off x="3875388" y="1012874"/>
            <a:ext cx="1742318" cy="44675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TN" dirty="0"/>
              <a:t>consulter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2313604-1428-A327-4748-D5F467EC59EE}"/>
              </a:ext>
            </a:extLst>
          </p:cNvPr>
          <p:cNvCxnSpPr>
            <a:endCxn id="43" idx="2"/>
          </p:cNvCxnSpPr>
          <p:nvPr/>
        </p:nvCxnSpPr>
        <p:spPr>
          <a:xfrm>
            <a:off x="3336127" y="1125415"/>
            <a:ext cx="539261" cy="11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81A74CC2-56F9-D10E-0C7B-E75664DAA6B0}"/>
              </a:ext>
            </a:extLst>
          </p:cNvPr>
          <p:cNvCxnSpPr>
            <a:stCxn id="43" idx="6"/>
          </p:cNvCxnSpPr>
          <p:nvPr/>
        </p:nvCxnSpPr>
        <p:spPr>
          <a:xfrm flipV="1">
            <a:off x="5617706" y="1125416"/>
            <a:ext cx="478290" cy="11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AA45CB4-AA9A-FE94-5185-653F1F2B04FD}"/>
              </a:ext>
            </a:extLst>
          </p:cNvPr>
          <p:cNvSpPr txBox="1"/>
          <p:nvPr/>
        </p:nvSpPr>
        <p:spPr>
          <a:xfrm>
            <a:off x="3397095" y="79130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N" dirty="0"/>
              <a:t>1..n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AE4A547-572F-FFDE-B749-53021286AA94}"/>
              </a:ext>
            </a:extLst>
          </p:cNvPr>
          <p:cNvSpPr txBox="1"/>
          <p:nvPr/>
        </p:nvSpPr>
        <p:spPr>
          <a:xfrm>
            <a:off x="5480551" y="759193"/>
            <a:ext cx="67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TN" dirty="0"/>
              <a:t>1..n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F819C6-B018-9C32-1489-791801B1C4A5}"/>
              </a:ext>
            </a:extLst>
          </p:cNvPr>
          <p:cNvSpPr/>
          <p:nvPr/>
        </p:nvSpPr>
        <p:spPr>
          <a:xfrm>
            <a:off x="10307977" y="1685764"/>
            <a:ext cx="1662173" cy="24544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TN" dirty="0"/>
              <a:t>Admin</a:t>
            </a:r>
          </a:p>
          <a:p>
            <a:pPr algn="ctr"/>
            <a:endParaRPr lang="fr-TN" dirty="0"/>
          </a:p>
          <a:p>
            <a:pPr algn="ctr"/>
            <a:endParaRPr lang="fr-TN" dirty="0"/>
          </a:p>
          <a:p>
            <a:r>
              <a:rPr lang="fr-TN" dirty="0"/>
              <a:t>login</a:t>
            </a:r>
          </a:p>
          <a:p>
            <a:r>
              <a:rPr lang="fr-TN" dirty="0"/>
              <a:t>mot de passe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D434607-6871-4D43-9944-EA117B29158E}"/>
              </a:ext>
            </a:extLst>
          </p:cNvPr>
          <p:cNvCxnSpPr/>
          <p:nvPr/>
        </p:nvCxnSpPr>
        <p:spPr>
          <a:xfrm>
            <a:off x="10374383" y="2546252"/>
            <a:ext cx="1595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F327FB63-0AA2-24F2-AA10-68B07E395AE0}"/>
              </a:ext>
            </a:extLst>
          </p:cNvPr>
          <p:cNvSpPr/>
          <p:nvPr/>
        </p:nvSpPr>
        <p:spPr>
          <a:xfrm rot="16401464">
            <a:off x="8879768" y="1947860"/>
            <a:ext cx="1354422" cy="5461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TN" dirty="0"/>
              <a:t>ajouter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038922B-90C8-453A-F02C-0853161FB670}"/>
              </a:ext>
            </a:extLst>
          </p:cNvPr>
          <p:cNvCxnSpPr>
            <a:stCxn id="50" idx="1"/>
            <a:endCxn id="54" idx="4"/>
          </p:cNvCxnSpPr>
          <p:nvPr/>
        </p:nvCxnSpPr>
        <p:spPr>
          <a:xfrm flipH="1" flipV="1">
            <a:off x="9829581" y="2236925"/>
            <a:ext cx="478396" cy="676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9F7CBCA2-5741-5774-554D-1BABA7130CCF}"/>
              </a:ext>
            </a:extLst>
          </p:cNvPr>
          <p:cNvCxnSpPr>
            <a:cxnSpLocks/>
          </p:cNvCxnSpPr>
          <p:nvPr/>
        </p:nvCxnSpPr>
        <p:spPr>
          <a:xfrm flipH="1" flipV="1">
            <a:off x="9072379" y="1528888"/>
            <a:ext cx="231997" cy="328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087C1CB8-AB47-418A-3D71-5EDDEA84A5B3}"/>
              </a:ext>
            </a:extLst>
          </p:cNvPr>
          <p:cNvSpPr txBox="1"/>
          <p:nvPr/>
        </p:nvSpPr>
        <p:spPr>
          <a:xfrm>
            <a:off x="9832363" y="212289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N" dirty="0"/>
              <a:t>1..n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6FF42E7-00CF-97DD-B060-A44DD69E63B9}"/>
              </a:ext>
            </a:extLst>
          </p:cNvPr>
          <p:cNvSpPr txBox="1"/>
          <p:nvPr/>
        </p:nvSpPr>
        <p:spPr>
          <a:xfrm>
            <a:off x="8980668" y="127491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N" dirty="0"/>
              <a:t>1..1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72741415-08B2-B24A-D7CD-AF1C99E92183}"/>
              </a:ext>
            </a:extLst>
          </p:cNvPr>
          <p:cNvSpPr/>
          <p:nvPr/>
        </p:nvSpPr>
        <p:spPr>
          <a:xfrm>
            <a:off x="9244712" y="4941100"/>
            <a:ext cx="1662173" cy="6192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TN" dirty="0"/>
              <a:t>ajouter</a:t>
            </a: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EED87A9D-D940-4CB5-D667-DF60676FD077}"/>
              </a:ext>
            </a:extLst>
          </p:cNvPr>
          <p:cNvCxnSpPr>
            <a:endCxn id="67" idx="0"/>
          </p:cNvCxnSpPr>
          <p:nvPr/>
        </p:nvCxnSpPr>
        <p:spPr>
          <a:xfrm flipH="1">
            <a:off x="10075799" y="4164036"/>
            <a:ext cx="573444" cy="777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979B9985-CA70-AF90-F8CC-165A018A452A}"/>
              </a:ext>
            </a:extLst>
          </p:cNvPr>
          <p:cNvCxnSpPr>
            <a:stCxn id="67" idx="3"/>
          </p:cNvCxnSpPr>
          <p:nvPr/>
        </p:nvCxnSpPr>
        <p:spPr>
          <a:xfrm flipH="1">
            <a:off x="8830848" y="5469626"/>
            <a:ext cx="657284" cy="452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F73DB0FE-F320-DFE1-E412-0A4FD788CE14}"/>
              </a:ext>
            </a:extLst>
          </p:cNvPr>
          <p:cNvSpPr txBox="1"/>
          <p:nvPr/>
        </p:nvSpPr>
        <p:spPr>
          <a:xfrm>
            <a:off x="9722292" y="437517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N" dirty="0"/>
              <a:t>1..n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0B8FCE7E-FEE6-593C-4EE7-88390BD0D520}"/>
              </a:ext>
            </a:extLst>
          </p:cNvPr>
          <p:cNvSpPr txBox="1"/>
          <p:nvPr/>
        </p:nvSpPr>
        <p:spPr>
          <a:xfrm>
            <a:off x="8816780" y="536304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TN" dirty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15654488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458</Words>
  <Application>Microsoft Office PowerPoint</Application>
  <PresentationFormat>Grand écran</PresentationFormat>
  <Paragraphs>100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Trebuchet MS</vt:lpstr>
      <vt:lpstr>Wingdings 3</vt:lpstr>
      <vt:lpstr>Facette</vt:lpstr>
      <vt:lpstr>Présentation de l’idée de projet: </vt:lpstr>
      <vt:lpstr>Identification des acteurs:</vt:lpstr>
      <vt:lpstr>Le modèle entité association</vt:lpstr>
      <vt:lpstr>Le modèle entité association</vt:lpstr>
      <vt:lpstr>Le modèle entité association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l’idée de projet: </dc:title>
  <dc:creator>Ayed Hana</dc:creator>
  <cp:lastModifiedBy>Ayed Hana</cp:lastModifiedBy>
  <cp:revision>4</cp:revision>
  <dcterms:created xsi:type="dcterms:W3CDTF">2023-03-27T19:53:20Z</dcterms:created>
  <dcterms:modified xsi:type="dcterms:W3CDTF">2023-03-28T08:35:47Z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2023-03-27T21:15:59Z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9ec8be54-8632-4cc6-9422-a8fe479fb743</vt:lpwstr>
  </property>
  <property fmtid="{D5CDD505-2E9C-101B-9397-08002B2CF9AE}" pid="7" name="MSIP_Label_defa4170-0d19-0005-0004-bc88714345d2_ActionId">
    <vt:lpwstr>bddb5f6e-8d24-411d-bdd1-06e6693a00fb</vt:lpwstr>
  </property>
  <property fmtid="{D5CDD505-2E9C-101B-9397-08002B2CF9AE}" pid="8" name="MSIP_Label_defa4170-0d19-0005-0004-bc88714345d2_ContentBits">
    <vt:lpwstr>0</vt:lpwstr>
  </property>
</Properties>
</file>