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5FF59-C454-426D-AFBC-A3F99D543EE9}" v="283" dt="2022-04-19T05:15:20.435"/>
    <p1510:client id="{9040CB71-4B3F-8997-42FA-E2A91ADFA6A9}" v="51" dt="2022-04-19T05:24:57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AAE0-7774-41CF-9251-FD4FC2C6B8D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ADDA3-FB61-4FD3-9D9B-B8C9D8D99D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ADDA3-FB61-4FD3-9D9B-B8C9D8D99D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3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ADDA3-FB61-4FD3-9D9B-B8C9D8D99D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0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ADDA3-FB61-4FD3-9D9B-B8C9D8D99D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4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ADDA3-FB61-4FD3-9D9B-B8C9D8D99D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2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17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8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8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19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02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17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516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684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084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011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ow.com/relay.php?pid=9748089&amp;url=https%3A%2F%2Fwww.zenesys.com%2Fblog%2Fhow-to-create-sql-server-database-in-aws-r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CA6161-E2FB-9842-054B-EC856C8FA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699"/>
          <a:stretch/>
        </p:blipFill>
        <p:spPr>
          <a:xfrm>
            <a:off x="925745" y="1131994"/>
            <a:ext cx="9251536" cy="468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D883D5-E5BD-1D7E-9A6F-DC36A59EADE0}"/>
              </a:ext>
            </a:extLst>
          </p:cNvPr>
          <p:cNvSpPr txBox="1"/>
          <p:nvPr/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SQL VS NoSQL: Top 10 Head-to-Head Comparisons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20999-793E-7E7C-382E-55AF2D26C263}"/>
              </a:ext>
            </a:extLst>
          </p:cNvPr>
          <p:cNvSpPr txBox="1"/>
          <p:nvPr/>
        </p:nvSpPr>
        <p:spPr>
          <a:xfrm>
            <a:off x="5066537" y="609601"/>
            <a:ext cx="6560843" cy="51756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Are you confused while choosing the modern database? Or don't know whether SQL or NoSQL; which one to choose? SQL refers to a decades-old database but is still ubiquitous and effectively being used by Analysts, Engineers, data scientists, and IT decision-makers. However, the increasing volumes of unstructured data, process chunks of data, and the need for storage availability spark interest in different technologies such as NoSQL. </a:t>
            </a:r>
          </a:p>
        </p:txBody>
      </p:sp>
    </p:spTree>
    <p:extLst>
      <p:ext uri="{BB962C8B-B14F-4D97-AF65-F5344CB8AC3E}">
        <p14:creationId xmlns:p14="http://schemas.microsoft.com/office/powerpoint/2010/main" val="3691483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Magnifying glass and question mark">
            <a:extLst>
              <a:ext uri="{FF2B5EF4-FFF2-40B4-BE49-F238E27FC236}">
                <a16:creationId xmlns:a16="http://schemas.microsoft.com/office/drawing/2014/main" id="{6B0B0DE8-A6F6-C81C-2903-93214292F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54" t="9091" r="27018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08FA4B-5327-667C-A764-59C52E90156A}"/>
              </a:ext>
            </a:extLst>
          </p:cNvPr>
          <p:cNvSpPr txBox="1"/>
          <p:nvPr/>
        </p:nvSpPr>
        <p:spPr>
          <a:xfrm>
            <a:off x="5380563" y="1678665"/>
            <a:ext cx="3887839" cy="2372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      What is Structured Query language (SQL)? </a:t>
            </a:r>
          </a:p>
        </p:txBody>
      </p:sp>
    </p:spTree>
    <p:extLst>
      <p:ext uri="{BB962C8B-B14F-4D97-AF65-F5344CB8AC3E}">
        <p14:creationId xmlns:p14="http://schemas.microsoft.com/office/powerpoint/2010/main" val="24145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CEE36D8-103D-A025-A75E-7DDB85A549A2}"/>
              </a:ext>
            </a:extLst>
          </p:cNvPr>
          <p:cNvSpPr txBox="1"/>
          <p:nvPr/>
        </p:nvSpPr>
        <p:spPr>
          <a:xfrm>
            <a:off x="1385186" y="794740"/>
            <a:ext cx="9412816" cy="19110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is a programming language that differs from a general-purpose programming language such as Python, Java, and JavaScript. It has a specific purpose: to access and manage data in relational databases. It uses relations (referred to as tables) with a schema to manage and store data. 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470E-DB00-6C6E-7728-CD93E2A088ED}"/>
              </a:ext>
            </a:extLst>
          </p:cNvPr>
          <p:cNvSpPr txBox="1"/>
          <p:nvPr/>
        </p:nvSpPr>
        <p:spPr>
          <a:xfrm>
            <a:off x="1157917" y="2365614"/>
            <a:ext cx="89829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a typeface="+mn-lt"/>
                <a:cs typeface="+mn-lt"/>
              </a:rPr>
              <a:t>Some of the relational database examples which use SQL are:</a:t>
            </a:r>
            <a:endParaRPr lang="en-US" sz="2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21E08-EACD-C29E-884B-26A1558C8896}"/>
              </a:ext>
            </a:extLst>
          </p:cNvPr>
          <p:cNvSpPr txBox="1"/>
          <p:nvPr/>
        </p:nvSpPr>
        <p:spPr>
          <a:xfrm>
            <a:off x="4564452" y="3026075"/>
            <a:ext cx="2743200" cy="38318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Oracle  </a:t>
            </a:r>
            <a:endParaRPr lang="en-US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Microsoft </a:t>
            </a:r>
            <a:r>
              <a:rPr lang="en-US" dirty="0">
                <a:ea typeface="+mn-lt"/>
                <a:cs typeface="+mn-lt"/>
                <a:hlinkClick r:id="rId3"/>
              </a:rPr>
              <a:t>SQL server </a:t>
            </a:r>
            <a:endParaRPr lang="en-US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Ingres </a:t>
            </a:r>
            <a:endParaRPr lang="en-US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Microsoft office Access </a:t>
            </a:r>
            <a:endParaRPr lang="en-US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IBM DB2 </a:t>
            </a:r>
            <a:endParaRPr lang="en-US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Sybase </a:t>
            </a:r>
            <a:endParaRPr lang="en-US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Google Cloud SQL </a:t>
            </a:r>
            <a:endParaRPr lang="en-US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Amazon RDS </a:t>
            </a:r>
            <a:endParaRPr lang="en-US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PostgreSQL </a:t>
            </a:r>
            <a:endParaRPr lang="en-US"/>
          </a:p>
          <a:p>
            <a:pPr algn="l"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23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E13B63-235F-81CC-79B5-1579CB719C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4695" y="1379095"/>
            <a:ext cx="5631305" cy="4691921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258DCD7-1817-3022-1B90-9021A9AEC8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06125" y="1443597"/>
            <a:ext cx="5447675" cy="469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445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LAYERS_CUSTOMIZATION_2" val="UEsDBBQAAgAIAJMGl1BrXzME1QIAAPcHAAAPAAAAbm9uZS9wbGF5ZXIueG1spVVbb9owFH6mUv9D5PfaMLStQqHVVAntYa0qdbe3yCQm8erYnu2Qsl+/Y+cCSYFtGhLIOTnfd26fD/HtSymiLTOWK7lEMzxFEZOpyrjMl+jL59XVNbq9ubyItaA7ZiKeLZFUkqEoYzY1XDvAPVJXLNGBAQMpirThynC3A9op0PZB5lN0eTEBF2mXqHBOLwip6xpzCwiZWyUqT2JxqkqiDbNMOmZIkwGKOuzC/RkN31JJ4naa2QOkdv8euCXpOV4sH5DUc6xMTt5MpzPy/f7TU1qwkl5xaR2VKfQLmjgJXVzT9PleZZVg1tsmcZPkE3POJxFsk9gt+OxaRtakS9Q4JCWzlubMYiFzRHq/jrMjaDCdNaEySyTd8pz62hLbeoUR7UlsoYxLK9ein9lurajJkt5+4B+TIxnHG0Ft0fLZQS2B/5m3xQS/xD8fzSVUVK0FtwW8OoTsrceLIMOocRl6HBT7AIpdeRIUGfaz4oZl4fFrr/vpDDWxZCVEyA7bOgUbnFY0dcrs7gABgm3Fgnt94EYfOIA8PBwe4PDYTWZPgroqN4y6yrCuRZN4yzOmHqgxYU43Gyosi8nI2oLJEB2TptZ2OvtJxIUrxdu/GIr3G83khz03kgD4z4l8BI6+H1xm7GXF4bVjJXTUMWi1t2GnBfbh9unYal0eXKCBaa9+GAnUEDlqcgb3PaOOkr2dnIKujaot6KLSGqT/muL1+z4vMk5sNJh+GjE5sgjitLJOlfxXGPVgQ7hFmOkZ8V5eRKc+HeiD5j3k/fQcorkIMKFkkFJ3LTbnsHAttpzVTx3FVWvAGpbWkd3mT6OF5k2P/nZ128gbEt1YxnuLuUo3Xp18Kz3yydiGVsLdHdYyXJYBOqr1+J48xvUNdKrqJ/6LRTXP/F/hbA4NjgrG8wJk8+56fsAgVErFMHwwnYq4UbLrA8YkPDW/YRLdRm4V0ojrhJDiVv5w/A1QSwMEFAACAAgA57OSVFytsfihAwAA7wwAABgAAABub25lL2NvbW1vbl9tZXNzYWdlcy5sbmetV11zmzoQfe9M/4OGmb7dpr1v98Ehg0HJ1RgjCjhO+qJRQHE0BeQicOr76+9KOK7dNoM/8sIYydo9u+fsrhhd/ahKtBKNlqq+dP6++OwgUeeqkPXi0pll1x//cZBueV3wUtXi0qmVg67c9+9GJa8XHV8I+P3+HUKjSmgNr9o1bz/fkSwunXjMPN/HaUrGIWbeLCCURV6SeBmhEQu9MQ4d1+sKqVDNm4a3AGb0aWNh2GAcevc4YamPwagxTTOWzuKYJhkOHDd7EkjLqiutXSQ1qlWLdLdcqqYVBZI1auEvPM/Bg3yQpWzXqFKFOAJCOiERA/c2vs0yCUl2z6Y0wI6La/5QAoy8EaJGjeCFaM7xEdFk6oUb44HU51u/JQH+Ayu3shCnsTL3Mgwgk0kP3E8wLARsTrJ/HdcHkCb3z7J9QjJdNqA3JFa87HqSNooccjf2/AnLKPPimI1nWfYT95jn34ZO+zTKEhqy2ItwyCJ8lzmueR53Lk7wreOa5+C5WZLgCLQZQq4ZSa1QfTqNQ2yFeq869MRXArUKraR4trIUdSsb4LYEIsxGrmCh7gapDejUg7QnOM0S4htKHTdVTbP+q1d71z6pBtxpVPTyKaxPw4PZXzZCg+ueDWUqBOqmUBWX9cWQa4gRyjH20nROk8CIvwU9crTkWj+rptiLb9fRkGES+RRS6Gc7xk11bw0DRgndq2lE3g4bA5SezcyGkTmJAjpnmRWCIaPqdAsJr5alaIVFK00oPLdZeRCPCpgpBV/1WQPvlqbBBE2hRrwbzMb0DjQAoqPHnKATx6WTY07c4xQCwunQmci7JTd9+YM6X6TzIs2cGyWU602nNMytpOo0rBg2QUA2en1xnJsUf5mBYogXvlIBvdWXNr2QK+hxQLZoBh1BUfo4INEN+zIjX9m1R0LbgX6lma/tSODFite5AGJz3mmB1rBXyMLuGYlZ/987+R/i7aYgP2xqOQrw3Ydj8eyV/yvq420rqmU75NokbAP/FBSmnF6FcEjop/nfTuw3YWZnxp/Nz95d4hiOBkGcmanD2XpTJFYpB3dJK5TT2+POzNprYxnJQrjuRGBwsb3LlbKScJM4wOZsik1GU2g2ffPZi2SuurKwwirlN9uAYDB1lfh9Gj42qrKrJdcvie0b4NU5KPrgkt5pfMRU3GrjYH52pHE6S+lsbDGnjF5fw0R6fBw6kRGI/U0uJLwvtkpVsPQL0u2btp8mo087Xyr/A1BLAwQUAAIACADns5JUtrL3yKUAAACCAQAAKQAAAG5vbmUvcGxheWJhY2tfYW5kX25hdmlnYXRpb25fc2V0dGluZ3MueG1sdZDBCoMwEETvfoV/UOg5BHoubYX6AyuOEoiJZFfBv28iakubHnfezC47iiFiXM+6KEtFk/inUBAtYYI6vedEmWZcnBlIjHdRFvDmy5GUsN6PVQDDyYp0R5aj/0ffj1eWlmMR7/YMyQdqM0Cfc4GVpJCj2fSrVi8jdBcQD3yJyQdHjcUVS+MptPfDsH38F6ds/GwacPMtNKf2HjOCOn2oRaxs7/0FUEsDBBQAAgAIAOezklRmijtBLQMAAMcOAAAiAAAAbm9uZS9mbGFzaF9wdWJsaXNoaW5nX3NldHRpbmdzLnhtbOWXbU/bMBCAv/dXWJn4uAakTZpQWsT6IlWDgkhh8Am5sduccOzML+3Kr985bkvZyhbeJLZVqprYd8+d787nOjn4Xggy49qAkq1or7kbES4zxUBOW9H5qP/+U0SMpZJRoSRvRVJF5KDdSEo3FmDylFuLooYgRpr90rai3NpyP47n83kTTKn9rBLOIt80M1XEpeaGS8t1XAq6wB+7KLmJloQaAPwWSi7V2o0GIUkgHSvmBCfAWtEQne0LavIoDhJjmt1MtXKSdZRQmujpuBW9260+K5lA6ULBpQ+HaeOgH7b7lDHwDlCRwi0nOYdpjp5isObAbO6fYi+dxL8yKnJYM/WMjsLFS7uE44RyOuNLYzhCraVZjvrWtCdUGJ7Em0MrMfAhpJmFGXp2px78nTghUleWStu21Q4RPw2uKPEDmGSiNowt38lYCYxt5RSWSTHmbEgLHqKd3oDso9BeRCa0ALFoRScllySlEpMLlgrI1rrGjY0FWyW1v5Q+1EAFOZeA1cfJcRrdWQ+LynKqDd/0ajVjfGSz9lflBCML5YiAG06sIhhdV+BTzslmCshEq6IaxRKxxAhAizPgc84OqlAtgQ8ZukIThUNNLMVScBssfHNwS8Z8ojRyOZ1h4eI4mMBvPgpcUmPuoHTl4056NOj2rgfDbu9yxy+QshmV2SPhWE68KO2r8OmCSGVXehiOjDrDq6QwYNVcnbU1n56GdUVjnl8oG/f4Bgon6Evi1wHZQL9iyl/HymMS/0cPapvN6aza6H7zVmjc4oApCUycyLAlgVx2wBrAjEqipFgQmmFTNr5tzEA5gyOhQQS0ebqHQR/LtHqbwgybpNKM698j2UJio8z6Shc+mYz4868VdTsjjNmod3bYGQ0uBqOr61HvchROo7V6vLV7JrFv6tt7vD803mKLPz3rXdSJ/BCDUCtDvbQW7qSO1MmXOlJn4Uw63TiParmAPWYa9gx2GQEFYBG8oYp5zr+CUG0vXDF/zYb5B1b/9v4S1l5/2jsefD456v7vu+C5cQhvqztTfO9ek8RbL0B+pgAJBV6r/KG4vjW1P37YTeLtU40G0u5fPtuNH1BLAwQUAAIACADns5JUfqYJshUBAADUAgAAHAAAAG5vbmUvZmxhc2hfc2tpbl9zZXR0aW5ncy54bWyNktFOgzAUhu99CoL3oItGTVgT5+KNUZdsL3CAA2lWekh7IOHt7QobqCNbr9r//z8OPaeJ3UsdtGisJL0M70NxEwRJRorMFpmlLu1BOWqBzJdh2jCTjjLSjJojTaYCFYrbd7+S2CcvUeRqXssUkOFY5nHxvFpfhQw1HlZP67eXOaCGEqMUsn1pqNG5y9/5NckP22lDEvu7O9AwbRkMCzYNJvF47n0LLb5qWQG7PjuD0Q7Jc07PKKJ6Y9C6dnlTFKCsI/7p4y9sFHSnj9kjcMaZQ3ayQrE4h3inxzS0svTqrqtRFAZdkT9in0QNqcIP7FICk3+dIsPdZ+2edndsKvykHIU99PLbzTOJJ6qfzTgJt3evWfwAUEsDBBQAAgAIAOezklR3Y7XsJwMAAG8OAAAhAAAAbm9uZS9odG1sX3B1Ymxpc2hpbmdfc2V0dGluZ3MueG1s3VdtT9swEP7eX2Fl4uMa9m1CbRHri1ZtFEQKg0/Ijd3mhGNnfklXfv3OcVsKKywwKtAqVU3OvufOz50f163DX7kgJdcGlGxHn5r7EeEyVQzkrB2djwcfP0fEWCoZFUrydiRVRA47jVbhJgJMlnBrcaohCCPNQWHbUWZtcRDH8/m8CabQflQJZxHfNFOVx4XmhkvLdVwIusAfuyi4iZYINQDwmyu5dOs0GoS0AtKxYk5wAqwdjTDZrzYXURwmTGh6M9PKSdZVQmmiZ5N29GG/+qzmBJAe5Fx6NkwHjd5sDyhj4ONTkcAtJxmHWYaJIldzYDbzT7Gf3Yr/xKiQw5Kpx+gqXLu0S3AcUE6nfBkMLdRammbob01nSoXhrXjTtJoGnkGaWigxszv3kO/UCZG4olDadqx2CPHAuEKJH4FpTdVGsOU7mSiB1FZJYZfkE85GNMeeOB3IiExpDmLRjk4KLklCJVYULBWQrj2MmxgLtqrkYDn7SAMV5FwCthwnx0l0FzMsJc2oNnwzl9WI8XymnR/KCUYWyhEBN5xYRZBTl+NTxskm8WSqVV5ZBTWWGAEYsQQ+5+ywImgJ+FigKwyRO/TE/isEtyHCTwe3ZMKnSiMupyV2K9rBBPzms4ALaswdKF3luJd8H/b618NRr3+55xdIWUll+kxwbCKeF3Yn+HRBpLIrP6Qjpc7wqigMWDVWZ23Nl5dh3cdY51eqxj18A7kT9DXh14RsQO+w5LuJ8pzC/zWD2mEzWlYb3W/eChq3OGBJAiYOpKhWIJe6VwMwpZIoKRaEpijFxstGCcoZtASBCNDm5RkGf2zT6m0GJYqk0ozrpyHZQqJQpgOlc19MRvyh14563TFyNu6fHXXHw4vh+Op63L8chzNo7R5vVc9W7KV8u7L7o+KhsE/eTtlPz/oXdQgf4dprFaaf1II7qTPr5FudWWfhKDrdOIZqpYDSMgtbBcVFQA5Y+3fUKFv/AsCTnRJ665Ub5R1sj/9+1VtrbbbJAkl4Dt5p1/pQm4Ckfzz8cvK9t1MmoB4Vb9sK/8pEeFtdieJ715ZWvPV+00D7/Utip/EbUEsDBBQAAgAIAOezklR83j/HZwAAAOUAAAAaAAAAbm9uZS9odG1sX3NraW5fc2V0dGluZ3MuanOr5lIAAqUcJQUrhWowG8xPKi0pyc/TS87PK0nNK9HLyy/KTQSrUVJ2AwMlHZyK88tSiwgoTUtMTkUx1NTIwskFp0qEiSZO5i7OlsjqChLTU/WSEpOz04vyS/NSIMoMwEAJrKqWqxYAUEsDBBQAAgAIAOezklS8fTX3SgAAAEkAAAAXAAAAbm9uZS9sb2NhbF9zZXR0aW5ncy54bWyzsa/IzVEoSy0qzszPs1Uy1DNQUkjNS85PycxLt1UKDXHTtVBSKC5JzEtJzMnPS7VVystXUrC347LJyU9OzAlOLSkBKizWt+MCAFBLAQIAABQAAgAIAJMGl1BrXzME1QIAAPcHAAAPAAAAAAAAAAEAAAAAAAAAAABub25lL3BsYXllci54bWxQSwECAAAUAAIACADns5JUXK2x+KEDAADvDAAAGAAAAAAAAAABAAAAAAACAwAAbm9uZS9jb21tb25fbWVzc2FnZXMubG5nUEsBAgAAFAACAAgA57OSVLay98ilAAAAggEAACkAAAAAAAAAAQAAAAAA2QYAAG5vbmUvcGxheWJhY2tfYW5kX25hdmlnYXRpb25fc2V0dGluZ3MueG1sUEsBAgAAFAACAAgA57OSVGaKO0EtAwAAxw4AACIAAAAAAAAAAQAAAAAAxQcAAG5vbmUvZmxhc2hfcHVibGlzaGluZ19zZXR0aW5ncy54bWxQSwECAAAUAAIACADns5JUfqYJshUBAADUAgAAHAAAAAAAAAABAAAAAAAyCwAAbm9uZS9mbGFzaF9za2luX3NldHRpbmdzLnhtbFBLAQIAABQAAgAIAOezklR3Y7XsJwMAAG8OAAAhAAAAAAAAAAEAAAAAAIEMAABub25lL2h0bWxfcHVibGlzaGluZ19zZXR0aW5ncy54bWxQSwECAAAUAAIACADns5JUfN4/x2cAAADlAAAAGgAAAAAAAAABAAAAAADnDwAAbm9uZS9odG1sX3NraW5fc2V0dGluZ3MuanNQSwECAAAUAAIACADns5JUvH0190oAAABJAAAAFwAAAAAAAAABAAAAAACGEAAAbm9uZS9sb2NhbF9zZXR0aW5ncy54bWxQSwUGAAAAAAgACABQAgAABREAAAAA"/>
  <p:tag name="ISPRING_LMS_API_VERSION" val="SCORM 2004 (2nd edition)"/>
  <p:tag name="ISPRING_ULTRA_SCORM_COURCE_TITLE" val="9748089"/>
  <p:tag name="ISPRING_ULTRA_SCORM_COURSE_ID" val="DE19A881-0E2A-4A38-B118-1758A188E2D2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C\uFFFD\uFFFD{933E314C-AC01-41FE-82DB-8CC702BF6D15}&quot;,&quot;C:\\Program Files (x86)\\PowerPlugs\\PreProcessor\\Presentations\\9748089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none&quot;},&quot;advancedSettings&quot;:{&quot;enableTextAllocation&quot;:&quot;T_TRUE&quot;,&quot;viewingFromLocalDrive&quot;:&quot;T_TRUE&quot;,&quot;contentScale&quot;:75,&quot;contentScaleMode&quot;:&quot;ORIGINAL_SIZ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SLIDES" val="0"/>
  <p:tag name="ISPRING_SCORM_RATE_QUIZZES" val="0"/>
  <p:tag name="ISPRING_SCORM_PASSING_SCORE" val="0.000000"/>
  <p:tag name="ISPRING_CURRENT_PLAYER_ID" val="none"/>
  <p:tag name="ISPRING_PRESENTATION_TITLE" val="9748089"/>
  <p:tag name="ISPRING_FIRST_PUBLI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180</Words>
  <Application>Microsoft Office PowerPoint</Application>
  <PresentationFormat>Grand écran</PresentationFormat>
  <Paragraphs>18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Wingdings 3</vt:lpstr>
      <vt:lpstr>Facet</vt:lpstr>
      <vt:lpstr>TruncatedFinalSlide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9748089</dc:title>
  <dc:creator/>
  <cp:lastModifiedBy>Ayed Hana</cp:lastModifiedBy>
  <cp:revision>132</cp:revision>
  <dcterms:created xsi:type="dcterms:W3CDTF">2022-04-19T04:54:29Z</dcterms:created>
  <dcterms:modified xsi:type="dcterms:W3CDTF">2023-03-24T04:37:37Z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2023-03-24T04:37:37Z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9ec8be54-8632-4cc6-9422-a8fe479fb743</vt:lpwstr>
  </property>
  <property fmtid="{D5CDD505-2E9C-101B-9397-08002B2CF9AE}" pid="7" name="MSIP_Label_defa4170-0d19-0005-0004-bc88714345d2_ActionId">
    <vt:lpwstr>d343bb5e-1dde-464a-9ef3-bec4649de2c4</vt:lpwstr>
  </property>
  <property fmtid="{D5CDD505-2E9C-101B-9397-08002B2CF9AE}" pid="8" name="MSIP_Label_defa4170-0d19-0005-0004-bc88714345d2_ContentBits">
    <vt:lpwstr>0</vt:lpwstr>
  </property>
</Properties>
</file>