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2"/>
  </p:notes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6784AF-13D2-4348-BAB7-87C8302DAE06}" v="34" dt="2022-10-28T11:05:11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35"/>
    <p:restoredTop sz="94687"/>
  </p:normalViewPr>
  <p:slideViewPr>
    <p:cSldViewPr snapToGrid="0">
      <p:cViewPr varScale="1">
        <p:scale>
          <a:sx n="104" d="100"/>
          <a:sy n="104" d="100"/>
        </p:scale>
        <p:origin x="66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ed Ibrahim Sabibullah" userId="fcc4887dccaf6e42" providerId="LiveId" clId="{DF6784AF-13D2-4348-BAB7-87C8302DAE06}"/>
    <pc:docChg chg="undo custSel addSld delSld modSld sldOrd">
      <pc:chgData name="Mohamed Ibrahim Sabibullah" userId="fcc4887dccaf6e42" providerId="LiveId" clId="{DF6784AF-13D2-4348-BAB7-87C8302DAE06}" dt="2022-10-28T11:15:46.722" v="1891" actId="2696"/>
      <pc:docMkLst>
        <pc:docMk/>
      </pc:docMkLst>
      <pc:sldChg chg="addSp delSp modSp mod">
        <pc:chgData name="Mohamed Ibrahim Sabibullah" userId="fcc4887dccaf6e42" providerId="LiveId" clId="{DF6784AF-13D2-4348-BAB7-87C8302DAE06}" dt="2022-10-22T12:56:42.524" v="419"/>
        <pc:sldMkLst>
          <pc:docMk/>
          <pc:sldMk cId="3861755766" sldId="256"/>
        </pc:sldMkLst>
        <pc:spChg chg="mod">
          <ac:chgData name="Mohamed Ibrahim Sabibullah" userId="fcc4887dccaf6e42" providerId="LiveId" clId="{DF6784AF-13D2-4348-BAB7-87C8302DAE06}" dt="2022-10-22T12:56:36.998" v="416" actId="26606"/>
          <ac:spMkLst>
            <pc:docMk/>
            <pc:sldMk cId="3861755766" sldId="256"/>
            <ac:spMk id="2" creationId="{345BD80A-B954-BF6A-DF44-1FF3D0DFF7F4}"/>
          </ac:spMkLst>
        </pc:spChg>
        <pc:spChg chg="add del mod">
          <ac:chgData name="Mohamed Ibrahim Sabibullah" userId="fcc4887dccaf6e42" providerId="LiveId" clId="{DF6784AF-13D2-4348-BAB7-87C8302DAE06}" dt="2022-10-22T12:56:42.524" v="419"/>
          <ac:spMkLst>
            <pc:docMk/>
            <pc:sldMk cId="3861755766" sldId="256"/>
            <ac:spMk id="3" creationId="{3B6BBF1B-508A-F9A7-03F0-D53F05782118}"/>
          </ac:spMkLst>
        </pc:spChg>
        <pc:spChg chg="add del">
          <ac:chgData name="Mohamed Ibrahim Sabibullah" userId="fcc4887dccaf6e42" providerId="LiveId" clId="{DF6784AF-13D2-4348-BAB7-87C8302DAE06}" dt="2022-10-22T12:29:56.010" v="204" actId="26606"/>
          <ac:spMkLst>
            <pc:docMk/>
            <pc:sldMk cId="3861755766" sldId="256"/>
            <ac:spMk id="28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29:56.010" v="204" actId="26606"/>
          <ac:spMkLst>
            <pc:docMk/>
            <pc:sldMk cId="3861755766" sldId="256"/>
            <ac:spMk id="30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2T12:29:55.984" v="203" actId="26606"/>
          <ac:spMkLst>
            <pc:docMk/>
            <pc:sldMk cId="3861755766" sldId="256"/>
            <ac:spMk id="61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29:55.984" v="203" actId="26606"/>
          <ac:spMkLst>
            <pc:docMk/>
            <pc:sldMk cId="3861755766" sldId="256"/>
            <ac:spMk id="63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2T12:56:36.998" v="416" actId="26606"/>
          <ac:spMkLst>
            <pc:docMk/>
            <pc:sldMk cId="3861755766" sldId="256"/>
            <ac:spMk id="91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56:36.998" v="416" actId="26606"/>
          <ac:spMkLst>
            <pc:docMk/>
            <pc:sldMk cId="3861755766" sldId="256"/>
            <ac:spMk id="92" creationId="{996DFAFB-BCE1-4BEC-82FB-D574234DEF0A}"/>
          </ac:spMkLst>
        </pc:spChg>
        <pc:spChg chg="add">
          <ac:chgData name="Mohamed Ibrahim Sabibullah" userId="fcc4887dccaf6e42" providerId="LiveId" clId="{DF6784AF-13D2-4348-BAB7-87C8302DAE06}" dt="2022-10-22T12:56:36.998" v="416" actId="26606"/>
          <ac:spMkLst>
            <pc:docMk/>
            <pc:sldMk cId="3861755766" sldId="256"/>
            <ac:spMk id="115" creationId="{F1174801-1395-44C5-9B00-CCAC45C056E7}"/>
          </ac:spMkLst>
        </pc:spChg>
        <pc:spChg chg="add">
          <ac:chgData name="Mohamed Ibrahim Sabibullah" userId="fcc4887dccaf6e42" providerId="LiveId" clId="{DF6784AF-13D2-4348-BAB7-87C8302DAE06}" dt="2022-10-22T12:56:36.998" v="416" actId="26606"/>
          <ac:spMkLst>
            <pc:docMk/>
            <pc:sldMk cId="3861755766" sldId="256"/>
            <ac:spMk id="117" creationId="{996DFAFB-BCE1-4BEC-82FB-D574234DEF0A}"/>
          </ac:spMkLst>
        </pc:spChg>
        <pc:grpChg chg="add del">
          <ac:chgData name="Mohamed Ibrahim Sabibullah" userId="fcc4887dccaf6e42" providerId="LiveId" clId="{DF6784AF-13D2-4348-BAB7-87C8302DAE06}" dt="2022-10-22T12:29:56.010" v="204" actId="26606"/>
          <ac:grpSpMkLst>
            <pc:docMk/>
            <pc:sldMk cId="3861755766" sldId="256"/>
            <ac:grpSpMk id="32" creationId="{ED101B41-AC74-41E8-B659-534680A63E30}"/>
          </ac:grpSpMkLst>
        </pc:grpChg>
        <pc:grpChg chg="add del">
          <ac:chgData name="Mohamed Ibrahim Sabibullah" userId="fcc4887dccaf6e42" providerId="LiveId" clId="{DF6784AF-13D2-4348-BAB7-87C8302DAE06}" dt="2022-10-22T12:29:56.010" v="204" actId="26606"/>
          <ac:grpSpMkLst>
            <pc:docMk/>
            <pc:sldMk cId="3861755766" sldId="256"/>
            <ac:grpSpMk id="42" creationId="{448E476D-45E3-4FCD-9453-19DE45F37860}"/>
          </ac:grpSpMkLst>
        </pc:grpChg>
        <pc:grpChg chg="add del">
          <ac:chgData name="Mohamed Ibrahim Sabibullah" userId="fcc4887dccaf6e42" providerId="LiveId" clId="{DF6784AF-13D2-4348-BAB7-87C8302DAE06}" dt="2022-10-22T12:29:56.010" v="204" actId="26606"/>
          <ac:grpSpMkLst>
            <pc:docMk/>
            <pc:sldMk cId="3861755766" sldId="256"/>
            <ac:grpSpMk id="46" creationId="{90EAE0D4-1FAB-4DD1-80AD-9922AABCBDC6}"/>
          </ac:grpSpMkLst>
        </pc:grpChg>
        <pc:grpChg chg="add del">
          <ac:chgData name="Mohamed Ibrahim Sabibullah" userId="fcc4887dccaf6e42" providerId="LiveId" clId="{DF6784AF-13D2-4348-BAB7-87C8302DAE06}" dt="2022-10-22T12:29:55.984" v="203" actId="26606"/>
          <ac:grpSpMkLst>
            <pc:docMk/>
            <pc:sldMk cId="3861755766" sldId="256"/>
            <ac:grpSpMk id="65" creationId="{33609D13-CB83-4F4B-BB01-27F01BE4E911}"/>
          </ac:grpSpMkLst>
        </pc:grpChg>
        <pc:grpChg chg="add del">
          <ac:chgData name="Mohamed Ibrahim Sabibullah" userId="fcc4887dccaf6e42" providerId="LiveId" clId="{DF6784AF-13D2-4348-BAB7-87C8302DAE06}" dt="2022-10-22T12:29:55.984" v="203" actId="26606"/>
          <ac:grpSpMkLst>
            <pc:docMk/>
            <pc:sldMk cId="3861755766" sldId="256"/>
            <ac:grpSpMk id="77" creationId="{FF47B612-7B2E-4A09-9B53-40BDE4350E2C}"/>
          </ac:grpSpMkLst>
        </pc:grpChg>
        <pc:grpChg chg="add del">
          <ac:chgData name="Mohamed Ibrahim Sabibullah" userId="fcc4887dccaf6e42" providerId="LiveId" clId="{DF6784AF-13D2-4348-BAB7-87C8302DAE06}" dt="2022-10-22T12:29:55.984" v="203" actId="26606"/>
          <ac:grpSpMkLst>
            <pc:docMk/>
            <pc:sldMk cId="3861755766" sldId="256"/>
            <ac:grpSpMk id="87" creationId="{3BC5998F-E162-4A33-9E87-01942908A7AF}"/>
          </ac:grpSpMkLst>
        </pc:grpChg>
        <pc:grpChg chg="add del">
          <ac:chgData name="Mohamed Ibrahim Sabibullah" userId="fcc4887dccaf6e42" providerId="LiveId" clId="{DF6784AF-13D2-4348-BAB7-87C8302DAE06}" dt="2022-10-22T12:56:36.998" v="416" actId="26606"/>
          <ac:grpSpMkLst>
            <pc:docMk/>
            <pc:sldMk cId="3861755766" sldId="256"/>
            <ac:grpSpMk id="93" creationId="{4210BA9D-B4AC-4A1D-B63B-44F10A9A7D49}"/>
          </ac:grpSpMkLst>
        </pc:grpChg>
        <pc:grpChg chg="add del">
          <ac:chgData name="Mohamed Ibrahim Sabibullah" userId="fcc4887dccaf6e42" providerId="LiveId" clId="{DF6784AF-13D2-4348-BAB7-87C8302DAE06}" dt="2022-10-22T12:56:36.998" v="416" actId="26606"/>
          <ac:grpSpMkLst>
            <pc:docMk/>
            <pc:sldMk cId="3861755766" sldId="256"/>
            <ac:grpSpMk id="101" creationId="{80F56037-8334-4400-9C7A-A3BEFA96A8A6}"/>
          </ac:grpSpMkLst>
        </pc:grpChg>
        <pc:grpChg chg="add del">
          <ac:chgData name="Mohamed Ibrahim Sabibullah" userId="fcc4887dccaf6e42" providerId="LiveId" clId="{DF6784AF-13D2-4348-BAB7-87C8302DAE06}" dt="2022-10-22T12:56:36.998" v="416" actId="26606"/>
          <ac:grpSpMkLst>
            <pc:docMk/>
            <pc:sldMk cId="3861755766" sldId="256"/>
            <ac:grpSpMk id="103" creationId="{6B310A71-665E-47AB-9D80-2D90F7D92163}"/>
          </ac:grpSpMkLst>
        </pc:grpChg>
        <pc:grpChg chg="add">
          <ac:chgData name="Mohamed Ibrahim Sabibullah" userId="fcc4887dccaf6e42" providerId="LiveId" clId="{DF6784AF-13D2-4348-BAB7-87C8302DAE06}" dt="2022-10-22T12:56:36.998" v="416" actId="26606"/>
          <ac:grpSpMkLst>
            <pc:docMk/>
            <pc:sldMk cId="3861755766" sldId="256"/>
            <ac:grpSpMk id="119" creationId="{3DF7CE3A-5BDC-4E10-9388-4C79AC102A18}"/>
          </ac:grpSpMkLst>
        </pc:grpChg>
        <pc:grpChg chg="add">
          <ac:chgData name="Mohamed Ibrahim Sabibullah" userId="fcc4887dccaf6e42" providerId="LiveId" clId="{DF6784AF-13D2-4348-BAB7-87C8302DAE06}" dt="2022-10-22T12:56:36.998" v="416" actId="26606"/>
          <ac:grpSpMkLst>
            <pc:docMk/>
            <pc:sldMk cId="3861755766" sldId="256"/>
            <ac:grpSpMk id="129" creationId="{B270D064-4AA8-4476-8B01-32F8176A48E7}"/>
          </ac:grpSpMkLst>
        </pc:grpChg>
        <pc:grpChg chg="add">
          <ac:chgData name="Mohamed Ibrahim Sabibullah" userId="fcc4887dccaf6e42" providerId="LiveId" clId="{DF6784AF-13D2-4348-BAB7-87C8302DAE06}" dt="2022-10-22T12:56:36.998" v="416" actId="26606"/>
          <ac:grpSpMkLst>
            <pc:docMk/>
            <pc:sldMk cId="3861755766" sldId="256"/>
            <ac:grpSpMk id="133" creationId="{AB6237A3-9D32-467E-AA5A-14D0525939A8}"/>
          </ac:grpSpMkLst>
        </pc:grpChg>
        <pc:picChg chg="mod">
          <ac:chgData name="Mohamed Ibrahim Sabibullah" userId="fcc4887dccaf6e42" providerId="LiveId" clId="{DF6784AF-13D2-4348-BAB7-87C8302DAE06}" dt="2022-10-22T12:56:36.998" v="416" actId="26606"/>
          <ac:picMkLst>
            <pc:docMk/>
            <pc:sldMk cId="3861755766" sldId="256"/>
            <ac:picMk id="5" creationId="{FC1C4FB7-7098-F177-9242-6F29B41EB8F9}"/>
          </ac:picMkLst>
        </pc:picChg>
      </pc:sldChg>
      <pc:sldChg chg="addSp delSp modSp new mod setBg modNotesTx">
        <pc:chgData name="Mohamed Ibrahim Sabibullah" userId="fcc4887dccaf6e42" providerId="LiveId" clId="{DF6784AF-13D2-4348-BAB7-87C8302DAE06}" dt="2022-10-28T10:06:04.032" v="1868" actId="20577"/>
        <pc:sldMkLst>
          <pc:docMk/>
          <pc:sldMk cId="4260720816" sldId="257"/>
        </pc:sldMkLst>
        <pc:spChg chg="mod">
          <ac:chgData name="Mohamed Ibrahim Sabibullah" userId="fcc4887dccaf6e42" providerId="LiveId" clId="{DF6784AF-13D2-4348-BAB7-87C8302DAE06}" dt="2022-10-22T15:17:18.524" v="697" actId="26606"/>
          <ac:spMkLst>
            <pc:docMk/>
            <pc:sldMk cId="4260720816" sldId="257"/>
            <ac:spMk id="2" creationId="{C9AF94D7-9DE9-3E33-8FAF-ED8D89E48E26}"/>
          </ac:spMkLst>
        </pc:spChg>
        <pc:spChg chg="del">
          <ac:chgData name="Mohamed Ibrahim Sabibullah" userId="fcc4887dccaf6e42" providerId="LiveId" clId="{DF6784AF-13D2-4348-BAB7-87C8302DAE06}" dt="2022-10-21T13:20:08.425" v="1" actId="931"/>
          <ac:spMkLst>
            <pc:docMk/>
            <pc:sldMk cId="4260720816" sldId="257"/>
            <ac:spMk id="3" creationId="{9E164510-517F-FC2E-C607-B77C97E98876}"/>
          </ac:spMkLst>
        </pc:spChg>
        <pc:spChg chg="add del">
          <ac:chgData name="Mohamed Ibrahim Sabibullah" userId="fcc4887dccaf6e42" providerId="LiveId" clId="{DF6784AF-13D2-4348-BAB7-87C8302DAE06}" dt="2022-10-21T18:41:06.564" v="13" actId="26606"/>
          <ac:spMkLst>
            <pc:docMk/>
            <pc:sldMk cId="4260720816" sldId="257"/>
            <ac:spMk id="9" creationId="{05BAAF9C-A3A5-EE6E-DE9A-46BC755760D6}"/>
          </ac:spMkLst>
        </pc:spChg>
        <pc:spChg chg="add del">
          <ac:chgData name="Mohamed Ibrahim Sabibullah" userId="fcc4887dccaf6e42" providerId="LiveId" clId="{DF6784AF-13D2-4348-BAB7-87C8302DAE06}" dt="2022-10-21T18:41:17.911" v="16" actId="26606"/>
          <ac:spMkLst>
            <pc:docMk/>
            <pc:sldMk cId="4260720816" sldId="257"/>
            <ac:spMk id="10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1T18:41:06.564" v="13" actId="26606"/>
          <ac:spMkLst>
            <pc:docMk/>
            <pc:sldMk cId="4260720816" sldId="257"/>
            <ac:spMk id="12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1T18:41:06.564" v="13" actId="26606"/>
          <ac:spMkLst>
            <pc:docMk/>
            <pc:sldMk cId="4260720816" sldId="257"/>
            <ac:spMk id="14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1T18:41:17.911" v="16" actId="26606"/>
          <ac:spMkLst>
            <pc:docMk/>
            <pc:sldMk cId="4260720816" sldId="257"/>
            <ac:spMk id="38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1T18:41:17.911" v="16" actId="26606"/>
          <ac:spMkLst>
            <pc:docMk/>
            <pc:sldMk cId="4260720816" sldId="257"/>
            <ac:spMk id="39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1T18:41:17.911" v="16" actId="26606"/>
          <ac:spMkLst>
            <pc:docMk/>
            <pc:sldMk cId="4260720816" sldId="257"/>
            <ac:spMk id="49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1T18:41:17.911" v="16" actId="26606"/>
          <ac:spMkLst>
            <pc:docMk/>
            <pc:sldMk cId="4260720816" sldId="257"/>
            <ac:spMk id="53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1T18:41:17.911" v="16" actId="26606"/>
          <ac:spMkLst>
            <pc:docMk/>
            <pc:sldMk cId="4260720816" sldId="257"/>
            <ac:spMk id="79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30:29.507" v="213" actId="26606"/>
          <ac:spMkLst>
            <pc:docMk/>
            <pc:sldMk cId="4260720816" sldId="257"/>
            <ac:spMk id="84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2T12:30:29.507" v="213" actId="26606"/>
          <ac:spMkLst>
            <pc:docMk/>
            <pc:sldMk cId="4260720816" sldId="257"/>
            <ac:spMk id="86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2T12:30:29.507" v="213" actId="26606"/>
          <ac:spMkLst>
            <pc:docMk/>
            <pc:sldMk cId="4260720816" sldId="257"/>
            <ac:spMk id="88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2T12:30:29.507" v="213" actId="26606"/>
          <ac:spMkLst>
            <pc:docMk/>
            <pc:sldMk cId="4260720816" sldId="257"/>
            <ac:spMk id="90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2T12:30:29.507" v="213" actId="26606"/>
          <ac:spMkLst>
            <pc:docMk/>
            <pc:sldMk cId="4260720816" sldId="257"/>
            <ac:spMk id="110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30:29.507" v="213" actId="26606"/>
          <ac:spMkLst>
            <pc:docMk/>
            <pc:sldMk cId="4260720816" sldId="257"/>
            <ac:spMk id="112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2T12:30:20.377" v="206" actId="26606"/>
          <ac:spMkLst>
            <pc:docMk/>
            <pc:sldMk cId="4260720816" sldId="257"/>
            <ac:spMk id="142" creationId="{568C14A2-BFBD-697D-D388-DBFD87F2CE5A}"/>
          </ac:spMkLst>
        </pc:spChg>
        <pc:spChg chg="add del">
          <ac:chgData name="Mohamed Ibrahim Sabibullah" userId="fcc4887dccaf6e42" providerId="LiveId" clId="{DF6784AF-13D2-4348-BAB7-87C8302DAE06}" dt="2022-10-22T12:30:22.205" v="208" actId="26606"/>
          <ac:spMkLst>
            <pc:docMk/>
            <pc:sldMk cId="4260720816" sldId="257"/>
            <ac:spMk id="143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2T12:30:20.377" v="206" actId="26606"/>
          <ac:spMkLst>
            <pc:docMk/>
            <pc:sldMk cId="4260720816" sldId="257"/>
            <ac:spMk id="145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2T12:30:20.377" v="206" actId="26606"/>
          <ac:spMkLst>
            <pc:docMk/>
            <pc:sldMk cId="4260720816" sldId="257"/>
            <ac:spMk id="147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2T12:30:25.896" v="210" actId="26606"/>
          <ac:spMkLst>
            <pc:docMk/>
            <pc:sldMk cId="4260720816" sldId="257"/>
            <ac:spMk id="169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30:22.205" v="208" actId="26606"/>
          <ac:spMkLst>
            <pc:docMk/>
            <pc:sldMk cId="4260720816" sldId="257"/>
            <ac:spMk id="171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2T12:30:22.205" v="208" actId="26606"/>
          <ac:spMkLst>
            <pc:docMk/>
            <pc:sldMk cId="4260720816" sldId="257"/>
            <ac:spMk id="172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2T12:30:22.205" v="208" actId="26606"/>
          <ac:spMkLst>
            <pc:docMk/>
            <pc:sldMk cId="4260720816" sldId="257"/>
            <ac:spMk id="182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2T12:30:22.205" v="208" actId="26606"/>
          <ac:spMkLst>
            <pc:docMk/>
            <pc:sldMk cId="4260720816" sldId="257"/>
            <ac:spMk id="18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2T12:30:22.205" v="208" actId="26606"/>
          <ac:spMkLst>
            <pc:docMk/>
            <pc:sldMk cId="4260720816" sldId="257"/>
            <ac:spMk id="212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30:25.896" v="210" actId="26606"/>
          <ac:spMkLst>
            <pc:docMk/>
            <pc:sldMk cId="4260720816" sldId="257"/>
            <ac:spMk id="214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2T12:30:25.896" v="210" actId="26606"/>
          <ac:spMkLst>
            <pc:docMk/>
            <pc:sldMk cId="4260720816" sldId="257"/>
            <ac:spMk id="215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2T12:30:25.896" v="210" actId="26606"/>
          <ac:spMkLst>
            <pc:docMk/>
            <pc:sldMk cId="4260720816" sldId="257"/>
            <ac:spMk id="216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2T12:30:25.896" v="210" actId="26606"/>
          <ac:spMkLst>
            <pc:docMk/>
            <pc:sldMk cId="4260720816" sldId="257"/>
            <ac:spMk id="217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2T12:30:25.896" v="210" actId="26606"/>
          <ac:spMkLst>
            <pc:docMk/>
            <pc:sldMk cId="4260720816" sldId="257"/>
            <ac:spMk id="220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2T12:30:29.462" v="212" actId="26606"/>
          <ac:spMkLst>
            <pc:docMk/>
            <pc:sldMk cId="4260720816" sldId="257"/>
            <ac:spMk id="242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2T12:30:29.462" v="212" actId="26606"/>
          <ac:spMkLst>
            <pc:docMk/>
            <pc:sldMk cId="4260720816" sldId="257"/>
            <ac:spMk id="243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2T12:30:29.462" v="212" actId="26606"/>
          <ac:spMkLst>
            <pc:docMk/>
            <pc:sldMk cId="4260720816" sldId="257"/>
            <ac:spMk id="244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2T12:30:29.462" v="212" actId="26606"/>
          <ac:spMkLst>
            <pc:docMk/>
            <pc:sldMk cId="4260720816" sldId="257"/>
            <ac:spMk id="245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2T12:30:29.462" v="212" actId="26606"/>
          <ac:spMkLst>
            <pc:docMk/>
            <pc:sldMk cId="4260720816" sldId="257"/>
            <ac:spMk id="260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30:29.462" v="212" actId="26606"/>
          <ac:spMkLst>
            <pc:docMk/>
            <pc:sldMk cId="4260720816" sldId="257"/>
            <ac:spMk id="261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2T12:30:43.691" v="215" actId="26606"/>
          <ac:spMkLst>
            <pc:docMk/>
            <pc:sldMk cId="4260720816" sldId="257"/>
            <ac:spMk id="266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2T12:30:43.691" v="215" actId="26606"/>
          <ac:spMkLst>
            <pc:docMk/>
            <pc:sldMk cId="4260720816" sldId="257"/>
            <ac:spMk id="267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2T12:30:43.691" v="215" actId="26606"/>
          <ac:spMkLst>
            <pc:docMk/>
            <pc:sldMk cId="4260720816" sldId="257"/>
            <ac:spMk id="268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2T12:30:43.691" v="215" actId="26606"/>
          <ac:spMkLst>
            <pc:docMk/>
            <pc:sldMk cId="4260720816" sldId="257"/>
            <ac:spMk id="269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2T12:30:43.691" v="215" actId="26606"/>
          <ac:spMkLst>
            <pc:docMk/>
            <pc:sldMk cId="4260720816" sldId="257"/>
            <ac:spMk id="274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30:43.691" v="215" actId="26606"/>
          <ac:spMkLst>
            <pc:docMk/>
            <pc:sldMk cId="4260720816" sldId="257"/>
            <ac:spMk id="275" creationId="{996DFAFB-BCE1-4BEC-82FB-D574234DEF0A}"/>
          </ac:spMkLst>
        </pc:spChg>
        <pc:spChg chg="add del mod">
          <ac:chgData name="Mohamed Ibrahim Sabibullah" userId="fcc4887dccaf6e42" providerId="LiveId" clId="{DF6784AF-13D2-4348-BAB7-87C8302DAE06}" dt="2022-10-22T12:39:39.987" v="220" actId="26606"/>
          <ac:spMkLst>
            <pc:docMk/>
            <pc:sldMk cId="4260720816" sldId="257"/>
            <ac:spMk id="299" creationId="{2FDF5A1A-6ABD-18B2-1F73-45441BA279CE}"/>
          </ac:spMkLst>
        </pc:spChg>
        <pc:spChg chg="add del">
          <ac:chgData name="Mohamed Ibrahim Sabibullah" userId="fcc4887dccaf6e42" providerId="LiveId" clId="{DF6784AF-13D2-4348-BAB7-87C8302DAE06}" dt="2022-10-22T12:31:06.380" v="216" actId="26606"/>
          <ac:spMkLst>
            <pc:docMk/>
            <pc:sldMk cId="4260720816" sldId="257"/>
            <ac:spMk id="302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2T12:31:06.380" v="216" actId="26606"/>
          <ac:spMkLst>
            <pc:docMk/>
            <pc:sldMk cId="4260720816" sldId="257"/>
            <ac:spMk id="304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2T12:39:39.987" v="220" actId="26606"/>
          <ac:spMkLst>
            <pc:docMk/>
            <pc:sldMk cId="4260720816" sldId="257"/>
            <ac:spMk id="331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2T12:39:39.987" v="220" actId="26606"/>
          <ac:spMkLst>
            <pc:docMk/>
            <pc:sldMk cId="4260720816" sldId="257"/>
            <ac:spMk id="333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2T15:17:18.524" v="697" actId="26606"/>
          <ac:spMkLst>
            <pc:docMk/>
            <pc:sldMk cId="4260720816" sldId="257"/>
            <ac:spMk id="360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2T15:17:18.524" v="697" actId="26606"/>
          <ac:spMkLst>
            <pc:docMk/>
            <pc:sldMk cId="4260720816" sldId="257"/>
            <ac:spMk id="362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2T15:17:18.524" v="697" actId="26606"/>
          <ac:spMkLst>
            <pc:docMk/>
            <pc:sldMk cId="4260720816" sldId="257"/>
            <ac:spMk id="364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2T15:17:18.524" v="697" actId="26606"/>
          <ac:spMkLst>
            <pc:docMk/>
            <pc:sldMk cId="4260720816" sldId="257"/>
            <ac:spMk id="36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2T15:17:18.524" v="697" actId="26606"/>
          <ac:spMkLst>
            <pc:docMk/>
            <pc:sldMk cId="4260720816" sldId="257"/>
            <ac:spMk id="386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5:17:18.524" v="697" actId="26606"/>
          <ac:spMkLst>
            <pc:docMk/>
            <pc:sldMk cId="4260720816" sldId="257"/>
            <ac:spMk id="388" creationId="{996DFAFB-BCE1-4BEC-82FB-D574234DEF0A}"/>
          </ac:spMkLst>
        </pc:spChg>
        <pc:spChg chg="add mod">
          <ac:chgData name="Mohamed Ibrahim Sabibullah" userId="fcc4887dccaf6e42" providerId="LiveId" clId="{DF6784AF-13D2-4348-BAB7-87C8302DAE06}" dt="2022-10-23T18:21:22.417" v="1631" actId="255"/>
          <ac:spMkLst>
            <pc:docMk/>
            <pc:sldMk cId="4260720816" sldId="257"/>
            <ac:spMk id="418" creationId="{5D5DB8FD-24BE-E2C2-F5F1-547A582A4591}"/>
          </ac:spMkLst>
        </pc:spChg>
        <pc:spChg chg="add">
          <ac:chgData name="Mohamed Ibrahim Sabibullah" userId="fcc4887dccaf6e42" providerId="LiveId" clId="{DF6784AF-13D2-4348-BAB7-87C8302DAE06}" dt="2022-10-22T15:17:18.524" v="697" actId="26606"/>
          <ac:spMkLst>
            <pc:docMk/>
            <pc:sldMk cId="4260720816" sldId="257"/>
            <ac:spMk id="421" creationId="{8651CFA9-6065-4243-AC48-858E359780B1}"/>
          </ac:spMkLst>
        </pc:spChg>
        <pc:spChg chg="add">
          <ac:chgData name="Mohamed Ibrahim Sabibullah" userId="fcc4887dccaf6e42" providerId="LiveId" clId="{DF6784AF-13D2-4348-BAB7-87C8302DAE06}" dt="2022-10-22T15:17:18.524" v="697" actId="26606"/>
          <ac:spMkLst>
            <pc:docMk/>
            <pc:sldMk cId="4260720816" sldId="257"/>
            <ac:spMk id="423" creationId="{37962AE0-6A1C-4B76-9D52-10E5E6D7D3BB}"/>
          </ac:spMkLst>
        </pc:spChg>
        <pc:grpChg chg="add del">
          <ac:chgData name="Mohamed Ibrahim Sabibullah" userId="fcc4887dccaf6e42" providerId="LiveId" clId="{DF6784AF-13D2-4348-BAB7-87C8302DAE06}" dt="2022-10-21T18:41:06.564" v="13" actId="26606"/>
          <ac:grpSpMkLst>
            <pc:docMk/>
            <pc:sldMk cId="4260720816" sldId="257"/>
            <ac:grpSpMk id="16" creationId="{34B438D8-EF7C-445C-8B7F-953BEB1BC133}"/>
          </ac:grpSpMkLst>
        </pc:grpChg>
        <pc:grpChg chg="add del">
          <ac:chgData name="Mohamed Ibrahim Sabibullah" userId="fcc4887dccaf6e42" providerId="LiveId" clId="{DF6784AF-13D2-4348-BAB7-87C8302DAE06}" dt="2022-10-21T18:41:06.564" v="13" actId="26606"/>
          <ac:grpSpMkLst>
            <pc:docMk/>
            <pc:sldMk cId="4260720816" sldId="257"/>
            <ac:grpSpMk id="26" creationId="{284021E3-6F46-410C-BF43-B2DED736558E}"/>
          </ac:grpSpMkLst>
        </pc:grpChg>
        <pc:grpChg chg="add del">
          <ac:chgData name="Mohamed Ibrahim Sabibullah" userId="fcc4887dccaf6e42" providerId="LiveId" clId="{DF6784AF-13D2-4348-BAB7-87C8302DAE06}" dt="2022-10-21T18:41:17.911" v="16" actId="26606"/>
          <ac:grpSpMkLst>
            <pc:docMk/>
            <pc:sldMk cId="4260720816" sldId="257"/>
            <ac:grpSpMk id="40" creationId="{4210BA9D-B4AC-4A1D-B63B-44F10A9A7D49}"/>
          </ac:grpSpMkLst>
        </pc:grpChg>
        <pc:grpChg chg="add del">
          <ac:chgData name="Mohamed Ibrahim Sabibullah" userId="fcc4887dccaf6e42" providerId="LiveId" clId="{DF6784AF-13D2-4348-BAB7-87C8302DAE06}" dt="2022-10-21T18:41:17.911" v="16" actId="26606"/>
          <ac:grpSpMkLst>
            <pc:docMk/>
            <pc:sldMk cId="4260720816" sldId="257"/>
            <ac:grpSpMk id="50" creationId="{80F56037-8334-4400-9C7A-A3BEFA96A8A6}"/>
          </ac:grpSpMkLst>
        </pc:grpChg>
        <pc:grpChg chg="add del">
          <ac:chgData name="Mohamed Ibrahim Sabibullah" userId="fcc4887dccaf6e42" providerId="LiveId" clId="{DF6784AF-13D2-4348-BAB7-87C8302DAE06}" dt="2022-10-21T18:41:17.911" v="16" actId="26606"/>
          <ac:grpSpMkLst>
            <pc:docMk/>
            <pc:sldMk cId="4260720816" sldId="257"/>
            <ac:grpSpMk id="54" creationId="{6B310A71-665E-47AB-9D80-2D90F7D92163}"/>
          </ac:grpSpMkLst>
        </pc:grpChg>
        <pc:grpChg chg="add del">
          <ac:chgData name="Mohamed Ibrahim Sabibullah" userId="fcc4887dccaf6e42" providerId="LiveId" clId="{DF6784AF-13D2-4348-BAB7-87C8302DAE06}" dt="2022-10-21T18:41:17.911" v="16" actId="26606"/>
          <ac:grpSpMkLst>
            <pc:docMk/>
            <pc:sldMk cId="4260720816" sldId="257"/>
            <ac:grpSpMk id="65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1T18:41:17.911" v="16" actId="26606"/>
          <ac:grpSpMkLst>
            <pc:docMk/>
            <pc:sldMk cId="4260720816" sldId="257"/>
            <ac:grpSpMk id="72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2T12:30:29.507" v="213" actId="26606"/>
          <ac:grpSpMkLst>
            <pc:docMk/>
            <pc:sldMk cId="4260720816" sldId="257"/>
            <ac:grpSpMk id="92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2T12:30:29.507" v="213" actId="26606"/>
          <ac:grpSpMkLst>
            <pc:docMk/>
            <pc:sldMk cId="4260720816" sldId="257"/>
            <ac:grpSpMk id="101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2T12:30:29.507" v="213" actId="26606"/>
          <ac:grpSpMkLst>
            <pc:docMk/>
            <pc:sldMk cId="4260720816" sldId="257"/>
            <ac:grpSpMk id="114" creationId="{3DF7CE3A-5BDC-4E10-9388-4C79AC102A18}"/>
          </ac:grpSpMkLst>
        </pc:grpChg>
        <pc:grpChg chg="add del">
          <ac:chgData name="Mohamed Ibrahim Sabibullah" userId="fcc4887dccaf6e42" providerId="LiveId" clId="{DF6784AF-13D2-4348-BAB7-87C8302DAE06}" dt="2022-10-22T12:30:29.507" v="213" actId="26606"/>
          <ac:grpSpMkLst>
            <pc:docMk/>
            <pc:sldMk cId="4260720816" sldId="257"/>
            <ac:grpSpMk id="124" creationId="{B270D064-4AA8-4476-8B01-32F8176A48E7}"/>
          </ac:grpSpMkLst>
        </pc:grpChg>
        <pc:grpChg chg="add del">
          <ac:chgData name="Mohamed Ibrahim Sabibullah" userId="fcc4887dccaf6e42" providerId="LiveId" clId="{DF6784AF-13D2-4348-BAB7-87C8302DAE06}" dt="2022-10-22T12:30:29.507" v="213" actId="26606"/>
          <ac:grpSpMkLst>
            <pc:docMk/>
            <pc:sldMk cId="4260720816" sldId="257"/>
            <ac:grpSpMk id="128" creationId="{AB6237A3-9D32-467E-AA5A-14D0525939A8}"/>
          </ac:grpSpMkLst>
        </pc:grpChg>
        <pc:grpChg chg="add del">
          <ac:chgData name="Mohamed Ibrahim Sabibullah" userId="fcc4887dccaf6e42" providerId="LiveId" clId="{DF6784AF-13D2-4348-BAB7-87C8302DAE06}" dt="2022-10-22T12:30:20.377" v="206" actId="26606"/>
          <ac:grpSpMkLst>
            <pc:docMk/>
            <pc:sldMk cId="4260720816" sldId="257"/>
            <ac:grpSpMk id="149" creationId="{34B438D8-EF7C-445C-8B7F-953BEB1BC133}"/>
          </ac:grpSpMkLst>
        </pc:grpChg>
        <pc:grpChg chg="add del">
          <ac:chgData name="Mohamed Ibrahim Sabibullah" userId="fcc4887dccaf6e42" providerId="LiveId" clId="{DF6784AF-13D2-4348-BAB7-87C8302DAE06}" dt="2022-10-22T12:30:25.896" v="210" actId="26606"/>
          <ac:grpSpMkLst>
            <pc:docMk/>
            <pc:sldMk cId="4260720816" sldId="257"/>
            <ac:grpSpMk id="151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2T12:30:20.377" v="206" actId="26606"/>
          <ac:grpSpMkLst>
            <pc:docMk/>
            <pc:sldMk cId="4260720816" sldId="257"/>
            <ac:grpSpMk id="159" creationId="{284021E3-6F46-410C-BF43-B2DED736558E}"/>
          </ac:grpSpMkLst>
        </pc:grpChg>
        <pc:grpChg chg="add del">
          <ac:chgData name="Mohamed Ibrahim Sabibullah" userId="fcc4887dccaf6e42" providerId="LiveId" clId="{DF6784AF-13D2-4348-BAB7-87C8302DAE06}" dt="2022-10-22T12:30:25.896" v="210" actId="26606"/>
          <ac:grpSpMkLst>
            <pc:docMk/>
            <pc:sldMk cId="4260720816" sldId="257"/>
            <ac:grpSpMk id="160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2T12:30:22.205" v="208" actId="26606"/>
          <ac:grpSpMkLst>
            <pc:docMk/>
            <pc:sldMk cId="4260720816" sldId="257"/>
            <ac:grpSpMk id="173" creationId="{E4A71F22-0E43-4930-8185-0D8C17363485}"/>
          </ac:grpSpMkLst>
        </pc:grpChg>
        <pc:grpChg chg="add del">
          <ac:chgData name="Mohamed Ibrahim Sabibullah" userId="fcc4887dccaf6e42" providerId="LiveId" clId="{DF6784AF-13D2-4348-BAB7-87C8302DAE06}" dt="2022-10-22T12:30:22.205" v="208" actId="26606"/>
          <ac:grpSpMkLst>
            <pc:docMk/>
            <pc:sldMk cId="4260720816" sldId="257"/>
            <ac:grpSpMk id="183" creationId="{1EDF0462-C0C2-4E84-A7EA-8EE60CEFF6D8}"/>
          </ac:grpSpMkLst>
        </pc:grpChg>
        <pc:grpChg chg="add del">
          <ac:chgData name="Mohamed Ibrahim Sabibullah" userId="fcc4887dccaf6e42" providerId="LiveId" clId="{DF6784AF-13D2-4348-BAB7-87C8302DAE06}" dt="2022-10-22T12:30:22.205" v="208" actId="26606"/>
          <ac:grpSpMkLst>
            <pc:docMk/>
            <pc:sldMk cId="4260720816" sldId="257"/>
            <ac:grpSpMk id="187" creationId="{B798A610-8506-4BC1-8108-8E1A31CAB879}"/>
          </ac:grpSpMkLst>
        </pc:grpChg>
        <pc:grpChg chg="add del">
          <ac:chgData name="Mohamed Ibrahim Sabibullah" userId="fcc4887dccaf6e42" providerId="LiveId" clId="{DF6784AF-13D2-4348-BAB7-87C8302DAE06}" dt="2022-10-22T12:30:22.205" v="208" actId="26606"/>
          <ac:grpSpMkLst>
            <pc:docMk/>
            <pc:sldMk cId="4260720816" sldId="257"/>
            <ac:grpSpMk id="198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2T12:30:22.205" v="208" actId="26606"/>
          <ac:grpSpMkLst>
            <pc:docMk/>
            <pc:sldMk cId="4260720816" sldId="257"/>
            <ac:grpSpMk id="205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2T12:30:25.896" v="210" actId="26606"/>
          <ac:grpSpMkLst>
            <pc:docMk/>
            <pc:sldMk cId="4260720816" sldId="257"/>
            <ac:grpSpMk id="221" creationId="{3DF7CE3A-5BDC-4E10-9388-4C79AC102A18}"/>
          </ac:grpSpMkLst>
        </pc:grpChg>
        <pc:grpChg chg="add del">
          <ac:chgData name="Mohamed Ibrahim Sabibullah" userId="fcc4887dccaf6e42" providerId="LiveId" clId="{DF6784AF-13D2-4348-BAB7-87C8302DAE06}" dt="2022-10-22T12:30:25.896" v="210" actId="26606"/>
          <ac:grpSpMkLst>
            <pc:docMk/>
            <pc:sldMk cId="4260720816" sldId="257"/>
            <ac:grpSpMk id="230" creationId="{B270D064-4AA8-4476-8B01-32F8176A48E7}"/>
          </ac:grpSpMkLst>
        </pc:grpChg>
        <pc:grpChg chg="add del">
          <ac:chgData name="Mohamed Ibrahim Sabibullah" userId="fcc4887dccaf6e42" providerId="LiveId" clId="{DF6784AF-13D2-4348-BAB7-87C8302DAE06}" dt="2022-10-22T12:30:25.896" v="210" actId="26606"/>
          <ac:grpSpMkLst>
            <pc:docMk/>
            <pc:sldMk cId="4260720816" sldId="257"/>
            <ac:grpSpMk id="231" creationId="{AB6237A3-9D32-467E-AA5A-14D0525939A8}"/>
          </ac:grpSpMkLst>
        </pc:grpChg>
        <pc:grpChg chg="add del">
          <ac:chgData name="Mohamed Ibrahim Sabibullah" userId="fcc4887dccaf6e42" providerId="LiveId" clId="{DF6784AF-13D2-4348-BAB7-87C8302DAE06}" dt="2022-10-22T12:30:29.462" v="212" actId="26606"/>
          <ac:grpSpMkLst>
            <pc:docMk/>
            <pc:sldMk cId="4260720816" sldId="257"/>
            <ac:grpSpMk id="246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2T12:30:29.462" v="212" actId="26606"/>
          <ac:grpSpMkLst>
            <pc:docMk/>
            <pc:sldMk cId="4260720816" sldId="257"/>
            <ac:grpSpMk id="253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2T12:30:29.462" v="212" actId="26606"/>
          <ac:grpSpMkLst>
            <pc:docMk/>
            <pc:sldMk cId="4260720816" sldId="257"/>
            <ac:grpSpMk id="262" creationId="{4210BA9D-B4AC-4A1D-B63B-44F10A9A7D49}"/>
          </ac:grpSpMkLst>
        </pc:grpChg>
        <pc:grpChg chg="add del">
          <ac:chgData name="Mohamed Ibrahim Sabibullah" userId="fcc4887dccaf6e42" providerId="LiveId" clId="{DF6784AF-13D2-4348-BAB7-87C8302DAE06}" dt="2022-10-22T12:30:29.462" v="212" actId="26606"/>
          <ac:grpSpMkLst>
            <pc:docMk/>
            <pc:sldMk cId="4260720816" sldId="257"/>
            <ac:grpSpMk id="263" creationId="{80F56037-8334-4400-9C7A-A3BEFA96A8A6}"/>
          </ac:grpSpMkLst>
        </pc:grpChg>
        <pc:grpChg chg="add del">
          <ac:chgData name="Mohamed Ibrahim Sabibullah" userId="fcc4887dccaf6e42" providerId="LiveId" clId="{DF6784AF-13D2-4348-BAB7-87C8302DAE06}" dt="2022-10-22T12:30:29.462" v="212" actId="26606"/>
          <ac:grpSpMkLst>
            <pc:docMk/>
            <pc:sldMk cId="4260720816" sldId="257"/>
            <ac:grpSpMk id="264" creationId="{6B310A71-665E-47AB-9D80-2D90F7D92163}"/>
          </ac:grpSpMkLst>
        </pc:grpChg>
        <pc:grpChg chg="add del">
          <ac:chgData name="Mohamed Ibrahim Sabibullah" userId="fcc4887dccaf6e42" providerId="LiveId" clId="{DF6784AF-13D2-4348-BAB7-87C8302DAE06}" dt="2022-10-22T12:30:43.691" v="215" actId="26606"/>
          <ac:grpSpMkLst>
            <pc:docMk/>
            <pc:sldMk cId="4260720816" sldId="257"/>
            <ac:grpSpMk id="270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2T12:30:43.691" v="215" actId="26606"/>
          <ac:grpSpMkLst>
            <pc:docMk/>
            <pc:sldMk cId="4260720816" sldId="257"/>
            <ac:grpSpMk id="272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2T12:30:43.691" v="215" actId="26606"/>
          <ac:grpSpMkLst>
            <pc:docMk/>
            <pc:sldMk cId="4260720816" sldId="257"/>
            <ac:grpSpMk id="276" creationId="{E4A71F22-0E43-4930-8185-0D8C17363485}"/>
          </ac:grpSpMkLst>
        </pc:grpChg>
        <pc:grpChg chg="add del">
          <ac:chgData name="Mohamed Ibrahim Sabibullah" userId="fcc4887dccaf6e42" providerId="LiveId" clId="{DF6784AF-13D2-4348-BAB7-87C8302DAE06}" dt="2022-10-22T12:30:43.691" v="215" actId="26606"/>
          <ac:grpSpMkLst>
            <pc:docMk/>
            <pc:sldMk cId="4260720816" sldId="257"/>
            <ac:grpSpMk id="285" creationId="{1EDF0462-C0C2-4E84-A7EA-8EE60CEFF6D8}"/>
          </ac:grpSpMkLst>
        </pc:grpChg>
        <pc:grpChg chg="add del">
          <ac:chgData name="Mohamed Ibrahim Sabibullah" userId="fcc4887dccaf6e42" providerId="LiveId" clId="{DF6784AF-13D2-4348-BAB7-87C8302DAE06}" dt="2022-10-22T12:30:43.691" v="215" actId="26606"/>
          <ac:grpSpMkLst>
            <pc:docMk/>
            <pc:sldMk cId="4260720816" sldId="257"/>
            <ac:grpSpMk id="286" creationId="{B798A610-8506-4BC1-8108-8E1A31CAB879}"/>
          </ac:grpSpMkLst>
        </pc:grpChg>
        <pc:grpChg chg="add del">
          <ac:chgData name="Mohamed Ibrahim Sabibullah" userId="fcc4887dccaf6e42" providerId="LiveId" clId="{DF6784AF-13D2-4348-BAB7-87C8302DAE06}" dt="2022-10-22T12:31:06.380" v="216" actId="26606"/>
          <ac:grpSpMkLst>
            <pc:docMk/>
            <pc:sldMk cId="4260720816" sldId="257"/>
            <ac:grpSpMk id="306" creationId="{49EBBDF7-403B-404C-AE65-6529C4797770}"/>
          </ac:grpSpMkLst>
        </pc:grpChg>
        <pc:grpChg chg="add del">
          <ac:chgData name="Mohamed Ibrahim Sabibullah" userId="fcc4887dccaf6e42" providerId="LiveId" clId="{DF6784AF-13D2-4348-BAB7-87C8302DAE06}" dt="2022-10-22T12:31:06.380" v="216" actId="26606"/>
          <ac:grpSpMkLst>
            <pc:docMk/>
            <pc:sldMk cId="4260720816" sldId="257"/>
            <ac:grpSpMk id="316" creationId="{1C0BEBF8-7FFB-422A-98F0-90FF9E7F3C1F}"/>
          </ac:grpSpMkLst>
        </pc:grpChg>
        <pc:grpChg chg="add del">
          <ac:chgData name="Mohamed Ibrahim Sabibullah" userId="fcc4887dccaf6e42" providerId="LiveId" clId="{DF6784AF-13D2-4348-BAB7-87C8302DAE06}" dt="2022-10-22T12:39:39.987" v="220" actId="26606"/>
          <ac:grpSpMkLst>
            <pc:docMk/>
            <pc:sldMk cId="4260720816" sldId="257"/>
            <ac:grpSpMk id="335" creationId="{34B438D8-EF7C-445C-8B7F-953BEB1BC133}"/>
          </ac:grpSpMkLst>
        </pc:grpChg>
        <pc:grpChg chg="add del">
          <ac:chgData name="Mohamed Ibrahim Sabibullah" userId="fcc4887dccaf6e42" providerId="LiveId" clId="{DF6784AF-13D2-4348-BAB7-87C8302DAE06}" dt="2022-10-22T12:39:39.987" v="220" actId="26606"/>
          <ac:grpSpMkLst>
            <pc:docMk/>
            <pc:sldMk cId="4260720816" sldId="257"/>
            <ac:grpSpMk id="345" creationId="{284021E3-6F46-410C-BF43-B2DED736558E}"/>
          </ac:grpSpMkLst>
        </pc:grpChg>
        <pc:grpChg chg="add del">
          <ac:chgData name="Mohamed Ibrahim Sabibullah" userId="fcc4887dccaf6e42" providerId="LiveId" clId="{DF6784AF-13D2-4348-BAB7-87C8302DAE06}" dt="2022-10-22T15:17:18.524" v="697" actId="26606"/>
          <ac:grpSpMkLst>
            <pc:docMk/>
            <pc:sldMk cId="4260720816" sldId="257"/>
            <ac:grpSpMk id="368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2T15:17:18.524" v="697" actId="26606"/>
          <ac:grpSpMkLst>
            <pc:docMk/>
            <pc:sldMk cId="4260720816" sldId="257"/>
            <ac:grpSpMk id="37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2T15:17:18.524" v="697" actId="26606"/>
          <ac:grpSpMkLst>
            <pc:docMk/>
            <pc:sldMk cId="4260720816" sldId="257"/>
            <ac:grpSpMk id="390" creationId="{4210BA9D-B4AC-4A1D-B63B-44F10A9A7D49}"/>
          </ac:grpSpMkLst>
        </pc:grpChg>
        <pc:grpChg chg="add del">
          <ac:chgData name="Mohamed Ibrahim Sabibullah" userId="fcc4887dccaf6e42" providerId="LiveId" clId="{DF6784AF-13D2-4348-BAB7-87C8302DAE06}" dt="2022-10-22T15:17:18.524" v="697" actId="26606"/>
          <ac:grpSpMkLst>
            <pc:docMk/>
            <pc:sldMk cId="4260720816" sldId="257"/>
            <ac:grpSpMk id="400" creationId="{80F56037-8334-4400-9C7A-A3BEFA96A8A6}"/>
          </ac:grpSpMkLst>
        </pc:grpChg>
        <pc:grpChg chg="add del">
          <ac:chgData name="Mohamed Ibrahim Sabibullah" userId="fcc4887dccaf6e42" providerId="LiveId" clId="{DF6784AF-13D2-4348-BAB7-87C8302DAE06}" dt="2022-10-22T15:17:18.524" v="697" actId="26606"/>
          <ac:grpSpMkLst>
            <pc:docMk/>
            <pc:sldMk cId="4260720816" sldId="257"/>
            <ac:grpSpMk id="404" creationId="{6B310A71-665E-47AB-9D80-2D90F7D92163}"/>
          </ac:grpSpMkLst>
        </pc:grpChg>
        <pc:grpChg chg="add">
          <ac:chgData name="Mohamed Ibrahim Sabibullah" userId="fcc4887dccaf6e42" providerId="LiveId" clId="{DF6784AF-13D2-4348-BAB7-87C8302DAE06}" dt="2022-10-22T15:17:18.524" v="697" actId="26606"/>
          <ac:grpSpMkLst>
            <pc:docMk/>
            <pc:sldMk cId="4260720816" sldId="257"/>
            <ac:grpSpMk id="425" creationId="{34B438D8-EF7C-445C-8B7F-953BEB1BC133}"/>
          </ac:grpSpMkLst>
        </pc:grpChg>
        <pc:grpChg chg="add">
          <ac:chgData name="Mohamed Ibrahim Sabibullah" userId="fcc4887dccaf6e42" providerId="LiveId" clId="{DF6784AF-13D2-4348-BAB7-87C8302DAE06}" dt="2022-10-22T15:17:18.524" v="697" actId="26606"/>
          <ac:grpSpMkLst>
            <pc:docMk/>
            <pc:sldMk cId="4260720816" sldId="257"/>
            <ac:grpSpMk id="435" creationId="{284021E3-6F46-410C-BF43-B2DED736558E}"/>
          </ac:grpSpMkLst>
        </pc:grpChg>
        <pc:picChg chg="add mod">
          <ac:chgData name="Mohamed Ibrahim Sabibullah" userId="fcc4887dccaf6e42" providerId="LiveId" clId="{DF6784AF-13D2-4348-BAB7-87C8302DAE06}" dt="2022-10-23T10:23:40.403" v="1007" actId="571"/>
          <ac:picMkLst>
            <pc:docMk/>
            <pc:sldMk cId="4260720816" sldId="257"/>
            <ac:picMk id="3" creationId="{7D168DC4-03AD-73BD-FC5E-0B0E49498CD9}"/>
          </ac:picMkLst>
        </pc:picChg>
        <pc:picChg chg="add mod">
          <ac:chgData name="Mohamed Ibrahim Sabibullah" userId="fcc4887dccaf6e42" providerId="LiveId" clId="{DF6784AF-13D2-4348-BAB7-87C8302DAE06}" dt="2022-10-21T18:41:44.200" v="25" actId="571"/>
          <ac:picMkLst>
            <pc:docMk/>
            <pc:sldMk cId="4260720816" sldId="257"/>
            <ac:picMk id="3" creationId="{D3D41405-BC86-D2C0-CF2F-AF8173197862}"/>
          </ac:picMkLst>
        </pc:picChg>
        <pc:picChg chg="add mod ord modCrop">
          <ac:chgData name="Mohamed Ibrahim Sabibullah" userId="fcc4887dccaf6e42" providerId="LiveId" clId="{DF6784AF-13D2-4348-BAB7-87C8302DAE06}" dt="2022-10-23T10:23:07.870" v="1005" actId="1076"/>
          <ac:picMkLst>
            <pc:docMk/>
            <pc:sldMk cId="4260720816" sldId="257"/>
            <ac:picMk id="5" creationId="{D59EFA38-A970-93F3-3E72-6CF95CA6CE8B}"/>
          </ac:picMkLst>
        </pc:picChg>
      </pc:sldChg>
      <pc:sldChg chg="addSp delSp modSp new mod ord setBg">
        <pc:chgData name="Mohamed Ibrahim Sabibullah" userId="fcc4887dccaf6e42" providerId="LiveId" clId="{DF6784AF-13D2-4348-BAB7-87C8302DAE06}" dt="2022-10-26T11:21:06.173" v="1864" actId="20577"/>
        <pc:sldMkLst>
          <pc:docMk/>
          <pc:sldMk cId="2264957095" sldId="258"/>
        </pc:sldMkLst>
        <pc:spChg chg="add del">
          <ac:chgData name="Mohamed Ibrahim Sabibullah" userId="fcc4887dccaf6e42" providerId="LiveId" clId="{DF6784AF-13D2-4348-BAB7-87C8302DAE06}" dt="2022-10-21T18:59:42.556" v="86" actId="26606"/>
          <ac:spMkLst>
            <pc:docMk/>
            <pc:sldMk cId="2264957095" sldId="258"/>
            <ac:spMk id="2" creationId="{90265F55-51F0-7F5C-2327-033E74FC12D7}"/>
          </ac:spMkLst>
        </pc:spChg>
        <pc:spChg chg="add mod ord">
          <ac:chgData name="Mohamed Ibrahim Sabibullah" userId="fcc4887dccaf6e42" providerId="LiveId" clId="{DF6784AF-13D2-4348-BAB7-87C8302DAE06}" dt="2022-10-23T18:28:57.001" v="1700" actId="26606"/>
          <ac:spMkLst>
            <pc:docMk/>
            <pc:sldMk cId="2264957095" sldId="258"/>
            <ac:spMk id="2" creationId="{E216334C-4D1D-D9E6-C362-4D45531C0715}"/>
          </ac:spMkLst>
        </pc:spChg>
        <pc:spChg chg="del">
          <ac:chgData name="Mohamed Ibrahim Sabibullah" userId="fcc4887dccaf6e42" providerId="LiveId" clId="{DF6784AF-13D2-4348-BAB7-87C8302DAE06}" dt="2022-10-21T18:59:26.468" v="75" actId="931"/>
          <ac:spMkLst>
            <pc:docMk/>
            <pc:sldMk cId="2264957095" sldId="258"/>
            <ac:spMk id="3" creationId="{E902255E-3EDB-7206-7FEB-FAD398D27977}"/>
          </ac:spMkLst>
        </pc:spChg>
        <pc:spChg chg="add del">
          <ac:chgData name="Mohamed Ibrahim Sabibullah" userId="fcc4887dccaf6e42" providerId="LiveId" clId="{DF6784AF-13D2-4348-BAB7-87C8302DAE06}" dt="2022-10-21T18:59:37.317" v="83" actId="26606"/>
          <ac:spMkLst>
            <pc:docMk/>
            <pc:sldMk cId="2264957095" sldId="258"/>
            <ac:spMk id="9" creationId="{E75696EB-0D16-05D7-09BC-904767BAF198}"/>
          </ac:spMkLst>
        </pc:spChg>
        <pc:spChg chg="add del">
          <ac:chgData name="Mohamed Ibrahim Sabibullah" userId="fcc4887dccaf6e42" providerId="LiveId" clId="{DF6784AF-13D2-4348-BAB7-87C8302DAE06}" dt="2022-10-21T18:59:31.787" v="79" actId="26606"/>
          <ac:spMkLst>
            <pc:docMk/>
            <pc:sldMk cId="2264957095" sldId="258"/>
            <ac:spMk id="10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1T18:59:31.787" v="79" actId="26606"/>
          <ac:spMkLst>
            <pc:docMk/>
            <pc:sldMk cId="2264957095" sldId="258"/>
            <ac:spMk id="12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1T18:59:31.787" v="79" actId="26606"/>
          <ac:spMkLst>
            <pc:docMk/>
            <pc:sldMk cId="2264957095" sldId="258"/>
            <ac:spMk id="14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1T18:59:31.787" v="79" actId="26606"/>
          <ac:spMkLst>
            <pc:docMk/>
            <pc:sldMk cId="2264957095" sldId="258"/>
            <ac:spMk id="1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1T18:59:31.787" v="79" actId="26606"/>
          <ac:spMkLst>
            <pc:docMk/>
            <pc:sldMk cId="2264957095" sldId="258"/>
            <ac:spMk id="36" creationId="{3A6C273A-38F2-4D34-98BF-47B248862B76}"/>
          </ac:spMkLst>
        </pc:spChg>
        <pc:spChg chg="add del">
          <ac:chgData name="Mohamed Ibrahim Sabibullah" userId="fcc4887dccaf6e42" providerId="LiveId" clId="{DF6784AF-13D2-4348-BAB7-87C8302DAE06}" dt="2022-10-21T18:59:31.787" v="79" actId="26606"/>
          <ac:spMkLst>
            <pc:docMk/>
            <pc:sldMk cId="2264957095" sldId="258"/>
            <ac:spMk id="38" creationId="{2E2CF659-EE5D-432C-B47F-10AC4A48A347}"/>
          </ac:spMkLst>
        </pc:spChg>
        <pc:spChg chg="add del">
          <ac:chgData name="Mohamed Ibrahim Sabibullah" userId="fcc4887dccaf6e42" providerId="LiveId" clId="{DF6784AF-13D2-4348-BAB7-87C8302DAE06}" dt="2022-10-21T18:59:31.787" v="79" actId="26606"/>
          <ac:spMkLst>
            <pc:docMk/>
            <pc:sldMk cId="2264957095" sldId="258"/>
            <ac:spMk id="40" creationId="{683AA549-1F0C-46E0-AAD8-DC3DC6CA6181}"/>
          </ac:spMkLst>
        </pc:spChg>
        <pc:spChg chg="add del">
          <ac:chgData name="Mohamed Ibrahim Sabibullah" userId="fcc4887dccaf6e42" providerId="LiveId" clId="{DF6784AF-13D2-4348-BAB7-87C8302DAE06}" dt="2022-10-21T18:59:31.787" v="79" actId="26606"/>
          <ac:spMkLst>
            <pc:docMk/>
            <pc:sldMk cId="2264957095" sldId="258"/>
            <ac:spMk id="53" creationId="{03E51277-1095-412F-913B-8FA8021AA626}"/>
          </ac:spMkLst>
        </pc:spChg>
        <pc:spChg chg="add del">
          <ac:chgData name="Mohamed Ibrahim Sabibullah" userId="fcc4887dccaf6e42" providerId="LiveId" clId="{DF6784AF-13D2-4348-BAB7-87C8302DAE06}" dt="2022-10-21T18:59:33.282" v="81" actId="26606"/>
          <ac:spMkLst>
            <pc:docMk/>
            <pc:sldMk cId="2264957095" sldId="258"/>
            <ac:spMk id="75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1T18:59:33.282" v="81" actId="26606"/>
          <ac:spMkLst>
            <pc:docMk/>
            <pc:sldMk cId="2264957095" sldId="258"/>
            <ac:spMk id="76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1T18:59:33.282" v="81" actId="26606"/>
          <ac:spMkLst>
            <pc:docMk/>
            <pc:sldMk cId="2264957095" sldId="258"/>
            <ac:spMk id="77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1T18:59:33.282" v="81" actId="26606"/>
          <ac:spMkLst>
            <pc:docMk/>
            <pc:sldMk cId="2264957095" sldId="258"/>
            <ac:spMk id="78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1T18:59:33.282" v="81" actId="26606"/>
          <ac:spMkLst>
            <pc:docMk/>
            <pc:sldMk cId="2264957095" sldId="258"/>
            <ac:spMk id="95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1T18:59:33.282" v="81" actId="26606"/>
          <ac:spMkLst>
            <pc:docMk/>
            <pc:sldMk cId="2264957095" sldId="258"/>
            <ac:spMk id="96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1T18:59:33.282" v="81" actId="26606"/>
          <ac:spMkLst>
            <pc:docMk/>
            <pc:sldMk cId="2264957095" sldId="258"/>
            <ac:spMk id="97" creationId="{8D2A0DB3-EF43-4032-9B27-954E12CCB688}"/>
          </ac:spMkLst>
        </pc:spChg>
        <pc:spChg chg="add del">
          <ac:chgData name="Mohamed Ibrahim Sabibullah" userId="fcc4887dccaf6e42" providerId="LiveId" clId="{DF6784AF-13D2-4348-BAB7-87C8302DAE06}" dt="2022-10-21T18:59:33.282" v="81" actId="26606"/>
          <ac:spMkLst>
            <pc:docMk/>
            <pc:sldMk cId="2264957095" sldId="258"/>
            <ac:spMk id="98" creationId="{90265F55-51F0-7F5C-2327-033E74FC12D7}"/>
          </ac:spMkLst>
        </pc:spChg>
        <pc:spChg chg="add del">
          <ac:chgData name="Mohamed Ibrahim Sabibullah" userId="fcc4887dccaf6e42" providerId="LiveId" clId="{DF6784AF-13D2-4348-BAB7-87C8302DAE06}" dt="2022-10-21T18:59:37.317" v="83" actId="26606"/>
          <ac:spMkLst>
            <pc:docMk/>
            <pc:sldMk cId="2264957095" sldId="258"/>
            <ac:spMk id="114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1T18:59:37.317" v="83" actId="26606"/>
          <ac:spMkLst>
            <pc:docMk/>
            <pc:sldMk cId="2264957095" sldId="258"/>
            <ac:spMk id="115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1T18:59:37.317" v="83" actId="26606"/>
          <ac:spMkLst>
            <pc:docMk/>
            <pc:sldMk cId="2264957095" sldId="258"/>
            <ac:spMk id="116" creationId="{16E12301-1C96-4D15-9838-D5B894B22365}"/>
          </ac:spMkLst>
        </pc:spChg>
        <pc:spChg chg="add del">
          <ac:chgData name="Mohamed Ibrahim Sabibullah" userId="fcc4887dccaf6e42" providerId="LiveId" clId="{DF6784AF-13D2-4348-BAB7-87C8302DAE06}" dt="2022-10-21T18:59:37.317" v="83" actId="26606"/>
          <ac:spMkLst>
            <pc:docMk/>
            <pc:sldMk cId="2264957095" sldId="258"/>
            <ac:spMk id="118" creationId="{90265F55-51F0-7F5C-2327-033E74FC12D7}"/>
          </ac:spMkLst>
        </pc:spChg>
        <pc:spChg chg="add del">
          <ac:chgData name="Mohamed Ibrahim Sabibullah" userId="fcc4887dccaf6e42" providerId="LiveId" clId="{DF6784AF-13D2-4348-BAB7-87C8302DAE06}" dt="2022-10-21T18:59:42.491" v="85" actId="26606"/>
          <ac:spMkLst>
            <pc:docMk/>
            <pc:sldMk cId="2264957095" sldId="258"/>
            <ac:spMk id="122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1T18:59:42.491" v="85" actId="26606"/>
          <ac:spMkLst>
            <pc:docMk/>
            <pc:sldMk cId="2264957095" sldId="258"/>
            <ac:spMk id="123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1T18:59:42.491" v="85" actId="26606"/>
          <ac:spMkLst>
            <pc:docMk/>
            <pc:sldMk cId="2264957095" sldId="258"/>
            <ac:spMk id="132" creationId="{90265F55-51F0-7F5C-2327-033E74FC12D7}"/>
          </ac:spMkLst>
        </pc:spChg>
        <pc:spChg chg="add del">
          <ac:chgData name="Mohamed Ibrahim Sabibullah" userId="fcc4887dccaf6e42" providerId="LiveId" clId="{DF6784AF-13D2-4348-BAB7-87C8302DAE06}" dt="2022-10-21T18:59:42.491" v="85" actId="26606"/>
          <ac:spMkLst>
            <pc:docMk/>
            <pc:sldMk cId="2264957095" sldId="258"/>
            <ac:spMk id="133" creationId="{626E5358-2781-CC34-5BDE-0E899B07DA0D}"/>
          </ac:spMkLst>
        </pc:spChg>
        <pc:spChg chg="add del">
          <ac:chgData name="Mohamed Ibrahim Sabibullah" userId="fcc4887dccaf6e42" providerId="LiveId" clId="{DF6784AF-13D2-4348-BAB7-87C8302DAE06}" dt="2022-10-21T20:23:51.737" v="154" actId="26606"/>
          <ac:spMkLst>
            <pc:docMk/>
            <pc:sldMk cId="2264957095" sldId="258"/>
            <ac:spMk id="143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1T20:23:51.737" v="154" actId="26606"/>
          <ac:spMkLst>
            <pc:docMk/>
            <pc:sldMk cId="2264957095" sldId="258"/>
            <ac:spMk id="144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1T20:23:51.737" v="154" actId="26606"/>
          <ac:spMkLst>
            <pc:docMk/>
            <pc:sldMk cId="2264957095" sldId="258"/>
            <ac:spMk id="145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1T20:23:51.737" v="154" actId="26606"/>
          <ac:spMkLst>
            <pc:docMk/>
            <pc:sldMk cId="2264957095" sldId="258"/>
            <ac:spMk id="14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1T20:23:51.737" v="154" actId="26606"/>
          <ac:spMkLst>
            <pc:docMk/>
            <pc:sldMk cId="2264957095" sldId="258"/>
            <ac:spMk id="150" creationId="{3A6C273A-38F2-4D34-98BF-47B248862B76}"/>
          </ac:spMkLst>
        </pc:spChg>
        <pc:spChg chg="add del">
          <ac:chgData name="Mohamed Ibrahim Sabibullah" userId="fcc4887dccaf6e42" providerId="LiveId" clId="{DF6784AF-13D2-4348-BAB7-87C8302DAE06}" dt="2022-10-21T20:23:51.737" v="154" actId="26606"/>
          <ac:spMkLst>
            <pc:docMk/>
            <pc:sldMk cId="2264957095" sldId="258"/>
            <ac:spMk id="151" creationId="{2E2CF659-EE5D-432C-B47F-10AC4A48A347}"/>
          </ac:spMkLst>
        </pc:spChg>
        <pc:spChg chg="add del">
          <ac:chgData name="Mohamed Ibrahim Sabibullah" userId="fcc4887dccaf6e42" providerId="LiveId" clId="{DF6784AF-13D2-4348-BAB7-87C8302DAE06}" dt="2022-10-21T20:23:51.737" v="154" actId="26606"/>
          <ac:spMkLst>
            <pc:docMk/>
            <pc:sldMk cId="2264957095" sldId="258"/>
            <ac:spMk id="152" creationId="{683AA549-1F0C-46E0-AAD8-DC3DC6CA6181}"/>
          </ac:spMkLst>
        </pc:spChg>
        <pc:spChg chg="add del">
          <ac:chgData name="Mohamed Ibrahim Sabibullah" userId="fcc4887dccaf6e42" providerId="LiveId" clId="{DF6784AF-13D2-4348-BAB7-87C8302DAE06}" dt="2022-10-21T20:23:51.737" v="154" actId="26606"/>
          <ac:spMkLst>
            <pc:docMk/>
            <pc:sldMk cId="2264957095" sldId="258"/>
            <ac:spMk id="154" creationId="{03E51277-1095-412F-913B-8FA8021AA626}"/>
          </ac:spMkLst>
        </pc:spChg>
        <pc:spChg chg="add mod ord">
          <ac:chgData name="Mohamed Ibrahim Sabibullah" userId="fcc4887dccaf6e42" providerId="LiveId" clId="{DF6784AF-13D2-4348-BAB7-87C8302DAE06}" dt="2022-10-26T11:21:06.173" v="1864" actId="20577"/>
          <ac:spMkLst>
            <pc:docMk/>
            <pc:sldMk cId="2264957095" sldId="258"/>
            <ac:spMk id="159" creationId="{8573B13A-A697-CE8A-FE97-24A0EC88F9EB}"/>
          </ac:spMkLst>
        </pc:spChg>
        <pc:spChg chg="add del">
          <ac:chgData name="Mohamed Ibrahim Sabibullah" userId="fcc4887dccaf6e42" providerId="LiveId" clId="{DF6784AF-13D2-4348-BAB7-87C8302DAE06}" dt="2022-10-22T15:23:50.639" v="944" actId="26606"/>
          <ac:spMkLst>
            <pc:docMk/>
            <pc:sldMk cId="2264957095" sldId="258"/>
            <ac:spMk id="162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2T15:23:50.639" v="944" actId="26606"/>
          <ac:spMkLst>
            <pc:docMk/>
            <pc:sldMk cId="2264957095" sldId="258"/>
            <ac:spMk id="164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3T10:47:26.883" v="1265" actId="26606"/>
          <ac:spMkLst>
            <pc:docMk/>
            <pc:sldMk cId="2264957095" sldId="258"/>
            <ac:spMk id="190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3T10:47:26.883" v="1265" actId="26606"/>
          <ac:spMkLst>
            <pc:docMk/>
            <pc:sldMk cId="2264957095" sldId="258"/>
            <ac:spMk id="192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3T18:25:21.999" v="1670" actId="26606"/>
          <ac:spMkLst>
            <pc:docMk/>
            <pc:sldMk cId="2264957095" sldId="258"/>
            <ac:spMk id="219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3T18:25:21.999" v="1670" actId="26606"/>
          <ac:spMkLst>
            <pc:docMk/>
            <pc:sldMk cId="2264957095" sldId="258"/>
            <ac:spMk id="221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3T18:28:07.475" v="1688" actId="26606"/>
          <ac:spMkLst>
            <pc:docMk/>
            <pc:sldMk cId="2264957095" sldId="258"/>
            <ac:spMk id="248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3T18:28:07.475" v="1688" actId="26606"/>
          <ac:spMkLst>
            <pc:docMk/>
            <pc:sldMk cId="2264957095" sldId="258"/>
            <ac:spMk id="250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3T18:28:57.001" v="1700" actId="26606"/>
          <ac:spMkLst>
            <pc:docMk/>
            <pc:sldMk cId="2264957095" sldId="258"/>
            <ac:spMk id="277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3T18:28:57.001" v="1700" actId="26606"/>
          <ac:spMkLst>
            <pc:docMk/>
            <pc:sldMk cId="2264957095" sldId="258"/>
            <ac:spMk id="279" creationId="{37962AE0-6A1C-4B76-9D52-10E5E6D7D3BB}"/>
          </ac:spMkLst>
        </pc:spChg>
        <pc:spChg chg="add">
          <ac:chgData name="Mohamed Ibrahim Sabibullah" userId="fcc4887dccaf6e42" providerId="LiveId" clId="{DF6784AF-13D2-4348-BAB7-87C8302DAE06}" dt="2022-10-23T18:28:57.001" v="1700" actId="26606"/>
          <ac:spMkLst>
            <pc:docMk/>
            <pc:sldMk cId="2264957095" sldId="258"/>
            <ac:spMk id="306" creationId="{8651CFA9-6065-4243-AC48-858E359780B1}"/>
          </ac:spMkLst>
        </pc:spChg>
        <pc:spChg chg="add">
          <ac:chgData name="Mohamed Ibrahim Sabibullah" userId="fcc4887dccaf6e42" providerId="LiveId" clId="{DF6784AF-13D2-4348-BAB7-87C8302DAE06}" dt="2022-10-23T18:28:57.001" v="1700" actId="26606"/>
          <ac:spMkLst>
            <pc:docMk/>
            <pc:sldMk cId="2264957095" sldId="258"/>
            <ac:spMk id="308" creationId="{37962AE0-6A1C-4B76-9D52-10E5E6D7D3BB}"/>
          </ac:spMkLst>
        </pc:spChg>
        <pc:grpChg chg="add del">
          <ac:chgData name="Mohamed Ibrahim Sabibullah" userId="fcc4887dccaf6e42" providerId="LiveId" clId="{DF6784AF-13D2-4348-BAB7-87C8302DAE06}" dt="2022-10-21T18:59:31.787" v="79" actId="26606"/>
          <ac:grpSpMkLst>
            <pc:docMk/>
            <pc:sldMk cId="2264957095" sldId="258"/>
            <ac:grpSpMk id="18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1T18:59:42.491" v="85" actId="26606"/>
          <ac:grpSpMkLst>
            <pc:docMk/>
            <pc:sldMk cId="2264957095" sldId="258"/>
            <ac:grpSpMk id="26" creationId="{01081332-6CA1-49C2-A979-7709509AD165}"/>
          </ac:grpSpMkLst>
        </pc:grpChg>
        <pc:grpChg chg="add del">
          <ac:chgData name="Mohamed Ibrahim Sabibullah" userId="fcc4887dccaf6e42" providerId="LiveId" clId="{DF6784AF-13D2-4348-BAB7-87C8302DAE06}" dt="2022-10-21T18:59:31.787" v="79" actId="26606"/>
          <ac:grpSpMkLst>
            <pc:docMk/>
            <pc:sldMk cId="2264957095" sldId="258"/>
            <ac:grpSpMk id="2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1T18:59:31.787" v="79" actId="26606"/>
          <ac:grpSpMkLst>
            <pc:docMk/>
            <pc:sldMk cId="2264957095" sldId="258"/>
            <ac:grpSpMk id="42" creationId="{7B2F7E43-35EC-4103-9D95-2ACDB00387CC}"/>
          </ac:grpSpMkLst>
        </pc:grpChg>
        <pc:grpChg chg="add del">
          <ac:chgData name="Mohamed Ibrahim Sabibullah" userId="fcc4887dccaf6e42" providerId="LiveId" clId="{DF6784AF-13D2-4348-BAB7-87C8302DAE06}" dt="2022-10-21T18:59:31.787" v="79" actId="26606"/>
          <ac:grpSpMkLst>
            <pc:docMk/>
            <pc:sldMk cId="2264957095" sldId="258"/>
            <ac:grpSpMk id="55" creationId="{96F2112D-BBBE-46A6-B66D-A3F02ED3284E}"/>
          </ac:grpSpMkLst>
        </pc:grpChg>
        <pc:grpChg chg="add del">
          <ac:chgData name="Mohamed Ibrahim Sabibullah" userId="fcc4887dccaf6e42" providerId="LiveId" clId="{DF6784AF-13D2-4348-BAB7-87C8302DAE06}" dt="2022-10-21T18:59:33.282" v="81" actId="26606"/>
          <ac:grpSpMkLst>
            <pc:docMk/>
            <pc:sldMk cId="2264957095" sldId="258"/>
            <ac:grpSpMk id="79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1T18:59:33.282" v="81" actId="26606"/>
          <ac:grpSpMkLst>
            <pc:docMk/>
            <pc:sldMk cId="2264957095" sldId="258"/>
            <ac:grpSpMk id="8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1T18:59:33.282" v="81" actId="26606"/>
          <ac:grpSpMkLst>
            <pc:docMk/>
            <pc:sldMk cId="2264957095" sldId="258"/>
            <ac:grpSpMk id="99" creationId="{18579DB9-24B0-487B-81E3-8D02AD5F8C81}"/>
          </ac:grpSpMkLst>
        </pc:grpChg>
        <pc:grpChg chg="add del">
          <ac:chgData name="Mohamed Ibrahim Sabibullah" userId="fcc4887dccaf6e42" providerId="LiveId" clId="{DF6784AF-13D2-4348-BAB7-87C8302DAE06}" dt="2022-10-21T18:59:33.282" v="81" actId="26606"/>
          <ac:grpSpMkLst>
            <pc:docMk/>
            <pc:sldMk cId="2264957095" sldId="258"/>
            <ac:grpSpMk id="106" creationId="{8F281804-17FE-49B9-9065-1A44CD473CAE}"/>
          </ac:grpSpMkLst>
        </pc:grpChg>
        <pc:grpChg chg="add del">
          <ac:chgData name="Mohamed Ibrahim Sabibullah" userId="fcc4887dccaf6e42" providerId="LiveId" clId="{DF6784AF-13D2-4348-BAB7-87C8302DAE06}" dt="2022-10-21T18:59:37.317" v="83" actId="26606"/>
          <ac:grpSpMkLst>
            <pc:docMk/>
            <pc:sldMk cId="2264957095" sldId="258"/>
            <ac:grpSpMk id="117" creationId="{D7A5FD75-4B35-4162-9304-569491255811}"/>
          </ac:grpSpMkLst>
        </pc:grpChg>
        <pc:grpChg chg="add del">
          <ac:chgData name="Mohamed Ibrahim Sabibullah" userId="fcc4887dccaf6e42" providerId="LiveId" clId="{DF6784AF-13D2-4348-BAB7-87C8302DAE06}" dt="2022-10-21T18:59:37.317" v="83" actId="26606"/>
          <ac:grpSpMkLst>
            <pc:docMk/>
            <pc:sldMk cId="2264957095" sldId="258"/>
            <ac:grpSpMk id="119" creationId="{34676384-D846-461C-B8F3-BDB849B4A408}"/>
          </ac:grpSpMkLst>
        </pc:grpChg>
        <pc:grpChg chg="add del">
          <ac:chgData name="Mohamed Ibrahim Sabibullah" userId="fcc4887dccaf6e42" providerId="LiveId" clId="{DF6784AF-13D2-4348-BAB7-87C8302DAE06}" dt="2022-10-21T18:59:42.491" v="85" actId="26606"/>
          <ac:grpSpMkLst>
            <pc:docMk/>
            <pc:sldMk cId="2264957095" sldId="258"/>
            <ac:grpSpMk id="124" creationId="{FADD1535-ED83-48B3-8EB1-671A080F0918}"/>
          </ac:grpSpMkLst>
        </pc:grpChg>
        <pc:grpChg chg="add del">
          <ac:chgData name="Mohamed Ibrahim Sabibullah" userId="fcc4887dccaf6e42" providerId="LiveId" clId="{DF6784AF-13D2-4348-BAB7-87C8302DAE06}" dt="2022-10-21T20:23:51.737" v="154" actId="26606"/>
          <ac:grpSpMkLst>
            <pc:docMk/>
            <pc:sldMk cId="2264957095" sldId="258"/>
            <ac:grpSpMk id="147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1T20:23:51.737" v="154" actId="26606"/>
          <ac:grpSpMkLst>
            <pc:docMk/>
            <pc:sldMk cId="2264957095" sldId="258"/>
            <ac:grpSpMk id="148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1T20:23:51.737" v="154" actId="26606"/>
          <ac:grpSpMkLst>
            <pc:docMk/>
            <pc:sldMk cId="2264957095" sldId="258"/>
            <ac:grpSpMk id="153" creationId="{7B2F7E43-35EC-4103-9D95-2ACDB00387CC}"/>
          </ac:grpSpMkLst>
        </pc:grpChg>
        <pc:grpChg chg="add del">
          <ac:chgData name="Mohamed Ibrahim Sabibullah" userId="fcc4887dccaf6e42" providerId="LiveId" clId="{DF6784AF-13D2-4348-BAB7-87C8302DAE06}" dt="2022-10-21T20:23:51.737" v="154" actId="26606"/>
          <ac:grpSpMkLst>
            <pc:docMk/>
            <pc:sldMk cId="2264957095" sldId="258"/>
            <ac:grpSpMk id="155" creationId="{96F2112D-BBBE-46A6-B66D-A3F02ED3284E}"/>
          </ac:grpSpMkLst>
        </pc:grpChg>
        <pc:grpChg chg="add del">
          <ac:chgData name="Mohamed Ibrahim Sabibullah" userId="fcc4887dccaf6e42" providerId="LiveId" clId="{DF6784AF-13D2-4348-BAB7-87C8302DAE06}" dt="2022-10-22T15:23:50.639" v="944" actId="26606"/>
          <ac:grpSpMkLst>
            <pc:docMk/>
            <pc:sldMk cId="2264957095" sldId="258"/>
            <ac:grpSpMk id="166" creationId="{FADD1535-ED83-48B3-8EB1-671A080F0918}"/>
          </ac:grpSpMkLst>
        </pc:grpChg>
        <pc:grpChg chg="add del">
          <ac:chgData name="Mohamed Ibrahim Sabibullah" userId="fcc4887dccaf6e42" providerId="LiveId" clId="{DF6784AF-13D2-4348-BAB7-87C8302DAE06}" dt="2022-10-22T15:23:50.639" v="944" actId="26606"/>
          <ac:grpSpMkLst>
            <pc:docMk/>
            <pc:sldMk cId="2264957095" sldId="258"/>
            <ac:grpSpMk id="176" creationId="{01081332-6CA1-49C2-A979-7709509AD165}"/>
          </ac:grpSpMkLst>
        </pc:grpChg>
        <pc:grpChg chg="add del">
          <ac:chgData name="Mohamed Ibrahim Sabibullah" userId="fcc4887dccaf6e42" providerId="LiveId" clId="{DF6784AF-13D2-4348-BAB7-87C8302DAE06}" dt="2022-10-23T10:47:26.883" v="1265" actId="26606"/>
          <ac:grpSpMkLst>
            <pc:docMk/>
            <pc:sldMk cId="2264957095" sldId="258"/>
            <ac:grpSpMk id="194" creationId="{34B438D8-EF7C-445C-8B7F-953BEB1BC133}"/>
          </ac:grpSpMkLst>
        </pc:grpChg>
        <pc:grpChg chg="add del">
          <ac:chgData name="Mohamed Ibrahim Sabibullah" userId="fcc4887dccaf6e42" providerId="LiveId" clId="{DF6784AF-13D2-4348-BAB7-87C8302DAE06}" dt="2022-10-23T10:47:26.883" v="1265" actId="26606"/>
          <ac:grpSpMkLst>
            <pc:docMk/>
            <pc:sldMk cId="2264957095" sldId="258"/>
            <ac:grpSpMk id="204" creationId="{284021E3-6F46-410C-BF43-B2DED736558E}"/>
          </ac:grpSpMkLst>
        </pc:grpChg>
        <pc:grpChg chg="add del">
          <ac:chgData name="Mohamed Ibrahim Sabibullah" userId="fcc4887dccaf6e42" providerId="LiveId" clId="{DF6784AF-13D2-4348-BAB7-87C8302DAE06}" dt="2022-10-23T18:25:21.999" v="1670" actId="26606"/>
          <ac:grpSpMkLst>
            <pc:docMk/>
            <pc:sldMk cId="2264957095" sldId="258"/>
            <ac:grpSpMk id="223" creationId="{34B438D8-EF7C-445C-8B7F-953BEB1BC133}"/>
          </ac:grpSpMkLst>
        </pc:grpChg>
        <pc:grpChg chg="add del">
          <ac:chgData name="Mohamed Ibrahim Sabibullah" userId="fcc4887dccaf6e42" providerId="LiveId" clId="{DF6784AF-13D2-4348-BAB7-87C8302DAE06}" dt="2022-10-23T18:25:21.999" v="1670" actId="26606"/>
          <ac:grpSpMkLst>
            <pc:docMk/>
            <pc:sldMk cId="2264957095" sldId="258"/>
            <ac:grpSpMk id="233" creationId="{284021E3-6F46-410C-BF43-B2DED736558E}"/>
          </ac:grpSpMkLst>
        </pc:grpChg>
        <pc:grpChg chg="add del">
          <ac:chgData name="Mohamed Ibrahim Sabibullah" userId="fcc4887dccaf6e42" providerId="LiveId" clId="{DF6784AF-13D2-4348-BAB7-87C8302DAE06}" dt="2022-10-23T18:28:07.475" v="1688" actId="26606"/>
          <ac:grpSpMkLst>
            <pc:docMk/>
            <pc:sldMk cId="2264957095" sldId="258"/>
            <ac:grpSpMk id="252" creationId="{A345EEC5-ECAA-408B-B9D7-1C0E1102C169}"/>
          </ac:grpSpMkLst>
        </pc:grpChg>
        <pc:grpChg chg="add del">
          <ac:chgData name="Mohamed Ibrahim Sabibullah" userId="fcc4887dccaf6e42" providerId="LiveId" clId="{DF6784AF-13D2-4348-BAB7-87C8302DAE06}" dt="2022-10-23T18:28:07.475" v="1688" actId="26606"/>
          <ac:grpSpMkLst>
            <pc:docMk/>
            <pc:sldMk cId="2264957095" sldId="258"/>
            <ac:grpSpMk id="262" creationId="{F0A218EB-ECC2-4D0D-9EDC-F5CB062CADCE}"/>
          </ac:grpSpMkLst>
        </pc:grpChg>
        <pc:grpChg chg="add del">
          <ac:chgData name="Mohamed Ibrahim Sabibullah" userId="fcc4887dccaf6e42" providerId="LiveId" clId="{DF6784AF-13D2-4348-BAB7-87C8302DAE06}" dt="2022-10-23T18:28:57.001" v="1700" actId="26606"/>
          <ac:grpSpMkLst>
            <pc:docMk/>
            <pc:sldMk cId="2264957095" sldId="258"/>
            <ac:grpSpMk id="281" creationId="{34B438D8-EF7C-445C-8B7F-953BEB1BC133}"/>
          </ac:grpSpMkLst>
        </pc:grpChg>
        <pc:grpChg chg="add del">
          <ac:chgData name="Mohamed Ibrahim Sabibullah" userId="fcc4887dccaf6e42" providerId="LiveId" clId="{DF6784AF-13D2-4348-BAB7-87C8302DAE06}" dt="2022-10-23T18:28:57.001" v="1700" actId="26606"/>
          <ac:grpSpMkLst>
            <pc:docMk/>
            <pc:sldMk cId="2264957095" sldId="258"/>
            <ac:grpSpMk id="291" creationId="{284021E3-6F46-410C-BF43-B2DED736558E}"/>
          </ac:grpSpMkLst>
        </pc:grpChg>
        <pc:grpChg chg="add">
          <ac:chgData name="Mohamed Ibrahim Sabibullah" userId="fcc4887dccaf6e42" providerId="LiveId" clId="{DF6784AF-13D2-4348-BAB7-87C8302DAE06}" dt="2022-10-23T18:28:57.001" v="1700" actId="26606"/>
          <ac:grpSpMkLst>
            <pc:docMk/>
            <pc:sldMk cId="2264957095" sldId="258"/>
            <ac:grpSpMk id="310" creationId="{F91F4035-959D-40EA-9ED3-54D7D9F4FCE9}"/>
          </ac:grpSpMkLst>
        </pc:grpChg>
        <pc:grpChg chg="add">
          <ac:chgData name="Mohamed Ibrahim Sabibullah" userId="fcc4887dccaf6e42" providerId="LiveId" clId="{DF6784AF-13D2-4348-BAB7-87C8302DAE06}" dt="2022-10-23T18:28:57.001" v="1700" actId="26606"/>
          <ac:grpSpMkLst>
            <pc:docMk/>
            <pc:sldMk cId="2264957095" sldId="258"/>
            <ac:grpSpMk id="320" creationId="{F8C79A14-3318-47D6-94E0-D72F5E6F5C0B}"/>
          </ac:grpSpMkLst>
        </pc:grpChg>
        <pc:picChg chg="add mod">
          <ac:chgData name="Mohamed Ibrahim Sabibullah" userId="fcc4887dccaf6e42" providerId="LiveId" clId="{DF6784AF-13D2-4348-BAB7-87C8302DAE06}" dt="2022-10-22T15:22:56.138" v="941" actId="571"/>
          <ac:picMkLst>
            <pc:docMk/>
            <pc:sldMk cId="2264957095" sldId="258"/>
            <ac:picMk id="2" creationId="{667B9368-5D3F-4CCC-9C6E-12BC51FDA5D2}"/>
          </ac:picMkLst>
        </pc:picChg>
        <pc:picChg chg="add mod">
          <ac:chgData name="Mohamed Ibrahim Sabibullah" userId="fcc4887dccaf6e42" providerId="LiveId" clId="{DF6784AF-13D2-4348-BAB7-87C8302DAE06}" dt="2022-10-23T18:31:09.521" v="1715" actId="1076"/>
          <ac:picMkLst>
            <pc:docMk/>
            <pc:sldMk cId="2264957095" sldId="258"/>
            <ac:picMk id="5" creationId="{549ED0CD-F99D-777C-9C08-100889CBA864}"/>
          </ac:picMkLst>
        </pc:picChg>
      </pc:sldChg>
      <pc:sldChg chg="addSp delSp modSp new mod ord setBg">
        <pc:chgData name="Mohamed Ibrahim Sabibullah" userId="fcc4887dccaf6e42" providerId="LiveId" clId="{DF6784AF-13D2-4348-BAB7-87C8302DAE06}" dt="2022-10-23T18:31:46.181" v="1718" actId="26606"/>
        <pc:sldMkLst>
          <pc:docMk/>
          <pc:sldMk cId="2134883999" sldId="259"/>
        </pc:sldMkLst>
        <pc:spChg chg="mod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2" creationId="{35029F88-8BA0-79D8-0995-914CA28FA87F}"/>
          </ac:spMkLst>
        </pc:spChg>
        <pc:spChg chg="del">
          <ac:chgData name="Mohamed Ibrahim Sabibullah" userId="fcc4887dccaf6e42" providerId="LiveId" clId="{DF6784AF-13D2-4348-BAB7-87C8302DAE06}" dt="2022-10-21T19:03:49.985" v="94" actId="931"/>
          <ac:spMkLst>
            <pc:docMk/>
            <pc:sldMk cId="2134883999" sldId="259"/>
            <ac:spMk id="3" creationId="{C0D9B195-F9D2-2B96-7449-90C67CAF941A}"/>
          </ac:spMkLst>
        </pc:spChg>
        <pc:spChg chg="add del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10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12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14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1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36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38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3T18:31:46.137" v="1717" actId="26606"/>
          <ac:spMkLst>
            <pc:docMk/>
            <pc:sldMk cId="2134883999" sldId="259"/>
            <ac:spMk id="69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3T18:31:46.137" v="1717" actId="26606"/>
          <ac:spMkLst>
            <pc:docMk/>
            <pc:sldMk cId="2134883999" sldId="259"/>
            <ac:spMk id="71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3T18:31:46.137" v="1717" actId="26606"/>
          <ac:spMkLst>
            <pc:docMk/>
            <pc:sldMk cId="2134883999" sldId="259"/>
            <ac:spMk id="73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3T18:31:46.137" v="1717" actId="26606"/>
          <ac:spMkLst>
            <pc:docMk/>
            <pc:sldMk cId="2134883999" sldId="259"/>
            <ac:spMk id="75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3T18:31:46.137" v="1717" actId="26606"/>
          <ac:spMkLst>
            <pc:docMk/>
            <pc:sldMk cId="2134883999" sldId="259"/>
            <ac:spMk id="95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3T18:31:46.137" v="1717" actId="26606"/>
          <ac:spMkLst>
            <pc:docMk/>
            <pc:sldMk cId="2134883999" sldId="259"/>
            <ac:spMk id="97" creationId="{996DFAFB-BCE1-4BEC-82FB-D574234DEF0A}"/>
          </ac:spMkLst>
        </pc:spChg>
        <pc:spChg chg="add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125" creationId="{247A131F-D5DE-41A5-B4CF-4F345319B40B}"/>
          </ac:spMkLst>
        </pc:spChg>
        <pc:spChg chg="add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126" creationId="{3AF4666D-BD98-40A5-A75F-478B982010B2}"/>
          </ac:spMkLst>
        </pc:spChg>
        <pc:spChg chg="add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127" creationId="{68680585-71F9-4721-A998-4974171D2EB4}"/>
          </ac:spMkLst>
        </pc:spChg>
        <pc:spChg chg="add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128" creationId="{12BC95C2-2EEC-4F59-ABA8-660B0D059CCF}"/>
          </ac:spMkLst>
        </pc:spChg>
        <pc:spChg chg="add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145" creationId="{F1174801-1395-44C5-9B00-CCAC45C056E7}"/>
          </ac:spMkLst>
        </pc:spChg>
        <pc:spChg chg="add">
          <ac:chgData name="Mohamed Ibrahim Sabibullah" userId="fcc4887dccaf6e42" providerId="LiveId" clId="{DF6784AF-13D2-4348-BAB7-87C8302DAE06}" dt="2022-10-23T18:31:46.181" v="1718" actId="26606"/>
          <ac:spMkLst>
            <pc:docMk/>
            <pc:sldMk cId="2134883999" sldId="259"/>
            <ac:spMk id="146" creationId="{996DFAFB-BCE1-4BEC-82FB-D574234DEF0A}"/>
          </ac:spMkLst>
        </pc:spChg>
        <pc:grpChg chg="add del">
          <ac:chgData name="Mohamed Ibrahim Sabibullah" userId="fcc4887dccaf6e42" providerId="LiveId" clId="{DF6784AF-13D2-4348-BAB7-87C8302DAE06}" dt="2022-10-23T18:31:46.181" v="1718" actId="26606"/>
          <ac:grpSpMkLst>
            <pc:docMk/>
            <pc:sldMk cId="2134883999" sldId="259"/>
            <ac:grpSpMk id="18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3T18:31:46.181" v="1718" actId="26606"/>
          <ac:grpSpMkLst>
            <pc:docMk/>
            <pc:sldMk cId="2134883999" sldId="259"/>
            <ac:grpSpMk id="2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3T18:31:46.181" v="1718" actId="26606"/>
          <ac:grpSpMkLst>
            <pc:docMk/>
            <pc:sldMk cId="2134883999" sldId="259"/>
            <ac:grpSpMk id="40" creationId="{4210BA9D-B4AC-4A1D-B63B-44F10A9A7D49}"/>
          </ac:grpSpMkLst>
        </pc:grpChg>
        <pc:grpChg chg="add del">
          <ac:chgData name="Mohamed Ibrahim Sabibullah" userId="fcc4887dccaf6e42" providerId="LiveId" clId="{DF6784AF-13D2-4348-BAB7-87C8302DAE06}" dt="2022-10-23T18:31:46.181" v="1718" actId="26606"/>
          <ac:grpSpMkLst>
            <pc:docMk/>
            <pc:sldMk cId="2134883999" sldId="259"/>
            <ac:grpSpMk id="50" creationId="{80F56037-8334-4400-9C7A-A3BEFA96A8A6}"/>
          </ac:grpSpMkLst>
        </pc:grpChg>
        <pc:grpChg chg="add del">
          <ac:chgData name="Mohamed Ibrahim Sabibullah" userId="fcc4887dccaf6e42" providerId="LiveId" clId="{DF6784AF-13D2-4348-BAB7-87C8302DAE06}" dt="2022-10-23T18:31:46.181" v="1718" actId="26606"/>
          <ac:grpSpMkLst>
            <pc:docMk/>
            <pc:sldMk cId="2134883999" sldId="259"/>
            <ac:grpSpMk id="54" creationId="{6B310A71-665E-47AB-9D80-2D90F7D92163}"/>
          </ac:grpSpMkLst>
        </pc:grpChg>
        <pc:grpChg chg="add del">
          <ac:chgData name="Mohamed Ibrahim Sabibullah" userId="fcc4887dccaf6e42" providerId="LiveId" clId="{DF6784AF-13D2-4348-BAB7-87C8302DAE06}" dt="2022-10-23T18:31:46.137" v="1717" actId="26606"/>
          <ac:grpSpMkLst>
            <pc:docMk/>
            <pc:sldMk cId="2134883999" sldId="259"/>
            <ac:grpSpMk id="77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3T18:31:46.137" v="1717" actId="26606"/>
          <ac:grpSpMkLst>
            <pc:docMk/>
            <pc:sldMk cId="2134883999" sldId="259"/>
            <ac:grpSpMk id="86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3T18:31:46.137" v="1717" actId="26606"/>
          <ac:grpSpMkLst>
            <pc:docMk/>
            <pc:sldMk cId="2134883999" sldId="259"/>
            <ac:grpSpMk id="99" creationId="{7092E392-4FB7-4E2D-928D-EFC63D148E1E}"/>
          </ac:grpSpMkLst>
        </pc:grpChg>
        <pc:grpChg chg="add del">
          <ac:chgData name="Mohamed Ibrahim Sabibullah" userId="fcc4887dccaf6e42" providerId="LiveId" clId="{DF6784AF-13D2-4348-BAB7-87C8302DAE06}" dt="2022-10-23T18:31:46.137" v="1717" actId="26606"/>
          <ac:grpSpMkLst>
            <pc:docMk/>
            <pc:sldMk cId="2134883999" sldId="259"/>
            <ac:grpSpMk id="109" creationId="{A7C60A7A-4212-46AC-80A2-DE231DD3D19F}"/>
          </ac:grpSpMkLst>
        </pc:grpChg>
        <pc:grpChg chg="add del">
          <ac:chgData name="Mohamed Ibrahim Sabibullah" userId="fcc4887dccaf6e42" providerId="LiveId" clId="{DF6784AF-13D2-4348-BAB7-87C8302DAE06}" dt="2022-10-23T18:31:46.137" v="1717" actId="26606"/>
          <ac:grpSpMkLst>
            <pc:docMk/>
            <pc:sldMk cId="2134883999" sldId="259"/>
            <ac:grpSpMk id="121" creationId="{5C0E6139-8A19-4905-87E2-E547D7B7F1AF}"/>
          </ac:grpSpMkLst>
        </pc:grpChg>
        <pc:grpChg chg="add">
          <ac:chgData name="Mohamed Ibrahim Sabibullah" userId="fcc4887dccaf6e42" providerId="LiveId" clId="{DF6784AF-13D2-4348-BAB7-87C8302DAE06}" dt="2022-10-23T18:31:46.181" v="1718" actId="26606"/>
          <ac:grpSpMkLst>
            <pc:docMk/>
            <pc:sldMk cId="2134883999" sldId="259"/>
            <ac:grpSpMk id="129" creationId="{03E9870D-4BBA-43AF-8D44-BBADF020CFF6}"/>
          </ac:grpSpMkLst>
        </pc:grpChg>
        <pc:grpChg chg="add">
          <ac:chgData name="Mohamed Ibrahim Sabibullah" userId="fcc4887dccaf6e42" providerId="LiveId" clId="{DF6784AF-13D2-4348-BAB7-87C8302DAE06}" dt="2022-10-23T18:31:46.181" v="1718" actId="26606"/>
          <ac:grpSpMkLst>
            <pc:docMk/>
            <pc:sldMk cId="2134883999" sldId="259"/>
            <ac:grpSpMk id="137" creationId="{C3279E8D-2BAA-4CB1-834B-09FADD54DE56}"/>
          </ac:grpSpMkLst>
        </pc:grpChg>
        <pc:grpChg chg="add">
          <ac:chgData name="Mohamed Ibrahim Sabibullah" userId="fcc4887dccaf6e42" providerId="LiveId" clId="{DF6784AF-13D2-4348-BAB7-87C8302DAE06}" dt="2022-10-23T18:31:46.181" v="1718" actId="26606"/>
          <ac:grpSpMkLst>
            <pc:docMk/>
            <pc:sldMk cId="2134883999" sldId="259"/>
            <ac:grpSpMk id="147" creationId="{4210BA9D-B4AC-4A1D-B63B-44F10A9A7D49}"/>
          </ac:grpSpMkLst>
        </pc:grpChg>
        <pc:grpChg chg="add">
          <ac:chgData name="Mohamed Ibrahim Sabibullah" userId="fcc4887dccaf6e42" providerId="LiveId" clId="{DF6784AF-13D2-4348-BAB7-87C8302DAE06}" dt="2022-10-23T18:31:46.181" v="1718" actId="26606"/>
          <ac:grpSpMkLst>
            <pc:docMk/>
            <pc:sldMk cId="2134883999" sldId="259"/>
            <ac:grpSpMk id="156" creationId="{80F56037-8334-4400-9C7A-A3BEFA96A8A6}"/>
          </ac:grpSpMkLst>
        </pc:grpChg>
        <pc:grpChg chg="add">
          <ac:chgData name="Mohamed Ibrahim Sabibullah" userId="fcc4887dccaf6e42" providerId="LiveId" clId="{DF6784AF-13D2-4348-BAB7-87C8302DAE06}" dt="2022-10-23T18:31:46.181" v="1718" actId="26606"/>
          <ac:grpSpMkLst>
            <pc:docMk/>
            <pc:sldMk cId="2134883999" sldId="259"/>
            <ac:grpSpMk id="158" creationId="{6B310A71-665E-47AB-9D80-2D90F7D92163}"/>
          </ac:grpSpMkLst>
        </pc:grpChg>
        <pc:picChg chg="add mod">
          <ac:chgData name="Mohamed Ibrahim Sabibullah" userId="fcc4887dccaf6e42" providerId="LiveId" clId="{DF6784AF-13D2-4348-BAB7-87C8302DAE06}" dt="2022-10-23T18:31:46.137" v="1717" actId="26606"/>
          <ac:picMkLst>
            <pc:docMk/>
            <pc:sldMk cId="2134883999" sldId="259"/>
            <ac:picMk id="5" creationId="{B7C4CD49-4A2F-8C3A-635D-B623AF79775D}"/>
          </ac:picMkLst>
        </pc:picChg>
      </pc:sldChg>
      <pc:sldChg chg="addSp delSp modSp new mod ord setBg">
        <pc:chgData name="Mohamed Ibrahim Sabibullah" userId="fcc4887dccaf6e42" providerId="LiveId" clId="{DF6784AF-13D2-4348-BAB7-87C8302DAE06}" dt="2022-10-22T15:41:31.920" v="948" actId="1076"/>
        <pc:sldMkLst>
          <pc:docMk/>
          <pc:sldMk cId="2782557724" sldId="260"/>
        </pc:sldMkLst>
        <pc:spChg chg="mod">
          <ac:chgData name="Mohamed Ibrahim Sabibullah" userId="fcc4887dccaf6e42" providerId="LiveId" clId="{DF6784AF-13D2-4348-BAB7-87C8302DAE06}" dt="2022-10-22T13:27:21.577" v="422" actId="1076"/>
          <ac:spMkLst>
            <pc:docMk/>
            <pc:sldMk cId="2782557724" sldId="260"/>
            <ac:spMk id="2" creationId="{9663A002-9202-91A8-7E32-1A8B63B20EB0}"/>
          </ac:spMkLst>
        </pc:spChg>
        <pc:spChg chg="del">
          <ac:chgData name="Mohamed Ibrahim Sabibullah" userId="fcc4887dccaf6e42" providerId="LiveId" clId="{DF6784AF-13D2-4348-BAB7-87C8302DAE06}" dt="2022-10-21T19:07:46.013" v="103" actId="931"/>
          <ac:spMkLst>
            <pc:docMk/>
            <pc:sldMk cId="2782557724" sldId="260"/>
            <ac:spMk id="3" creationId="{716C1E03-0BA8-BDEB-AFCD-0F0618A22C3C}"/>
          </ac:spMkLst>
        </pc:spChg>
        <pc:spChg chg="add del mod">
          <ac:chgData name="Mohamed Ibrahim Sabibullah" userId="fcc4887dccaf6e42" providerId="LiveId" clId="{DF6784AF-13D2-4348-BAB7-87C8302DAE06}" dt="2022-10-21T19:37:58.348" v="115"/>
          <ac:spMkLst>
            <pc:docMk/>
            <pc:sldMk cId="2782557724" sldId="260"/>
            <ac:spMk id="6" creationId="{F29824A1-83A0-758A-A59E-774D1BADBA87}"/>
          </ac:spMkLst>
        </pc:spChg>
        <pc:spChg chg="add del">
          <ac:chgData name="Mohamed Ibrahim Sabibullah" userId="fcc4887dccaf6e42" providerId="LiveId" clId="{DF6784AF-13D2-4348-BAB7-87C8302DAE06}" dt="2022-10-21T19:07:58.993" v="107" actId="26606"/>
          <ac:spMkLst>
            <pc:docMk/>
            <pc:sldMk cId="2782557724" sldId="260"/>
            <ac:spMk id="9" creationId="{2C91DEEF-2923-E170-D177-8FC40EE2F58C}"/>
          </ac:spMkLst>
        </pc:spChg>
        <pc:spChg chg="add del">
          <ac:chgData name="Mohamed Ibrahim Sabibullah" userId="fcc4887dccaf6e42" providerId="LiveId" clId="{DF6784AF-13D2-4348-BAB7-87C8302DAE06}" dt="2022-10-21T19:07:58.993" v="107" actId="26606"/>
          <ac:spMkLst>
            <pc:docMk/>
            <pc:sldMk cId="2782557724" sldId="260"/>
            <ac:spMk id="12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1T19:07:58.993" v="107" actId="26606"/>
          <ac:spMkLst>
            <pc:docMk/>
            <pc:sldMk cId="2782557724" sldId="260"/>
            <ac:spMk id="14" creationId="{FBFC6891-CBA5-427E-98AC-BF56BB033089}"/>
          </ac:spMkLst>
        </pc:spChg>
        <pc:spChg chg="add del">
          <ac:chgData name="Mohamed Ibrahim Sabibullah" userId="fcc4887dccaf6e42" providerId="LiveId" clId="{DF6784AF-13D2-4348-BAB7-87C8302DAE06}" dt="2022-10-21T19:08:02.344" v="109" actId="26606"/>
          <ac:spMkLst>
            <pc:docMk/>
            <pc:sldMk cId="2782557724" sldId="260"/>
            <ac:spMk id="37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1T19:08:02.344" v="109" actId="26606"/>
          <ac:spMkLst>
            <pc:docMk/>
            <pc:sldMk cId="2782557724" sldId="260"/>
            <ac:spMk id="38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1T19:08:02.344" v="109" actId="26606"/>
          <ac:spMkLst>
            <pc:docMk/>
            <pc:sldMk cId="2782557724" sldId="260"/>
            <ac:spMk id="56" creationId="{1CD15A2F-6D5D-1806-597B-056F0FA5B240}"/>
          </ac:spMkLst>
        </pc:spChg>
        <pc:spChg chg="add del">
          <ac:chgData name="Mohamed Ibrahim Sabibullah" userId="fcc4887dccaf6e42" providerId="LiveId" clId="{DF6784AF-13D2-4348-BAB7-87C8302DAE06}" dt="2022-10-22T12:41:46.244" v="232" actId="26606"/>
          <ac:spMkLst>
            <pc:docMk/>
            <pc:sldMk cId="2782557724" sldId="260"/>
            <ac:spMk id="58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2T12:41:46.244" v="232" actId="26606"/>
          <ac:spMkLst>
            <pc:docMk/>
            <pc:sldMk cId="2782557724" sldId="260"/>
            <ac:spMk id="59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2T12:41:46.244" v="232" actId="26606"/>
          <ac:spMkLst>
            <pc:docMk/>
            <pc:sldMk cId="2782557724" sldId="260"/>
            <ac:spMk id="62" creationId="{A79AC8D1-4607-A132-B739-DD81B13BD946}"/>
          </ac:spMkLst>
        </pc:spChg>
        <pc:spChg chg="add">
          <ac:chgData name="Mohamed Ibrahim Sabibullah" userId="fcc4887dccaf6e42" providerId="LiveId" clId="{DF6784AF-13D2-4348-BAB7-87C8302DAE06}" dt="2022-10-22T12:41:46.244" v="232" actId="26606"/>
          <ac:spMkLst>
            <pc:docMk/>
            <pc:sldMk cId="2782557724" sldId="260"/>
            <ac:spMk id="70" creationId="{247A131F-D5DE-41A5-B4CF-4F345319B40B}"/>
          </ac:spMkLst>
        </pc:spChg>
        <pc:spChg chg="add">
          <ac:chgData name="Mohamed Ibrahim Sabibullah" userId="fcc4887dccaf6e42" providerId="LiveId" clId="{DF6784AF-13D2-4348-BAB7-87C8302DAE06}" dt="2022-10-22T12:41:46.244" v="232" actId="26606"/>
          <ac:spMkLst>
            <pc:docMk/>
            <pc:sldMk cId="2782557724" sldId="260"/>
            <ac:spMk id="72" creationId="{3AF4666D-BD98-40A5-A75F-478B982010B2}"/>
          </ac:spMkLst>
        </pc:spChg>
        <pc:spChg chg="add">
          <ac:chgData name="Mohamed Ibrahim Sabibullah" userId="fcc4887dccaf6e42" providerId="LiveId" clId="{DF6784AF-13D2-4348-BAB7-87C8302DAE06}" dt="2022-10-22T12:41:46.244" v="232" actId="26606"/>
          <ac:spMkLst>
            <pc:docMk/>
            <pc:sldMk cId="2782557724" sldId="260"/>
            <ac:spMk id="74" creationId="{68680585-71F9-4721-A998-4974171D2EB4}"/>
          </ac:spMkLst>
        </pc:spChg>
        <pc:spChg chg="add">
          <ac:chgData name="Mohamed Ibrahim Sabibullah" userId="fcc4887dccaf6e42" providerId="LiveId" clId="{DF6784AF-13D2-4348-BAB7-87C8302DAE06}" dt="2022-10-22T12:41:46.244" v="232" actId="26606"/>
          <ac:spMkLst>
            <pc:docMk/>
            <pc:sldMk cId="2782557724" sldId="260"/>
            <ac:spMk id="76" creationId="{12BC95C2-2EEC-4F59-ABA8-660B0D059CCF}"/>
          </ac:spMkLst>
        </pc:spChg>
        <pc:spChg chg="add">
          <ac:chgData name="Mohamed Ibrahim Sabibullah" userId="fcc4887dccaf6e42" providerId="LiveId" clId="{DF6784AF-13D2-4348-BAB7-87C8302DAE06}" dt="2022-10-22T12:41:46.244" v="232" actId="26606"/>
          <ac:spMkLst>
            <pc:docMk/>
            <pc:sldMk cId="2782557724" sldId="260"/>
            <ac:spMk id="96" creationId="{F1174801-1395-44C5-9B00-CCAC45C056E7}"/>
          </ac:spMkLst>
        </pc:spChg>
        <pc:spChg chg="add">
          <ac:chgData name="Mohamed Ibrahim Sabibullah" userId="fcc4887dccaf6e42" providerId="LiveId" clId="{DF6784AF-13D2-4348-BAB7-87C8302DAE06}" dt="2022-10-22T12:41:46.244" v="232" actId="26606"/>
          <ac:spMkLst>
            <pc:docMk/>
            <pc:sldMk cId="2782557724" sldId="260"/>
            <ac:spMk id="98" creationId="{996DFAFB-BCE1-4BEC-82FB-D574234DEF0A}"/>
          </ac:spMkLst>
        </pc:spChg>
        <pc:grpChg chg="add del">
          <ac:chgData name="Mohamed Ibrahim Sabibullah" userId="fcc4887dccaf6e42" providerId="LiveId" clId="{DF6784AF-13D2-4348-BAB7-87C8302DAE06}" dt="2022-10-21T19:07:58.993" v="107" actId="26606"/>
          <ac:grpSpMkLst>
            <pc:docMk/>
            <pc:sldMk cId="2782557724" sldId="260"/>
            <ac:grpSpMk id="16" creationId="{4CD73DBB-9AC8-4BE7-AA43-995A7495D73C}"/>
          </ac:grpSpMkLst>
        </pc:grpChg>
        <pc:grpChg chg="add del">
          <ac:chgData name="Mohamed Ibrahim Sabibullah" userId="fcc4887dccaf6e42" providerId="LiveId" clId="{DF6784AF-13D2-4348-BAB7-87C8302DAE06}" dt="2022-10-22T12:41:46.244" v="232" actId="26606"/>
          <ac:grpSpMkLst>
            <pc:docMk/>
            <pc:sldMk cId="2782557724" sldId="260"/>
            <ac:grpSpMk id="26" creationId="{B1974323-6061-403E-B0D1-A73F2837522F}"/>
          </ac:grpSpMkLst>
        </pc:grpChg>
        <pc:grpChg chg="add del">
          <ac:chgData name="Mohamed Ibrahim Sabibullah" userId="fcc4887dccaf6e42" providerId="LiveId" clId="{DF6784AF-13D2-4348-BAB7-87C8302DAE06}" dt="2022-10-21T19:07:58.993" v="107" actId="26606"/>
          <ac:grpSpMkLst>
            <pc:docMk/>
            <pc:sldMk cId="2782557724" sldId="260"/>
            <ac:grpSpMk id="28" creationId="{AAFDD3F2-C28D-4186-A9F0-DA324412D571}"/>
          </ac:grpSpMkLst>
        </pc:grpChg>
        <pc:grpChg chg="add del">
          <ac:chgData name="Mohamed Ibrahim Sabibullah" userId="fcc4887dccaf6e42" providerId="LiveId" clId="{DF6784AF-13D2-4348-BAB7-87C8302DAE06}" dt="2022-10-21T19:08:02.344" v="109" actId="26606"/>
          <ac:grpSpMkLst>
            <pc:docMk/>
            <pc:sldMk cId="2782557724" sldId="260"/>
            <ac:grpSpMk id="39" creationId="{C4F70370-17DE-499D-8256-4F9A352BA9F7}"/>
          </ac:grpSpMkLst>
        </pc:grpChg>
        <pc:grpChg chg="add del">
          <ac:chgData name="Mohamed Ibrahim Sabibullah" userId="fcc4887dccaf6e42" providerId="LiveId" clId="{DF6784AF-13D2-4348-BAB7-87C8302DAE06}" dt="2022-10-21T19:08:02.344" v="109" actId="26606"/>
          <ac:grpSpMkLst>
            <pc:docMk/>
            <pc:sldMk cId="2782557724" sldId="260"/>
            <ac:grpSpMk id="47" creationId="{C493BE25-7BED-4AAF-B05A-9EB10C80EF72}"/>
          </ac:grpSpMkLst>
        </pc:grpChg>
        <pc:grpChg chg="add del">
          <ac:chgData name="Mohamed Ibrahim Sabibullah" userId="fcc4887dccaf6e42" providerId="LiveId" clId="{DF6784AF-13D2-4348-BAB7-87C8302DAE06}" dt="2022-10-22T12:41:46.244" v="232" actId="26606"/>
          <ac:grpSpMkLst>
            <pc:docMk/>
            <pc:sldMk cId="2782557724" sldId="260"/>
            <ac:grpSpMk id="60" creationId="{30C2D420-03A9-4AB5-9C8A-784654664B68}"/>
          </ac:grpSpMkLst>
        </pc:grpChg>
        <pc:grpChg chg="add">
          <ac:chgData name="Mohamed Ibrahim Sabibullah" userId="fcc4887dccaf6e42" providerId="LiveId" clId="{DF6784AF-13D2-4348-BAB7-87C8302DAE06}" dt="2022-10-22T12:41:46.244" v="232" actId="26606"/>
          <ac:grpSpMkLst>
            <pc:docMk/>
            <pc:sldMk cId="2782557724" sldId="260"/>
            <ac:grpSpMk id="78" creationId="{03E9870D-4BBA-43AF-8D44-BBADF020CFF6}"/>
          </ac:grpSpMkLst>
        </pc:grpChg>
        <pc:grpChg chg="add">
          <ac:chgData name="Mohamed Ibrahim Sabibullah" userId="fcc4887dccaf6e42" providerId="LiveId" clId="{DF6784AF-13D2-4348-BAB7-87C8302DAE06}" dt="2022-10-22T12:41:46.244" v="232" actId="26606"/>
          <ac:grpSpMkLst>
            <pc:docMk/>
            <pc:sldMk cId="2782557724" sldId="260"/>
            <ac:grpSpMk id="87" creationId="{C3279E8D-2BAA-4CB1-834B-09FADD54DE56}"/>
          </ac:grpSpMkLst>
        </pc:grpChg>
        <pc:grpChg chg="add">
          <ac:chgData name="Mohamed Ibrahim Sabibullah" userId="fcc4887dccaf6e42" providerId="LiveId" clId="{DF6784AF-13D2-4348-BAB7-87C8302DAE06}" dt="2022-10-22T12:41:46.244" v="232" actId="26606"/>
          <ac:grpSpMkLst>
            <pc:docMk/>
            <pc:sldMk cId="2782557724" sldId="260"/>
            <ac:grpSpMk id="100" creationId="{E4A71F22-0E43-4930-8185-0D8C17363485}"/>
          </ac:grpSpMkLst>
        </pc:grpChg>
        <pc:grpChg chg="add">
          <ac:chgData name="Mohamed Ibrahim Sabibullah" userId="fcc4887dccaf6e42" providerId="LiveId" clId="{DF6784AF-13D2-4348-BAB7-87C8302DAE06}" dt="2022-10-22T12:41:46.244" v="232" actId="26606"/>
          <ac:grpSpMkLst>
            <pc:docMk/>
            <pc:sldMk cId="2782557724" sldId="260"/>
            <ac:grpSpMk id="110" creationId="{1EDF0462-C0C2-4E84-A7EA-8EE60CEFF6D8}"/>
          </ac:grpSpMkLst>
        </pc:grpChg>
        <pc:grpChg chg="add">
          <ac:chgData name="Mohamed Ibrahim Sabibullah" userId="fcc4887dccaf6e42" providerId="LiveId" clId="{DF6784AF-13D2-4348-BAB7-87C8302DAE06}" dt="2022-10-22T12:41:46.244" v="232" actId="26606"/>
          <ac:grpSpMkLst>
            <pc:docMk/>
            <pc:sldMk cId="2782557724" sldId="260"/>
            <ac:grpSpMk id="114" creationId="{B798A610-8506-4BC1-8108-8E1A31CAB879}"/>
          </ac:grpSpMkLst>
        </pc:grpChg>
        <pc:picChg chg="add mod">
          <ac:chgData name="Mohamed Ibrahim Sabibullah" userId="fcc4887dccaf6e42" providerId="LiveId" clId="{DF6784AF-13D2-4348-BAB7-87C8302DAE06}" dt="2022-10-22T15:41:31.920" v="948" actId="1076"/>
          <ac:picMkLst>
            <pc:docMk/>
            <pc:sldMk cId="2782557724" sldId="260"/>
            <ac:picMk id="5" creationId="{EAE89065-5B43-E675-AD02-5F52D1C44048}"/>
          </ac:picMkLst>
        </pc:picChg>
      </pc:sldChg>
      <pc:sldChg chg="addSp delSp modSp new mod ord setBg">
        <pc:chgData name="Mohamed Ibrahim Sabibullah" userId="fcc4887dccaf6e42" providerId="LiveId" clId="{DF6784AF-13D2-4348-BAB7-87C8302DAE06}" dt="2022-10-23T12:03:22.975" v="1624" actId="27636"/>
        <pc:sldMkLst>
          <pc:docMk/>
          <pc:sldMk cId="829653175" sldId="261"/>
        </pc:sldMkLst>
        <pc:spChg chg="mod">
          <ac:chgData name="Mohamed Ibrahim Sabibullah" userId="fcc4887dccaf6e42" providerId="LiveId" clId="{DF6784AF-13D2-4348-BAB7-87C8302DAE06}" dt="2022-10-23T12:03:22.975" v="1624" actId="27636"/>
          <ac:spMkLst>
            <pc:docMk/>
            <pc:sldMk cId="829653175" sldId="261"/>
            <ac:spMk id="2" creationId="{5920BAA0-C44A-6702-7D48-E5C640E4F338}"/>
          </ac:spMkLst>
        </pc:spChg>
        <pc:spChg chg="del">
          <ac:chgData name="Mohamed Ibrahim Sabibullah" userId="fcc4887dccaf6e42" providerId="LiveId" clId="{DF6784AF-13D2-4348-BAB7-87C8302DAE06}" dt="2022-10-21T19:38:30.621" v="117" actId="931"/>
          <ac:spMkLst>
            <pc:docMk/>
            <pc:sldMk cId="829653175" sldId="261"/>
            <ac:spMk id="3" creationId="{5F4DC9FE-AAFE-B6E4-00F7-191EC6AEAF9E}"/>
          </ac:spMkLst>
        </pc:spChg>
        <pc:spChg chg="add del mod">
          <ac:chgData name="Mohamed Ibrahim Sabibullah" userId="fcc4887dccaf6e42" providerId="LiveId" clId="{DF6784AF-13D2-4348-BAB7-87C8302DAE06}" dt="2022-10-22T16:52:57.285" v="1000"/>
          <ac:spMkLst>
            <pc:docMk/>
            <pc:sldMk cId="829653175" sldId="261"/>
            <ac:spMk id="3" creationId="{BEBA6916-E882-1929-ECDD-5575D94A3AFF}"/>
          </ac:spMkLst>
        </pc:spChg>
        <pc:spChg chg="add del">
          <ac:chgData name="Mohamed Ibrahim Sabibullah" userId="fcc4887dccaf6e42" providerId="LiveId" clId="{DF6784AF-13D2-4348-BAB7-87C8302DAE06}" dt="2022-10-22T12:42:29.654" v="247" actId="26606"/>
          <ac:spMkLst>
            <pc:docMk/>
            <pc:sldMk cId="829653175" sldId="261"/>
            <ac:spMk id="10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2T12:42:29.654" v="247" actId="26606"/>
          <ac:spMkLst>
            <pc:docMk/>
            <pc:sldMk cId="829653175" sldId="261"/>
            <ac:spMk id="12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2T12:42:29.654" v="247" actId="26606"/>
          <ac:spMkLst>
            <pc:docMk/>
            <pc:sldMk cId="829653175" sldId="261"/>
            <ac:spMk id="14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2T12:42:29.654" v="247" actId="26606"/>
          <ac:spMkLst>
            <pc:docMk/>
            <pc:sldMk cId="829653175" sldId="261"/>
            <ac:spMk id="1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2T12:42:29.654" v="247" actId="26606"/>
          <ac:spMkLst>
            <pc:docMk/>
            <pc:sldMk cId="829653175" sldId="261"/>
            <ac:spMk id="36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42:29.654" v="247" actId="26606"/>
          <ac:spMkLst>
            <pc:docMk/>
            <pc:sldMk cId="829653175" sldId="261"/>
            <ac:spMk id="38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2T12:42:31.986" v="249" actId="26606"/>
          <ac:spMkLst>
            <pc:docMk/>
            <pc:sldMk cId="829653175" sldId="261"/>
            <ac:spMk id="66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2T12:42:31.986" v="249" actId="26606"/>
          <ac:spMkLst>
            <pc:docMk/>
            <pc:sldMk cId="829653175" sldId="261"/>
            <ac:spMk id="67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2T12:42:31.986" v="249" actId="26606"/>
          <ac:spMkLst>
            <pc:docMk/>
            <pc:sldMk cId="829653175" sldId="261"/>
            <ac:spMk id="68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2T12:42:31.986" v="249" actId="26606"/>
          <ac:spMkLst>
            <pc:docMk/>
            <pc:sldMk cId="829653175" sldId="261"/>
            <ac:spMk id="69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2T12:42:31.986" v="249" actId="26606"/>
          <ac:spMkLst>
            <pc:docMk/>
            <pc:sldMk cId="829653175" sldId="261"/>
            <ac:spMk id="86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2T12:42:31.986" v="249" actId="26606"/>
          <ac:spMkLst>
            <pc:docMk/>
            <pc:sldMk cId="829653175" sldId="261"/>
            <ac:spMk id="87" creationId="{996DFAFB-BCE1-4BEC-82FB-D574234DEF0A}"/>
          </ac:spMkLst>
        </pc:spChg>
        <pc:spChg chg="add">
          <ac:chgData name="Mohamed Ibrahim Sabibullah" userId="fcc4887dccaf6e42" providerId="LiveId" clId="{DF6784AF-13D2-4348-BAB7-87C8302DAE06}" dt="2022-10-22T12:42:32.031" v="250" actId="26606"/>
          <ac:spMkLst>
            <pc:docMk/>
            <pc:sldMk cId="829653175" sldId="261"/>
            <ac:spMk id="107" creationId="{247A131F-D5DE-41A5-B4CF-4F345319B40B}"/>
          </ac:spMkLst>
        </pc:spChg>
        <pc:spChg chg="add">
          <ac:chgData name="Mohamed Ibrahim Sabibullah" userId="fcc4887dccaf6e42" providerId="LiveId" clId="{DF6784AF-13D2-4348-BAB7-87C8302DAE06}" dt="2022-10-22T12:42:32.031" v="250" actId="26606"/>
          <ac:spMkLst>
            <pc:docMk/>
            <pc:sldMk cId="829653175" sldId="261"/>
            <ac:spMk id="108" creationId="{3AF4666D-BD98-40A5-A75F-478B982010B2}"/>
          </ac:spMkLst>
        </pc:spChg>
        <pc:spChg chg="add">
          <ac:chgData name="Mohamed Ibrahim Sabibullah" userId="fcc4887dccaf6e42" providerId="LiveId" clId="{DF6784AF-13D2-4348-BAB7-87C8302DAE06}" dt="2022-10-22T12:42:32.031" v="250" actId="26606"/>
          <ac:spMkLst>
            <pc:docMk/>
            <pc:sldMk cId="829653175" sldId="261"/>
            <ac:spMk id="109" creationId="{68680585-71F9-4721-A998-4974171D2EB4}"/>
          </ac:spMkLst>
        </pc:spChg>
        <pc:spChg chg="add">
          <ac:chgData name="Mohamed Ibrahim Sabibullah" userId="fcc4887dccaf6e42" providerId="LiveId" clId="{DF6784AF-13D2-4348-BAB7-87C8302DAE06}" dt="2022-10-22T12:42:32.031" v="250" actId="26606"/>
          <ac:spMkLst>
            <pc:docMk/>
            <pc:sldMk cId="829653175" sldId="261"/>
            <ac:spMk id="110" creationId="{12BC95C2-2EEC-4F59-ABA8-660B0D059CCF}"/>
          </ac:spMkLst>
        </pc:spChg>
        <pc:spChg chg="add">
          <ac:chgData name="Mohamed Ibrahim Sabibullah" userId="fcc4887dccaf6e42" providerId="LiveId" clId="{DF6784AF-13D2-4348-BAB7-87C8302DAE06}" dt="2022-10-22T12:42:32.031" v="250" actId="26606"/>
          <ac:spMkLst>
            <pc:docMk/>
            <pc:sldMk cId="829653175" sldId="261"/>
            <ac:spMk id="113" creationId="{F1174801-1395-44C5-9B00-CCAC45C056E7}"/>
          </ac:spMkLst>
        </pc:spChg>
        <pc:spChg chg="add">
          <ac:chgData name="Mohamed Ibrahim Sabibullah" userId="fcc4887dccaf6e42" providerId="LiveId" clId="{DF6784AF-13D2-4348-BAB7-87C8302DAE06}" dt="2022-10-22T12:42:32.031" v="250" actId="26606"/>
          <ac:spMkLst>
            <pc:docMk/>
            <pc:sldMk cId="829653175" sldId="261"/>
            <ac:spMk id="114" creationId="{996DFAFB-BCE1-4BEC-82FB-D574234DEF0A}"/>
          </ac:spMkLst>
        </pc:spChg>
        <pc:grpChg chg="add del">
          <ac:chgData name="Mohamed Ibrahim Sabibullah" userId="fcc4887dccaf6e42" providerId="LiveId" clId="{DF6784AF-13D2-4348-BAB7-87C8302DAE06}" dt="2022-10-22T12:42:29.654" v="247" actId="26606"/>
          <ac:grpSpMkLst>
            <pc:docMk/>
            <pc:sldMk cId="829653175" sldId="261"/>
            <ac:grpSpMk id="18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2T12:42:29.654" v="247" actId="26606"/>
          <ac:grpSpMkLst>
            <pc:docMk/>
            <pc:sldMk cId="829653175" sldId="261"/>
            <ac:grpSpMk id="2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2T12:42:29.654" v="247" actId="26606"/>
          <ac:grpSpMkLst>
            <pc:docMk/>
            <pc:sldMk cId="829653175" sldId="261"/>
            <ac:grpSpMk id="40" creationId="{5656314A-7360-472A-85B1-0CC7D3C5C09C}"/>
          </ac:grpSpMkLst>
        </pc:grpChg>
        <pc:grpChg chg="add del">
          <ac:chgData name="Mohamed Ibrahim Sabibullah" userId="fcc4887dccaf6e42" providerId="LiveId" clId="{DF6784AF-13D2-4348-BAB7-87C8302DAE06}" dt="2022-10-22T12:42:29.654" v="247" actId="26606"/>
          <ac:grpSpMkLst>
            <pc:docMk/>
            <pc:sldMk cId="829653175" sldId="261"/>
            <ac:grpSpMk id="52" creationId="{3530084A-AE46-40C3-AEC2-05AE51DBE567}"/>
          </ac:grpSpMkLst>
        </pc:grpChg>
        <pc:grpChg chg="add del">
          <ac:chgData name="Mohamed Ibrahim Sabibullah" userId="fcc4887dccaf6e42" providerId="LiveId" clId="{DF6784AF-13D2-4348-BAB7-87C8302DAE06}" dt="2022-10-22T12:42:29.654" v="247" actId="26606"/>
          <ac:grpSpMkLst>
            <pc:docMk/>
            <pc:sldMk cId="829653175" sldId="261"/>
            <ac:grpSpMk id="62" creationId="{7486C3FB-E613-42EE-BB94-C836C350912A}"/>
          </ac:grpSpMkLst>
        </pc:grpChg>
        <pc:grpChg chg="add del">
          <ac:chgData name="Mohamed Ibrahim Sabibullah" userId="fcc4887dccaf6e42" providerId="LiveId" clId="{DF6784AF-13D2-4348-BAB7-87C8302DAE06}" dt="2022-10-22T12:42:31.986" v="249" actId="26606"/>
          <ac:grpSpMkLst>
            <pc:docMk/>
            <pc:sldMk cId="829653175" sldId="261"/>
            <ac:grpSpMk id="70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2T12:42:31.986" v="249" actId="26606"/>
          <ac:grpSpMkLst>
            <pc:docMk/>
            <pc:sldMk cId="829653175" sldId="261"/>
            <ac:grpSpMk id="78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2T12:42:31.986" v="249" actId="26606"/>
          <ac:grpSpMkLst>
            <pc:docMk/>
            <pc:sldMk cId="829653175" sldId="261"/>
            <ac:grpSpMk id="88" creationId="{E4A71F22-0E43-4930-8185-0D8C17363485}"/>
          </ac:grpSpMkLst>
        </pc:grpChg>
        <pc:grpChg chg="add del">
          <ac:chgData name="Mohamed Ibrahim Sabibullah" userId="fcc4887dccaf6e42" providerId="LiveId" clId="{DF6784AF-13D2-4348-BAB7-87C8302DAE06}" dt="2022-10-22T12:42:31.986" v="249" actId="26606"/>
          <ac:grpSpMkLst>
            <pc:docMk/>
            <pc:sldMk cId="829653175" sldId="261"/>
            <ac:grpSpMk id="96" creationId="{1EDF0462-C0C2-4E84-A7EA-8EE60CEFF6D8}"/>
          </ac:grpSpMkLst>
        </pc:grpChg>
        <pc:grpChg chg="add del">
          <ac:chgData name="Mohamed Ibrahim Sabibullah" userId="fcc4887dccaf6e42" providerId="LiveId" clId="{DF6784AF-13D2-4348-BAB7-87C8302DAE06}" dt="2022-10-22T12:42:31.986" v="249" actId="26606"/>
          <ac:grpSpMkLst>
            <pc:docMk/>
            <pc:sldMk cId="829653175" sldId="261"/>
            <ac:grpSpMk id="98" creationId="{B798A610-8506-4BC1-8108-8E1A31CAB879}"/>
          </ac:grpSpMkLst>
        </pc:grpChg>
        <pc:grpChg chg="add">
          <ac:chgData name="Mohamed Ibrahim Sabibullah" userId="fcc4887dccaf6e42" providerId="LiveId" clId="{DF6784AF-13D2-4348-BAB7-87C8302DAE06}" dt="2022-10-22T12:42:32.031" v="250" actId="26606"/>
          <ac:grpSpMkLst>
            <pc:docMk/>
            <pc:sldMk cId="829653175" sldId="261"/>
            <ac:grpSpMk id="111" creationId="{03E9870D-4BBA-43AF-8D44-BBADF020CFF6}"/>
          </ac:grpSpMkLst>
        </pc:grpChg>
        <pc:grpChg chg="add">
          <ac:chgData name="Mohamed Ibrahim Sabibullah" userId="fcc4887dccaf6e42" providerId="LiveId" clId="{DF6784AF-13D2-4348-BAB7-87C8302DAE06}" dt="2022-10-22T12:42:32.031" v="250" actId="26606"/>
          <ac:grpSpMkLst>
            <pc:docMk/>
            <pc:sldMk cId="829653175" sldId="261"/>
            <ac:grpSpMk id="112" creationId="{C3279E8D-2BAA-4CB1-834B-09FADD54DE56}"/>
          </ac:grpSpMkLst>
        </pc:grpChg>
        <pc:grpChg chg="add">
          <ac:chgData name="Mohamed Ibrahim Sabibullah" userId="fcc4887dccaf6e42" providerId="LiveId" clId="{DF6784AF-13D2-4348-BAB7-87C8302DAE06}" dt="2022-10-22T12:42:32.031" v="250" actId="26606"/>
          <ac:grpSpMkLst>
            <pc:docMk/>
            <pc:sldMk cId="829653175" sldId="261"/>
            <ac:grpSpMk id="115" creationId="{5656314A-7360-472A-85B1-0CC7D3C5C09C}"/>
          </ac:grpSpMkLst>
        </pc:grpChg>
        <pc:grpChg chg="add">
          <ac:chgData name="Mohamed Ibrahim Sabibullah" userId="fcc4887dccaf6e42" providerId="LiveId" clId="{DF6784AF-13D2-4348-BAB7-87C8302DAE06}" dt="2022-10-22T12:42:32.031" v="250" actId="26606"/>
          <ac:grpSpMkLst>
            <pc:docMk/>
            <pc:sldMk cId="829653175" sldId="261"/>
            <ac:grpSpMk id="117" creationId="{3530084A-AE46-40C3-AEC2-05AE51DBE567}"/>
          </ac:grpSpMkLst>
        </pc:grpChg>
        <pc:grpChg chg="add">
          <ac:chgData name="Mohamed Ibrahim Sabibullah" userId="fcc4887dccaf6e42" providerId="LiveId" clId="{DF6784AF-13D2-4348-BAB7-87C8302DAE06}" dt="2022-10-22T12:42:32.031" v="250" actId="26606"/>
          <ac:grpSpMkLst>
            <pc:docMk/>
            <pc:sldMk cId="829653175" sldId="261"/>
            <ac:grpSpMk id="118" creationId="{7486C3FB-E613-42EE-BB94-C836C350912A}"/>
          </ac:grpSpMkLst>
        </pc:grpChg>
        <pc:picChg chg="add mod">
          <ac:chgData name="Mohamed Ibrahim Sabibullah" userId="fcc4887dccaf6e42" providerId="LiveId" clId="{DF6784AF-13D2-4348-BAB7-87C8302DAE06}" dt="2022-10-22T12:42:32.031" v="250" actId="26606"/>
          <ac:picMkLst>
            <pc:docMk/>
            <pc:sldMk cId="829653175" sldId="261"/>
            <ac:picMk id="5" creationId="{E9495ABA-6862-7947-9608-25F0216B8FCC}"/>
          </ac:picMkLst>
        </pc:picChg>
      </pc:sldChg>
      <pc:sldChg chg="addSp delSp modSp new mod ord setBg">
        <pc:chgData name="Mohamed Ibrahim Sabibullah" userId="fcc4887dccaf6e42" providerId="LiveId" clId="{DF6784AF-13D2-4348-BAB7-87C8302DAE06}" dt="2022-10-22T12:47:24.486" v="369" actId="26606"/>
        <pc:sldMkLst>
          <pc:docMk/>
          <pc:sldMk cId="1766087521" sldId="262"/>
        </pc:sldMkLst>
        <pc:spChg chg="mod">
          <ac:chgData name="Mohamed Ibrahim Sabibullah" userId="fcc4887dccaf6e42" providerId="LiveId" clId="{DF6784AF-13D2-4348-BAB7-87C8302DAE06}" dt="2022-10-22T12:47:24.486" v="369" actId="26606"/>
          <ac:spMkLst>
            <pc:docMk/>
            <pc:sldMk cId="1766087521" sldId="262"/>
            <ac:spMk id="2" creationId="{259E6CD4-8F90-1FF7-1E12-1DEA20A90885}"/>
          </ac:spMkLst>
        </pc:spChg>
        <pc:spChg chg="del">
          <ac:chgData name="Mohamed Ibrahim Sabibullah" userId="fcc4887dccaf6e42" providerId="LiveId" clId="{DF6784AF-13D2-4348-BAB7-87C8302DAE06}" dt="2022-10-21T19:44:24.376" v="121" actId="931"/>
          <ac:spMkLst>
            <pc:docMk/>
            <pc:sldMk cId="1766087521" sldId="262"/>
            <ac:spMk id="3" creationId="{5019ED57-55F2-D0A1-E282-62B68BDF8019}"/>
          </ac:spMkLst>
        </pc:spChg>
        <pc:spChg chg="add del">
          <ac:chgData name="Mohamed Ibrahim Sabibullah" userId="fcc4887dccaf6e42" providerId="LiveId" clId="{DF6784AF-13D2-4348-BAB7-87C8302DAE06}" dt="2022-10-21T19:49:52.521" v="138" actId="26606"/>
          <ac:spMkLst>
            <pc:docMk/>
            <pc:sldMk cId="1766087521" sldId="262"/>
            <ac:spMk id="9" creationId="{30CB9687-2D26-6118-93BA-D8C4DDEF39F6}"/>
          </ac:spMkLst>
        </pc:spChg>
        <pc:spChg chg="add del">
          <ac:chgData name="Mohamed Ibrahim Sabibullah" userId="fcc4887dccaf6e42" providerId="LiveId" clId="{DF6784AF-13D2-4348-BAB7-87C8302DAE06}" dt="2022-10-21T19:49:47.489" v="136" actId="26606"/>
          <ac:spMkLst>
            <pc:docMk/>
            <pc:sldMk cId="1766087521" sldId="262"/>
            <ac:spMk id="10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1T19:49:47.489" v="136" actId="26606"/>
          <ac:spMkLst>
            <pc:docMk/>
            <pc:sldMk cId="1766087521" sldId="262"/>
            <ac:spMk id="12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1T19:49:47.489" v="136" actId="26606"/>
          <ac:spMkLst>
            <pc:docMk/>
            <pc:sldMk cId="1766087521" sldId="262"/>
            <ac:spMk id="14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1T19:49:47.489" v="136" actId="26606"/>
          <ac:spMkLst>
            <pc:docMk/>
            <pc:sldMk cId="1766087521" sldId="262"/>
            <ac:spMk id="1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1T19:49:47.489" v="136" actId="26606"/>
          <ac:spMkLst>
            <pc:docMk/>
            <pc:sldMk cId="1766087521" sldId="262"/>
            <ac:spMk id="36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1T19:49:47.489" v="136" actId="26606"/>
          <ac:spMkLst>
            <pc:docMk/>
            <pc:sldMk cId="1766087521" sldId="262"/>
            <ac:spMk id="38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1T19:49:52.521" v="138" actId="26606"/>
          <ac:spMkLst>
            <pc:docMk/>
            <pc:sldMk cId="1766087521" sldId="262"/>
            <ac:spMk id="66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1T19:49:52.521" v="138" actId="26606"/>
          <ac:spMkLst>
            <pc:docMk/>
            <pc:sldMk cId="1766087521" sldId="262"/>
            <ac:spMk id="67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1T19:49:59.171" v="140" actId="26606"/>
          <ac:spMkLst>
            <pc:docMk/>
            <pc:sldMk cId="1766087521" sldId="262"/>
            <ac:spMk id="86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1T19:49:59.171" v="140" actId="26606"/>
          <ac:spMkLst>
            <pc:docMk/>
            <pc:sldMk cId="1766087521" sldId="262"/>
            <ac:spMk id="87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1T19:49:59.171" v="140" actId="26606"/>
          <ac:spMkLst>
            <pc:docMk/>
            <pc:sldMk cId="1766087521" sldId="262"/>
            <ac:spMk id="88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1T19:49:59.171" v="140" actId="26606"/>
          <ac:spMkLst>
            <pc:docMk/>
            <pc:sldMk cId="1766087521" sldId="262"/>
            <ac:spMk id="89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1T19:49:59.171" v="140" actId="26606"/>
          <ac:spMkLst>
            <pc:docMk/>
            <pc:sldMk cId="1766087521" sldId="262"/>
            <ac:spMk id="92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1T19:49:59.171" v="140" actId="26606"/>
          <ac:spMkLst>
            <pc:docMk/>
            <pc:sldMk cId="1766087521" sldId="262"/>
            <ac:spMk id="93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2T12:47:24.486" v="369" actId="26606"/>
          <ac:spMkLst>
            <pc:docMk/>
            <pc:sldMk cId="1766087521" sldId="262"/>
            <ac:spMk id="100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2T12:47:24.486" v="369" actId="26606"/>
          <ac:spMkLst>
            <pc:docMk/>
            <pc:sldMk cId="1766087521" sldId="262"/>
            <ac:spMk id="101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2T12:47:24.486" v="369" actId="26606"/>
          <ac:spMkLst>
            <pc:docMk/>
            <pc:sldMk cId="1766087521" sldId="262"/>
            <ac:spMk id="110" creationId="{30CB9687-2D26-6118-93BA-D8C4DDEF39F6}"/>
          </ac:spMkLst>
        </pc:spChg>
        <pc:spChg chg="add">
          <ac:chgData name="Mohamed Ibrahim Sabibullah" userId="fcc4887dccaf6e42" providerId="LiveId" clId="{DF6784AF-13D2-4348-BAB7-87C8302DAE06}" dt="2022-10-22T12:47:24.486" v="369" actId="26606"/>
          <ac:spMkLst>
            <pc:docMk/>
            <pc:sldMk cId="1766087521" sldId="262"/>
            <ac:spMk id="125" creationId="{247A131F-D5DE-41A5-B4CF-4F345319B40B}"/>
          </ac:spMkLst>
        </pc:spChg>
        <pc:spChg chg="add">
          <ac:chgData name="Mohamed Ibrahim Sabibullah" userId="fcc4887dccaf6e42" providerId="LiveId" clId="{DF6784AF-13D2-4348-BAB7-87C8302DAE06}" dt="2022-10-22T12:47:24.486" v="369" actId="26606"/>
          <ac:spMkLst>
            <pc:docMk/>
            <pc:sldMk cId="1766087521" sldId="262"/>
            <ac:spMk id="127" creationId="{3AF4666D-BD98-40A5-A75F-478B982010B2}"/>
          </ac:spMkLst>
        </pc:spChg>
        <pc:spChg chg="add">
          <ac:chgData name="Mohamed Ibrahim Sabibullah" userId="fcc4887dccaf6e42" providerId="LiveId" clId="{DF6784AF-13D2-4348-BAB7-87C8302DAE06}" dt="2022-10-22T12:47:24.486" v="369" actId="26606"/>
          <ac:spMkLst>
            <pc:docMk/>
            <pc:sldMk cId="1766087521" sldId="262"/>
            <ac:spMk id="129" creationId="{68680585-71F9-4721-A998-4974171D2EB4}"/>
          </ac:spMkLst>
        </pc:spChg>
        <pc:spChg chg="add">
          <ac:chgData name="Mohamed Ibrahim Sabibullah" userId="fcc4887dccaf6e42" providerId="LiveId" clId="{DF6784AF-13D2-4348-BAB7-87C8302DAE06}" dt="2022-10-22T12:47:24.486" v="369" actId="26606"/>
          <ac:spMkLst>
            <pc:docMk/>
            <pc:sldMk cId="1766087521" sldId="262"/>
            <ac:spMk id="131" creationId="{12BC95C2-2EEC-4F59-ABA8-660B0D059CCF}"/>
          </ac:spMkLst>
        </pc:spChg>
        <pc:spChg chg="add">
          <ac:chgData name="Mohamed Ibrahim Sabibullah" userId="fcc4887dccaf6e42" providerId="LiveId" clId="{DF6784AF-13D2-4348-BAB7-87C8302DAE06}" dt="2022-10-22T12:47:24.486" v="369" actId="26606"/>
          <ac:spMkLst>
            <pc:docMk/>
            <pc:sldMk cId="1766087521" sldId="262"/>
            <ac:spMk id="151" creationId="{F1174801-1395-44C5-9B00-CCAC45C056E7}"/>
          </ac:spMkLst>
        </pc:spChg>
        <pc:spChg chg="add">
          <ac:chgData name="Mohamed Ibrahim Sabibullah" userId="fcc4887dccaf6e42" providerId="LiveId" clId="{DF6784AF-13D2-4348-BAB7-87C8302DAE06}" dt="2022-10-22T12:47:24.486" v="369" actId="26606"/>
          <ac:spMkLst>
            <pc:docMk/>
            <pc:sldMk cId="1766087521" sldId="262"/>
            <ac:spMk id="153" creationId="{996DFAFB-BCE1-4BEC-82FB-D574234DEF0A}"/>
          </ac:spMkLst>
        </pc:spChg>
        <pc:grpChg chg="add del">
          <ac:chgData name="Mohamed Ibrahim Sabibullah" userId="fcc4887dccaf6e42" providerId="LiveId" clId="{DF6784AF-13D2-4348-BAB7-87C8302DAE06}" dt="2022-10-21T19:49:47.489" v="136" actId="26606"/>
          <ac:grpSpMkLst>
            <pc:docMk/>
            <pc:sldMk cId="1766087521" sldId="262"/>
            <ac:grpSpMk id="18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1T19:49:52.521" v="138" actId="26606"/>
          <ac:grpSpMkLst>
            <pc:docMk/>
            <pc:sldMk cId="1766087521" sldId="262"/>
            <ac:grpSpMk id="26" creationId="{B1974323-6061-403E-B0D1-A73F2837522F}"/>
          </ac:grpSpMkLst>
        </pc:grpChg>
        <pc:grpChg chg="add del">
          <ac:chgData name="Mohamed Ibrahim Sabibullah" userId="fcc4887dccaf6e42" providerId="LiveId" clId="{DF6784AF-13D2-4348-BAB7-87C8302DAE06}" dt="2022-10-21T19:49:47.489" v="136" actId="26606"/>
          <ac:grpSpMkLst>
            <pc:docMk/>
            <pc:sldMk cId="1766087521" sldId="262"/>
            <ac:grpSpMk id="2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1T19:49:47.489" v="136" actId="26606"/>
          <ac:grpSpMkLst>
            <pc:docMk/>
            <pc:sldMk cId="1766087521" sldId="262"/>
            <ac:grpSpMk id="40" creationId="{4210BA9D-B4AC-4A1D-B63B-44F10A9A7D49}"/>
          </ac:grpSpMkLst>
        </pc:grpChg>
        <pc:grpChg chg="add del">
          <ac:chgData name="Mohamed Ibrahim Sabibullah" userId="fcc4887dccaf6e42" providerId="LiveId" clId="{DF6784AF-13D2-4348-BAB7-87C8302DAE06}" dt="2022-10-21T19:49:47.489" v="136" actId="26606"/>
          <ac:grpSpMkLst>
            <pc:docMk/>
            <pc:sldMk cId="1766087521" sldId="262"/>
            <ac:grpSpMk id="50" creationId="{80F56037-8334-4400-9C7A-A3BEFA96A8A6}"/>
          </ac:grpSpMkLst>
        </pc:grpChg>
        <pc:grpChg chg="add del">
          <ac:chgData name="Mohamed Ibrahim Sabibullah" userId="fcc4887dccaf6e42" providerId="LiveId" clId="{DF6784AF-13D2-4348-BAB7-87C8302DAE06}" dt="2022-10-21T19:49:59.171" v="140" actId="26606"/>
          <ac:grpSpMkLst>
            <pc:docMk/>
            <pc:sldMk cId="1766087521" sldId="262"/>
            <ac:grpSpMk id="52" creationId="{FA83938A-824D-4A58-A16F-424E254986BD}"/>
          </ac:grpSpMkLst>
        </pc:grpChg>
        <pc:grpChg chg="add del">
          <ac:chgData name="Mohamed Ibrahim Sabibullah" userId="fcc4887dccaf6e42" providerId="LiveId" clId="{DF6784AF-13D2-4348-BAB7-87C8302DAE06}" dt="2022-10-21T19:49:47.489" v="136" actId="26606"/>
          <ac:grpSpMkLst>
            <pc:docMk/>
            <pc:sldMk cId="1766087521" sldId="262"/>
            <ac:grpSpMk id="54" creationId="{6B310A71-665E-47AB-9D80-2D90F7D92163}"/>
          </ac:grpSpMkLst>
        </pc:grpChg>
        <pc:grpChg chg="add del">
          <ac:chgData name="Mohamed Ibrahim Sabibullah" userId="fcc4887dccaf6e42" providerId="LiveId" clId="{DF6784AF-13D2-4348-BAB7-87C8302DAE06}" dt="2022-10-21T19:49:59.171" v="140" actId="26606"/>
          <ac:grpSpMkLst>
            <pc:docMk/>
            <pc:sldMk cId="1766087521" sldId="262"/>
            <ac:grpSpMk id="61" creationId="{8593C7C3-23A8-4377-B2A6-0AA4120CF044}"/>
          </ac:grpSpMkLst>
        </pc:grpChg>
        <pc:grpChg chg="add del">
          <ac:chgData name="Mohamed Ibrahim Sabibullah" userId="fcc4887dccaf6e42" providerId="LiveId" clId="{DF6784AF-13D2-4348-BAB7-87C8302DAE06}" dt="2022-10-21T19:49:59.171" v="140" actId="26606"/>
          <ac:grpSpMkLst>
            <pc:docMk/>
            <pc:sldMk cId="1766087521" sldId="262"/>
            <ac:grpSpMk id="65" creationId="{B531CCBB-545A-412B-89AF-AEB3068A7324}"/>
          </ac:grpSpMkLst>
        </pc:grpChg>
        <pc:grpChg chg="add del">
          <ac:chgData name="Mohamed Ibrahim Sabibullah" userId="fcc4887dccaf6e42" providerId="LiveId" clId="{DF6784AF-13D2-4348-BAB7-87C8302DAE06}" dt="2022-10-21T19:49:52.521" v="138" actId="26606"/>
          <ac:grpSpMkLst>
            <pc:docMk/>
            <pc:sldMk cId="1766087521" sldId="262"/>
            <ac:grpSpMk id="68" creationId="{30C2D420-03A9-4AB5-9C8A-784654664B68}"/>
          </ac:grpSpMkLst>
        </pc:grpChg>
        <pc:grpChg chg="add del">
          <ac:chgData name="Mohamed Ibrahim Sabibullah" userId="fcc4887dccaf6e42" providerId="LiveId" clId="{DF6784AF-13D2-4348-BAB7-87C8302DAE06}" dt="2022-10-21T19:49:59.171" v="140" actId="26606"/>
          <ac:grpSpMkLst>
            <pc:docMk/>
            <pc:sldMk cId="1766087521" sldId="262"/>
            <ac:grpSpMk id="90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1T19:49:59.171" v="140" actId="26606"/>
          <ac:grpSpMkLst>
            <pc:docMk/>
            <pc:sldMk cId="1766087521" sldId="262"/>
            <ac:grpSpMk id="91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1T19:49:59.171" v="140" actId="26606"/>
          <ac:grpSpMkLst>
            <pc:docMk/>
            <pc:sldMk cId="1766087521" sldId="262"/>
            <ac:grpSpMk id="94" creationId="{FD57FA8A-6F6A-4738-A4C4-A1CA44170603}"/>
          </ac:grpSpMkLst>
        </pc:grpChg>
        <pc:grpChg chg="add del">
          <ac:chgData name="Mohamed Ibrahim Sabibullah" userId="fcc4887dccaf6e42" providerId="LiveId" clId="{DF6784AF-13D2-4348-BAB7-87C8302DAE06}" dt="2022-10-22T12:47:24.486" v="369" actId="26606"/>
          <ac:grpSpMkLst>
            <pc:docMk/>
            <pc:sldMk cId="1766087521" sldId="262"/>
            <ac:grpSpMk id="102" creationId="{30C2D420-03A9-4AB5-9C8A-784654664B68}"/>
          </ac:grpSpMkLst>
        </pc:grpChg>
        <pc:grpChg chg="add del">
          <ac:chgData name="Mohamed Ibrahim Sabibullah" userId="fcc4887dccaf6e42" providerId="LiveId" clId="{DF6784AF-13D2-4348-BAB7-87C8302DAE06}" dt="2022-10-22T12:47:24.486" v="369" actId="26606"/>
          <ac:grpSpMkLst>
            <pc:docMk/>
            <pc:sldMk cId="1766087521" sldId="262"/>
            <ac:grpSpMk id="111" creationId="{B1974323-6061-403E-B0D1-A73F2837522F}"/>
          </ac:grpSpMkLst>
        </pc:grpChg>
        <pc:grpChg chg="add">
          <ac:chgData name="Mohamed Ibrahim Sabibullah" userId="fcc4887dccaf6e42" providerId="LiveId" clId="{DF6784AF-13D2-4348-BAB7-87C8302DAE06}" dt="2022-10-22T12:47:24.486" v="369" actId="26606"/>
          <ac:grpSpMkLst>
            <pc:docMk/>
            <pc:sldMk cId="1766087521" sldId="262"/>
            <ac:grpSpMk id="133" creationId="{03E9870D-4BBA-43AF-8D44-BBADF020CFF6}"/>
          </ac:grpSpMkLst>
        </pc:grpChg>
        <pc:grpChg chg="add">
          <ac:chgData name="Mohamed Ibrahim Sabibullah" userId="fcc4887dccaf6e42" providerId="LiveId" clId="{DF6784AF-13D2-4348-BAB7-87C8302DAE06}" dt="2022-10-22T12:47:24.486" v="369" actId="26606"/>
          <ac:grpSpMkLst>
            <pc:docMk/>
            <pc:sldMk cId="1766087521" sldId="262"/>
            <ac:grpSpMk id="142" creationId="{C3279E8D-2BAA-4CB1-834B-09FADD54DE56}"/>
          </ac:grpSpMkLst>
        </pc:grpChg>
        <pc:grpChg chg="add">
          <ac:chgData name="Mohamed Ibrahim Sabibullah" userId="fcc4887dccaf6e42" providerId="LiveId" clId="{DF6784AF-13D2-4348-BAB7-87C8302DAE06}" dt="2022-10-22T12:47:24.486" v="369" actId="26606"/>
          <ac:grpSpMkLst>
            <pc:docMk/>
            <pc:sldMk cId="1766087521" sldId="262"/>
            <ac:grpSpMk id="155" creationId="{E4A71F22-0E43-4930-8185-0D8C17363485}"/>
          </ac:grpSpMkLst>
        </pc:grpChg>
        <pc:grpChg chg="add">
          <ac:chgData name="Mohamed Ibrahim Sabibullah" userId="fcc4887dccaf6e42" providerId="LiveId" clId="{DF6784AF-13D2-4348-BAB7-87C8302DAE06}" dt="2022-10-22T12:47:24.486" v="369" actId="26606"/>
          <ac:grpSpMkLst>
            <pc:docMk/>
            <pc:sldMk cId="1766087521" sldId="262"/>
            <ac:grpSpMk id="165" creationId="{1EDF0462-C0C2-4E84-A7EA-8EE60CEFF6D8}"/>
          </ac:grpSpMkLst>
        </pc:grpChg>
        <pc:grpChg chg="add">
          <ac:chgData name="Mohamed Ibrahim Sabibullah" userId="fcc4887dccaf6e42" providerId="LiveId" clId="{DF6784AF-13D2-4348-BAB7-87C8302DAE06}" dt="2022-10-22T12:47:24.486" v="369" actId="26606"/>
          <ac:grpSpMkLst>
            <pc:docMk/>
            <pc:sldMk cId="1766087521" sldId="262"/>
            <ac:grpSpMk id="169" creationId="{B798A610-8506-4BC1-8108-8E1A31CAB879}"/>
          </ac:grpSpMkLst>
        </pc:grpChg>
        <pc:picChg chg="add mod modCrop">
          <ac:chgData name="Mohamed Ibrahim Sabibullah" userId="fcc4887dccaf6e42" providerId="LiveId" clId="{DF6784AF-13D2-4348-BAB7-87C8302DAE06}" dt="2022-10-22T12:47:24.486" v="369" actId="26606"/>
          <ac:picMkLst>
            <pc:docMk/>
            <pc:sldMk cId="1766087521" sldId="262"/>
            <ac:picMk id="5" creationId="{6687FD7E-B28F-D0C6-5788-9AA4F27F70E1}"/>
          </ac:picMkLst>
        </pc:picChg>
        <pc:picChg chg="add mod">
          <ac:chgData name="Mohamed Ibrahim Sabibullah" userId="fcc4887dccaf6e42" providerId="LiveId" clId="{DF6784AF-13D2-4348-BAB7-87C8302DAE06}" dt="2022-10-21T19:49:42.612" v="134" actId="571"/>
          <ac:picMkLst>
            <pc:docMk/>
            <pc:sldMk cId="1766087521" sldId="262"/>
            <ac:picMk id="6" creationId="{2CFBFB84-AD4F-B915-504C-06976A3EF8F6}"/>
          </ac:picMkLst>
        </pc:picChg>
      </pc:sldChg>
      <pc:sldChg chg="addSp delSp modSp new mod ord setBg">
        <pc:chgData name="Mohamed Ibrahim Sabibullah" userId="fcc4887dccaf6e42" providerId="LiveId" clId="{DF6784AF-13D2-4348-BAB7-87C8302DAE06}" dt="2022-10-23T18:40:40.897" v="1767" actId="1076"/>
        <pc:sldMkLst>
          <pc:docMk/>
          <pc:sldMk cId="903702037" sldId="263"/>
        </pc:sldMkLst>
        <pc:spChg chg="del mod">
          <ac:chgData name="Mohamed Ibrahim Sabibullah" userId="fcc4887dccaf6e42" providerId="LiveId" clId="{DF6784AF-13D2-4348-BAB7-87C8302DAE06}" dt="2022-10-23T12:05:43.924" v="1625" actId="21"/>
          <ac:spMkLst>
            <pc:docMk/>
            <pc:sldMk cId="903702037" sldId="263"/>
            <ac:spMk id="2" creationId="{3DFF2719-9C44-751B-065D-146CD47384D7}"/>
          </ac:spMkLst>
        </pc:spChg>
        <pc:spChg chg="del">
          <ac:chgData name="Mohamed Ibrahim Sabibullah" userId="fcc4887dccaf6e42" providerId="LiveId" clId="{DF6784AF-13D2-4348-BAB7-87C8302DAE06}" dt="2022-10-21T20:11:07.716" v="144" actId="931"/>
          <ac:spMkLst>
            <pc:docMk/>
            <pc:sldMk cId="903702037" sldId="263"/>
            <ac:spMk id="3" creationId="{8941CA41-98E4-793E-4838-290FE6822878}"/>
          </ac:spMkLst>
        </pc:spChg>
        <pc:spChg chg="add del">
          <ac:chgData name="Mohamed Ibrahim Sabibullah" userId="fcc4887dccaf6e42" providerId="LiveId" clId="{DF6784AF-13D2-4348-BAB7-87C8302DAE06}" dt="2022-10-21T20:11:14.489" v="146" actId="26606"/>
          <ac:spMkLst>
            <pc:docMk/>
            <pc:sldMk cId="903702037" sldId="263"/>
            <ac:spMk id="10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1T20:11:14.489" v="146" actId="26606"/>
          <ac:spMkLst>
            <pc:docMk/>
            <pc:sldMk cId="903702037" sldId="263"/>
            <ac:spMk id="12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1T20:11:14.489" v="146" actId="26606"/>
          <ac:spMkLst>
            <pc:docMk/>
            <pc:sldMk cId="903702037" sldId="263"/>
            <ac:spMk id="14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1T20:11:14.489" v="146" actId="26606"/>
          <ac:spMkLst>
            <pc:docMk/>
            <pc:sldMk cId="903702037" sldId="263"/>
            <ac:spMk id="1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1T20:11:14.489" v="146" actId="26606"/>
          <ac:spMkLst>
            <pc:docMk/>
            <pc:sldMk cId="903702037" sldId="263"/>
            <ac:spMk id="36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1T20:11:14.489" v="146" actId="26606"/>
          <ac:spMkLst>
            <pc:docMk/>
            <pc:sldMk cId="903702037" sldId="263"/>
            <ac:spMk id="38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65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66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67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68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85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86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110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112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114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11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136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138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3T18:40:30.922" v="1764" actId="26606"/>
          <ac:spMkLst>
            <pc:docMk/>
            <pc:sldMk cId="903702037" sldId="263"/>
            <ac:spMk id="140" creationId="{F23DAFF7-4C98-4E0E-8986-198D54B6C1F0}"/>
          </ac:spMkLst>
        </pc:spChg>
        <pc:grpChg chg="add del">
          <ac:chgData name="Mohamed Ibrahim Sabibullah" userId="fcc4887dccaf6e42" providerId="LiveId" clId="{DF6784AF-13D2-4348-BAB7-87C8302DAE06}" dt="2022-10-21T20:11:14.489" v="146" actId="26606"/>
          <ac:grpSpMkLst>
            <pc:docMk/>
            <pc:sldMk cId="903702037" sldId="263"/>
            <ac:grpSpMk id="18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1T20:11:14.489" v="146" actId="26606"/>
          <ac:grpSpMkLst>
            <pc:docMk/>
            <pc:sldMk cId="903702037" sldId="263"/>
            <ac:grpSpMk id="2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1T20:11:14.489" v="146" actId="26606"/>
          <ac:grpSpMkLst>
            <pc:docMk/>
            <pc:sldMk cId="903702037" sldId="263"/>
            <ac:grpSpMk id="40" creationId="{F99A87B6-0764-47AD-BF24-B54A16F9445B}"/>
          </ac:grpSpMkLst>
        </pc:grpChg>
        <pc:grpChg chg="add del">
          <ac:chgData name="Mohamed Ibrahim Sabibullah" userId="fcc4887dccaf6e42" providerId="LiveId" clId="{DF6784AF-13D2-4348-BAB7-87C8302DAE06}" dt="2022-10-21T20:11:14.489" v="146" actId="26606"/>
          <ac:grpSpMkLst>
            <pc:docMk/>
            <pc:sldMk cId="903702037" sldId="263"/>
            <ac:grpSpMk id="50" creationId="{5C0E6139-8A19-4905-87E2-E547D7B7F1AF}"/>
          </ac:grpSpMkLst>
        </pc:grpChg>
        <pc:grpChg chg="add del">
          <ac:chgData name="Mohamed Ibrahim Sabibullah" userId="fcc4887dccaf6e42" providerId="LiveId" clId="{DF6784AF-13D2-4348-BAB7-87C8302DAE06}" dt="2022-10-21T20:11:14.489" v="146" actId="26606"/>
          <ac:grpSpMkLst>
            <pc:docMk/>
            <pc:sldMk cId="903702037" sldId="263"/>
            <ac:grpSpMk id="54" creationId="{EE8A2E90-75F0-4F59-AE03-FE737F410E1A}"/>
          </ac:grpSpMkLst>
        </pc:grpChg>
        <pc:grpChg chg="add del">
          <ac:chgData name="Mohamed Ibrahim Sabibullah" userId="fcc4887dccaf6e42" providerId="LiveId" clId="{DF6784AF-13D2-4348-BAB7-87C8302DAE06}" dt="2022-10-23T18:40:30.922" v="1764" actId="26606"/>
          <ac:grpSpMkLst>
            <pc:docMk/>
            <pc:sldMk cId="903702037" sldId="263"/>
            <ac:grpSpMk id="69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3T18:40:30.922" v="1764" actId="26606"/>
          <ac:grpSpMkLst>
            <pc:docMk/>
            <pc:sldMk cId="903702037" sldId="263"/>
            <ac:grpSpMk id="7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3T18:40:30.922" v="1764" actId="26606"/>
          <ac:grpSpMkLst>
            <pc:docMk/>
            <pc:sldMk cId="903702037" sldId="263"/>
            <ac:grpSpMk id="87" creationId="{4210BA9D-B4AC-4A1D-B63B-44F10A9A7D49}"/>
          </ac:grpSpMkLst>
        </pc:grpChg>
        <pc:grpChg chg="add del">
          <ac:chgData name="Mohamed Ibrahim Sabibullah" userId="fcc4887dccaf6e42" providerId="LiveId" clId="{DF6784AF-13D2-4348-BAB7-87C8302DAE06}" dt="2022-10-23T18:40:30.922" v="1764" actId="26606"/>
          <ac:grpSpMkLst>
            <pc:docMk/>
            <pc:sldMk cId="903702037" sldId="263"/>
            <ac:grpSpMk id="96" creationId="{80F56037-8334-4400-9C7A-A3BEFA96A8A6}"/>
          </ac:grpSpMkLst>
        </pc:grpChg>
        <pc:grpChg chg="add del">
          <ac:chgData name="Mohamed Ibrahim Sabibullah" userId="fcc4887dccaf6e42" providerId="LiveId" clId="{DF6784AF-13D2-4348-BAB7-87C8302DAE06}" dt="2022-10-23T18:40:30.922" v="1764" actId="26606"/>
          <ac:grpSpMkLst>
            <pc:docMk/>
            <pc:sldMk cId="903702037" sldId="263"/>
            <ac:grpSpMk id="97" creationId="{6B310A71-665E-47AB-9D80-2D90F7D92163}"/>
          </ac:grpSpMkLst>
        </pc:grpChg>
        <pc:grpChg chg="add del">
          <ac:chgData name="Mohamed Ibrahim Sabibullah" userId="fcc4887dccaf6e42" providerId="LiveId" clId="{DF6784AF-13D2-4348-BAB7-87C8302DAE06}" dt="2022-10-23T18:40:30.922" v="1764" actId="26606"/>
          <ac:grpSpMkLst>
            <pc:docMk/>
            <pc:sldMk cId="903702037" sldId="263"/>
            <ac:grpSpMk id="118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3T18:40:30.922" v="1764" actId="26606"/>
          <ac:grpSpMkLst>
            <pc:docMk/>
            <pc:sldMk cId="903702037" sldId="263"/>
            <ac:grpSpMk id="12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3T18:40:30.922" v="1764" actId="26606"/>
          <ac:grpSpMkLst>
            <pc:docMk/>
            <pc:sldMk cId="903702037" sldId="263"/>
            <ac:grpSpMk id="142" creationId="{18579DB9-24B0-487B-81E3-8D02AD5F8C81}"/>
          </ac:grpSpMkLst>
        </pc:grpChg>
        <pc:grpChg chg="add del">
          <ac:chgData name="Mohamed Ibrahim Sabibullah" userId="fcc4887dccaf6e42" providerId="LiveId" clId="{DF6784AF-13D2-4348-BAB7-87C8302DAE06}" dt="2022-10-23T18:40:30.922" v="1764" actId="26606"/>
          <ac:grpSpMkLst>
            <pc:docMk/>
            <pc:sldMk cId="903702037" sldId="263"/>
            <ac:grpSpMk id="151" creationId="{8F281804-17FE-49B9-9065-1A44CD473CAE}"/>
          </ac:grpSpMkLst>
        </pc:grpChg>
        <pc:picChg chg="add mod modCrop">
          <ac:chgData name="Mohamed Ibrahim Sabibullah" userId="fcc4887dccaf6e42" providerId="LiveId" clId="{DF6784AF-13D2-4348-BAB7-87C8302DAE06}" dt="2022-10-23T18:40:40.897" v="1767" actId="1076"/>
          <ac:picMkLst>
            <pc:docMk/>
            <pc:sldMk cId="903702037" sldId="263"/>
            <ac:picMk id="5" creationId="{E05DF245-27FB-004C-E14C-FF8523C4ACE3}"/>
          </ac:picMkLst>
        </pc:picChg>
      </pc:sldChg>
      <pc:sldChg chg="addSp delSp modSp new mod setBg">
        <pc:chgData name="Mohamed Ibrahim Sabibullah" userId="fcc4887dccaf6e42" providerId="LiveId" clId="{DF6784AF-13D2-4348-BAB7-87C8302DAE06}" dt="2022-10-23T18:23:20.062" v="1653"/>
        <pc:sldMkLst>
          <pc:docMk/>
          <pc:sldMk cId="2873285571" sldId="264"/>
        </pc:sldMkLst>
        <pc:spChg chg="mod">
          <ac:chgData name="Mohamed Ibrahim Sabibullah" userId="fcc4887dccaf6e42" providerId="LiveId" clId="{DF6784AF-13D2-4348-BAB7-87C8302DAE06}" dt="2022-10-22T14:49:11.305" v="434" actId="20577"/>
          <ac:spMkLst>
            <pc:docMk/>
            <pc:sldMk cId="2873285571" sldId="264"/>
            <ac:spMk id="2" creationId="{9CF5609E-341F-CAE3-885A-CE10B467F796}"/>
          </ac:spMkLst>
        </pc:spChg>
        <pc:spChg chg="add del mod">
          <ac:chgData name="Mohamed Ibrahim Sabibullah" userId="fcc4887dccaf6e42" providerId="LiveId" clId="{DF6784AF-13D2-4348-BAB7-87C8302DAE06}" dt="2022-10-23T18:23:20.062" v="1653"/>
          <ac:spMkLst>
            <pc:docMk/>
            <pc:sldMk cId="2873285571" sldId="264"/>
            <ac:spMk id="3" creationId="{4CE10176-8C75-F02C-DDDC-720407DE0E6F}"/>
          </ac:spMkLst>
        </pc:spChg>
        <pc:spChg chg="del">
          <ac:chgData name="Mohamed Ibrahim Sabibullah" userId="fcc4887dccaf6e42" providerId="LiveId" clId="{DF6784AF-13D2-4348-BAB7-87C8302DAE06}" dt="2022-10-22T14:48:03.934" v="425" actId="931"/>
          <ac:spMkLst>
            <pc:docMk/>
            <pc:sldMk cId="2873285571" sldId="264"/>
            <ac:spMk id="3" creationId="{DDE8DDD0-4E92-7D68-8AC2-DF8E43BC7CB3}"/>
          </ac:spMkLst>
        </pc:spChg>
        <pc:spChg chg="add mod">
          <ac:chgData name="Mohamed Ibrahim Sabibullah" userId="fcc4887dccaf6e42" providerId="LiveId" clId="{DF6784AF-13D2-4348-BAB7-87C8302DAE06}" dt="2022-10-23T18:22:50.590" v="1648" actId="27636"/>
          <ac:spMkLst>
            <pc:docMk/>
            <pc:sldMk cId="2873285571" sldId="264"/>
            <ac:spMk id="9" creationId="{4E1FD9B9-B025-3A2B-AB5A-4BBC6863FA28}"/>
          </ac:spMkLst>
        </pc:spChg>
        <pc:spChg chg="add">
          <ac:chgData name="Mohamed Ibrahim Sabibullah" userId="fcc4887dccaf6e42" providerId="LiveId" clId="{DF6784AF-13D2-4348-BAB7-87C8302DAE06}" dt="2022-10-22T14:48:34.898" v="430" actId="26606"/>
          <ac:spMkLst>
            <pc:docMk/>
            <pc:sldMk cId="2873285571" sldId="264"/>
            <ac:spMk id="12" creationId="{8651CFA9-6065-4243-AC48-858E359780B1}"/>
          </ac:spMkLst>
        </pc:spChg>
        <pc:spChg chg="add">
          <ac:chgData name="Mohamed Ibrahim Sabibullah" userId="fcc4887dccaf6e42" providerId="LiveId" clId="{DF6784AF-13D2-4348-BAB7-87C8302DAE06}" dt="2022-10-22T14:48:34.898" v="430" actId="26606"/>
          <ac:spMkLst>
            <pc:docMk/>
            <pc:sldMk cId="2873285571" sldId="264"/>
            <ac:spMk id="14" creationId="{37962AE0-6A1C-4B76-9D52-10E5E6D7D3BB}"/>
          </ac:spMkLst>
        </pc:spChg>
        <pc:grpChg chg="add">
          <ac:chgData name="Mohamed Ibrahim Sabibullah" userId="fcc4887dccaf6e42" providerId="LiveId" clId="{DF6784AF-13D2-4348-BAB7-87C8302DAE06}" dt="2022-10-22T14:48:34.898" v="430" actId="26606"/>
          <ac:grpSpMkLst>
            <pc:docMk/>
            <pc:sldMk cId="2873285571" sldId="264"/>
            <ac:grpSpMk id="16" creationId="{34B438D8-EF7C-445C-8B7F-953BEB1BC133}"/>
          </ac:grpSpMkLst>
        </pc:grpChg>
        <pc:grpChg chg="add">
          <ac:chgData name="Mohamed Ibrahim Sabibullah" userId="fcc4887dccaf6e42" providerId="LiveId" clId="{DF6784AF-13D2-4348-BAB7-87C8302DAE06}" dt="2022-10-22T14:48:34.898" v="430" actId="26606"/>
          <ac:grpSpMkLst>
            <pc:docMk/>
            <pc:sldMk cId="2873285571" sldId="264"/>
            <ac:grpSpMk id="26" creationId="{284021E3-6F46-410C-BF43-B2DED736558E}"/>
          </ac:grpSpMkLst>
        </pc:grpChg>
        <pc:picChg chg="add mod">
          <ac:chgData name="Mohamed Ibrahim Sabibullah" userId="fcc4887dccaf6e42" providerId="LiveId" clId="{DF6784AF-13D2-4348-BAB7-87C8302DAE06}" dt="2022-10-22T14:48:34.898" v="430" actId="26606"/>
          <ac:picMkLst>
            <pc:docMk/>
            <pc:sldMk cId="2873285571" sldId="264"/>
            <ac:picMk id="5" creationId="{28898C2D-DF42-2A32-2878-60006667C09E}"/>
          </ac:picMkLst>
        </pc:picChg>
        <pc:picChg chg="add mod">
          <ac:chgData name="Mohamed Ibrahim Sabibullah" userId="fcc4887dccaf6e42" providerId="LiveId" clId="{DF6784AF-13D2-4348-BAB7-87C8302DAE06}" dt="2022-10-22T14:48:17.733" v="429" actId="571"/>
          <ac:picMkLst>
            <pc:docMk/>
            <pc:sldMk cId="2873285571" sldId="264"/>
            <ac:picMk id="6" creationId="{7BDE5D42-9154-DAC4-FBAE-75CBC81625CC}"/>
          </ac:picMkLst>
        </pc:picChg>
      </pc:sldChg>
      <pc:sldChg chg="addSp delSp modSp new del mod">
        <pc:chgData name="Mohamed Ibrahim Sabibullah" userId="fcc4887dccaf6e42" providerId="LiveId" clId="{DF6784AF-13D2-4348-BAB7-87C8302DAE06}" dt="2022-10-22T16:22:34.768" v="982" actId="2696"/>
        <pc:sldMkLst>
          <pc:docMk/>
          <pc:sldMk cId="101699788" sldId="265"/>
        </pc:sldMkLst>
        <pc:spChg chg="del">
          <ac:chgData name="Mohamed Ibrahim Sabibullah" userId="fcc4887dccaf6e42" providerId="LiveId" clId="{DF6784AF-13D2-4348-BAB7-87C8302DAE06}" dt="2022-10-22T16:19:14.803" v="950" actId="931"/>
          <ac:spMkLst>
            <pc:docMk/>
            <pc:sldMk cId="101699788" sldId="265"/>
            <ac:spMk id="3" creationId="{700253C4-0B6D-B63D-9B0E-D8D1C6A03539}"/>
          </ac:spMkLst>
        </pc:spChg>
        <pc:picChg chg="add mod modCrop">
          <ac:chgData name="Mohamed Ibrahim Sabibullah" userId="fcc4887dccaf6e42" providerId="LiveId" clId="{DF6784AF-13D2-4348-BAB7-87C8302DAE06}" dt="2022-10-22T16:19:42.421" v="958" actId="1076"/>
          <ac:picMkLst>
            <pc:docMk/>
            <pc:sldMk cId="101699788" sldId="265"/>
            <ac:picMk id="5" creationId="{4BA80193-8E1C-0BE6-B609-50397F10E307}"/>
          </ac:picMkLst>
        </pc:picChg>
      </pc:sldChg>
      <pc:sldChg chg="addSp delSp modSp new mod setBg">
        <pc:chgData name="Mohamed Ibrahim Sabibullah" userId="fcc4887dccaf6e42" providerId="LiveId" clId="{DF6784AF-13D2-4348-BAB7-87C8302DAE06}" dt="2022-10-28T11:06:17.750" v="1889" actId="1036"/>
        <pc:sldMkLst>
          <pc:docMk/>
          <pc:sldMk cId="4199865566" sldId="265"/>
        </pc:sldMkLst>
        <pc:spChg chg="add del mod">
          <ac:chgData name="Mohamed Ibrahim Sabibullah" userId="fcc4887dccaf6e42" providerId="LiveId" clId="{DF6784AF-13D2-4348-BAB7-87C8302DAE06}" dt="2022-10-28T11:05:32.489" v="1881" actId="26606"/>
          <ac:spMkLst>
            <pc:docMk/>
            <pc:sldMk cId="4199865566" sldId="265"/>
            <ac:spMk id="2" creationId="{51FD89C0-8624-4B22-452E-9E1DC0164266}"/>
          </ac:spMkLst>
        </pc:spChg>
        <pc:spChg chg="del">
          <ac:chgData name="Mohamed Ibrahim Sabibullah" userId="fcc4887dccaf6e42" providerId="LiveId" clId="{DF6784AF-13D2-4348-BAB7-87C8302DAE06}" dt="2022-10-28T11:05:11.665" v="1870" actId="931"/>
          <ac:spMkLst>
            <pc:docMk/>
            <pc:sldMk cId="4199865566" sldId="265"/>
            <ac:spMk id="3" creationId="{0A656E50-49F2-391F-7D70-A9A2327D1B81}"/>
          </ac:spMkLst>
        </pc:spChg>
        <pc:spChg chg="add del">
          <ac:chgData name="Mohamed Ibrahim Sabibullah" userId="fcc4887dccaf6e42" providerId="LiveId" clId="{DF6784AF-13D2-4348-BAB7-87C8302DAE06}" dt="2022-10-28T11:05:32.459" v="1880" actId="26606"/>
          <ac:spMkLst>
            <pc:docMk/>
            <pc:sldMk cId="4199865566" sldId="265"/>
            <ac:spMk id="9" creationId="{F65624C7-D2CF-11EF-2219-BD030ACAFFF2}"/>
          </ac:spMkLst>
        </pc:spChg>
        <pc:spChg chg="add del">
          <ac:chgData name="Mohamed Ibrahim Sabibullah" userId="fcc4887dccaf6e42" providerId="LiveId" clId="{DF6784AF-13D2-4348-BAB7-87C8302DAE06}" dt="2022-10-28T11:05:17.611" v="1874" actId="26606"/>
          <ac:spMkLst>
            <pc:docMk/>
            <pc:sldMk cId="4199865566" sldId="265"/>
            <ac:spMk id="10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8T11:05:17.611" v="1874" actId="26606"/>
          <ac:spMkLst>
            <pc:docMk/>
            <pc:sldMk cId="4199865566" sldId="265"/>
            <ac:spMk id="12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8T11:05:17.611" v="1874" actId="26606"/>
          <ac:spMkLst>
            <pc:docMk/>
            <pc:sldMk cId="4199865566" sldId="265"/>
            <ac:spMk id="14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8T11:05:17.611" v="1874" actId="26606"/>
          <ac:spMkLst>
            <pc:docMk/>
            <pc:sldMk cId="4199865566" sldId="265"/>
            <ac:spMk id="1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8T11:05:17.611" v="1874" actId="26606"/>
          <ac:spMkLst>
            <pc:docMk/>
            <pc:sldMk cId="4199865566" sldId="265"/>
            <ac:spMk id="36" creationId="{3A6C273A-38F2-4D34-98BF-47B248862B76}"/>
          </ac:spMkLst>
        </pc:spChg>
        <pc:spChg chg="add del">
          <ac:chgData name="Mohamed Ibrahim Sabibullah" userId="fcc4887dccaf6e42" providerId="LiveId" clId="{DF6784AF-13D2-4348-BAB7-87C8302DAE06}" dt="2022-10-28T11:05:17.611" v="1874" actId="26606"/>
          <ac:spMkLst>
            <pc:docMk/>
            <pc:sldMk cId="4199865566" sldId="265"/>
            <ac:spMk id="38" creationId="{2E2CF659-EE5D-432C-B47F-10AC4A48A347}"/>
          </ac:spMkLst>
        </pc:spChg>
        <pc:spChg chg="add del">
          <ac:chgData name="Mohamed Ibrahim Sabibullah" userId="fcc4887dccaf6e42" providerId="LiveId" clId="{DF6784AF-13D2-4348-BAB7-87C8302DAE06}" dt="2022-10-28T11:05:17.611" v="1874" actId="26606"/>
          <ac:spMkLst>
            <pc:docMk/>
            <pc:sldMk cId="4199865566" sldId="265"/>
            <ac:spMk id="40" creationId="{683AA549-1F0C-46E0-AAD8-DC3DC6CA6181}"/>
          </ac:spMkLst>
        </pc:spChg>
        <pc:spChg chg="add del">
          <ac:chgData name="Mohamed Ibrahim Sabibullah" userId="fcc4887dccaf6e42" providerId="LiveId" clId="{DF6784AF-13D2-4348-BAB7-87C8302DAE06}" dt="2022-10-28T11:05:17.611" v="1874" actId="26606"/>
          <ac:spMkLst>
            <pc:docMk/>
            <pc:sldMk cId="4199865566" sldId="265"/>
            <ac:spMk id="53" creationId="{03E51277-1095-412F-913B-8FA8021AA626}"/>
          </ac:spMkLst>
        </pc:spChg>
        <pc:spChg chg="add del">
          <ac:chgData name="Mohamed Ibrahim Sabibullah" userId="fcc4887dccaf6e42" providerId="LiveId" clId="{DF6784AF-13D2-4348-BAB7-87C8302DAE06}" dt="2022-10-28T11:05:20.800" v="1876" actId="26606"/>
          <ac:spMkLst>
            <pc:docMk/>
            <pc:sldMk cId="4199865566" sldId="265"/>
            <ac:spMk id="75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8T11:05:20.800" v="1876" actId="26606"/>
          <ac:spMkLst>
            <pc:docMk/>
            <pc:sldMk cId="4199865566" sldId="265"/>
            <ac:spMk id="76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8T11:05:20.800" v="1876" actId="26606"/>
          <ac:spMkLst>
            <pc:docMk/>
            <pc:sldMk cId="4199865566" sldId="265"/>
            <ac:spMk id="77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8T11:05:20.800" v="1876" actId="26606"/>
          <ac:spMkLst>
            <pc:docMk/>
            <pc:sldMk cId="4199865566" sldId="265"/>
            <ac:spMk id="78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8T11:05:20.800" v="1876" actId="26606"/>
          <ac:spMkLst>
            <pc:docMk/>
            <pc:sldMk cId="4199865566" sldId="265"/>
            <ac:spMk id="95" creationId="{F1174801-1395-44C5-9B00-CCAC45C056E7}"/>
          </ac:spMkLst>
        </pc:spChg>
        <pc:spChg chg="add del">
          <ac:chgData name="Mohamed Ibrahim Sabibullah" userId="fcc4887dccaf6e42" providerId="LiveId" clId="{DF6784AF-13D2-4348-BAB7-87C8302DAE06}" dt="2022-10-28T11:05:20.800" v="1876" actId="26606"/>
          <ac:spMkLst>
            <pc:docMk/>
            <pc:sldMk cId="4199865566" sldId="265"/>
            <ac:spMk id="96" creationId="{996DFAFB-BCE1-4BEC-82FB-D574234DEF0A}"/>
          </ac:spMkLst>
        </pc:spChg>
        <pc:spChg chg="add del">
          <ac:chgData name="Mohamed Ibrahim Sabibullah" userId="fcc4887dccaf6e42" providerId="LiveId" clId="{DF6784AF-13D2-4348-BAB7-87C8302DAE06}" dt="2022-10-28T11:05:20.800" v="1876" actId="26606"/>
          <ac:spMkLst>
            <pc:docMk/>
            <pc:sldMk cId="4199865566" sldId="265"/>
            <ac:spMk id="97" creationId="{60E728E6-A07E-4A6C-AB92-D56E1402F61A}"/>
          </ac:spMkLst>
        </pc:spChg>
        <pc:spChg chg="add del">
          <ac:chgData name="Mohamed Ibrahim Sabibullah" userId="fcc4887dccaf6e42" providerId="LiveId" clId="{DF6784AF-13D2-4348-BAB7-87C8302DAE06}" dt="2022-10-28T11:05:29.389" v="1878" actId="26606"/>
          <ac:spMkLst>
            <pc:docMk/>
            <pc:sldMk cId="4199865566" sldId="265"/>
            <ac:spMk id="113" creationId="{247A131F-D5DE-41A5-B4CF-4F345319B40B}"/>
          </ac:spMkLst>
        </pc:spChg>
        <pc:spChg chg="add del">
          <ac:chgData name="Mohamed Ibrahim Sabibullah" userId="fcc4887dccaf6e42" providerId="LiveId" clId="{DF6784AF-13D2-4348-BAB7-87C8302DAE06}" dt="2022-10-28T11:05:29.389" v="1878" actId="26606"/>
          <ac:spMkLst>
            <pc:docMk/>
            <pc:sldMk cId="4199865566" sldId="265"/>
            <ac:spMk id="114" creationId="{3AF4666D-BD98-40A5-A75F-478B982010B2}"/>
          </ac:spMkLst>
        </pc:spChg>
        <pc:spChg chg="add del">
          <ac:chgData name="Mohamed Ibrahim Sabibullah" userId="fcc4887dccaf6e42" providerId="LiveId" clId="{DF6784AF-13D2-4348-BAB7-87C8302DAE06}" dt="2022-10-28T11:05:29.389" v="1878" actId="26606"/>
          <ac:spMkLst>
            <pc:docMk/>
            <pc:sldMk cId="4199865566" sldId="265"/>
            <ac:spMk id="115" creationId="{68680585-71F9-4721-A998-4974171D2EB4}"/>
          </ac:spMkLst>
        </pc:spChg>
        <pc:spChg chg="add del">
          <ac:chgData name="Mohamed Ibrahim Sabibullah" userId="fcc4887dccaf6e42" providerId="LiveId" clId="{DF6784AF-13D2-4348-BAB7-87C8302DAE06}" dt="2022-10-28T11:05:29.389" v="1878" actId="26606"/>
          <ac:spMkLst>
            <pc:docMk/>
            <pc:sldMk cId="4199865566" sldId="265"/>
            <ac:spMk id="116" creationId="{12BC95C2-2EEC-4F59-ABA8-660B0D059CCF}"/>
          </ac:spMkLst>
        </pc:spChg>
        <pc:spChg chg="add del">
          <ac:chgData name="Mohamed Ibrahim Sabibullah" userId="fcc4887dccaf6e42" providerId="LiveId" clId="{DF6784AF-13D2-4348-BAB7-87C8302DAE06}" dt="2022-10-28T11:05:29.389" v="1878" actId="26606"/>
          <ac:spMkLst>
            <pc:docMk/>
            <pc:sldMk cId="4199865566" sldId="265"/>
            <ac:spMk id="119" creationId="{3A6C273A-38F2-4D34-98BF-47B248862B76}"/>
          </ac:spMkLst>
        </pc:spChg>
        <pc:spChg chg="add del">
          <ac:chgData name="Mohamed Ibrahim Sabibullah" userId="fcc4887dccaf6e42" providerId="LiveId" clId="{DF6784AF-13D2-4348-BAB7-87C8302DAE06}" dt="2022-10-28T11:05:29.389" v="1878" actId="26606"/>
          <ac:spMkLst>
            <pc:docMk/>
            <pc:sldMk cId="4199865566" sldId="265"/>
            <ac:spMk id="120" creationId="{2E2CF659-EE5D-432C-B47F-10AC4A48A347}"/>
          </ac:spMkLst>
        </pc:spChg>
        <pc:spChg chg="add del">
          <ac:chgData name="Mohamed Ibrahim Sabibullah" userId="fcc4887dccaf6e42" providerId="LiveId" clId="{DF6784AF-13D2-4348-BAB7-87C8302DAE06}" dt="2022-10-28T11:05:29.389" v="1878" actId="26606"/>
          <ac:spMkLst>
            <pc:docMk/>
            <pc:sldMk cId="4199865566" sldId="265"/>
            <ac:spMk id="121" creationId="{683AA549-1F0C-46E0-AAD8-DC3DC6CA6181}"/>
          </ac:spMkLst>
        </pc:spChg>
        <pc:spChg chg="add del">
          <ac:chgData name="Mohamed Ibrahim Sabibullah" userId="fcc4887dccaf6e42" providerId="LiveId" clId="{DF6784AF-13D2-4348-BAB7-87C8302DAE06}" dt="2022-10-28T11:05:29.389" v="1878" actId="26606"/>
          <ac:spMkLst>
            <pc:docMk/>
            <pc:sldMk cId="4199865566" sldId="265"/>
            <ac:spMk id="124" creationId="{03E51277-1095-412F-913B-8FA8021AA626}"/>
          </ac:spMkLst>
        </pc:spChg>
        <pc:spChg chg="add del">
          <ac:chgData name="Mohamed Ibrahim Sabibullah" userId="fcc4887dccaf6e42" providerId="LiveId" clId="{DF6784AF-13D2-4348-BAB7-87C8302DAE06}" dt="2022-10-28T11:05:32.459" v="1880" actId="26606"/>
          <ac:spMkLst>
            <pc:docMk/>
            <pc:sldMk cId="4199865566" sldId="265"/>
            <ac:spMk id="128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8T11:05:32.459" v="1880" actId="26606"/>
          <ac:spMkLst>
            <pc:docMk/>
            <pc:sldMk cId="4199865566" sldId="265"/>
            <ac:spMk id="129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8T11:05:32.459" v="1880" actId="26606"/>
          <ac:spMkLst>
            <pc:docMk/>
            <pc:sldMk cId="4199865566" sldId="265"/>
            <ac:spMk id="130" creationId="{16E12301-1C96-4D15-9838-D5B894B22365}"/>
          </ac:spMkLst>
        </pc:spChg>
        <pc:spChg chg="add del">
          <ac:chgData name="Mohamed Ibrahim Sabibullah" userId="fcc4887dccaf6e42" providerId="LiveId" clId="{DF6784AF-13D2-4348-BAB7-87C8302DAE06}" dt="2022-10-28T11:05:32.459" v="1880" actId="26606"/>
          <ac:spMkLst>
            <pc:docMk/>
            <pc:sldMk cId="4199865566" sldId="265"/>
            <ac:spMk id="139" creationId="{51FD89C0-8624-4B22-452E-9E1DC0164266}"/>
          </ac:spMkLst>
        </pc:spChg>
        <pc:spChg chg="add">
          <ac:chgData name="Mohamed Ibrahim Sabibullah" userId="fcc4887dccaf6e42" providerId="LiveId" clId="{DF6784AF-13D2-4348-BAB7-87C8302DAE06}" dt="2022-10-28T11:05:32.489" v="1881" actId="26606"/>
          <ac:spMkLst>
            <pc:docMk/>
            <pc:sldMk cId="4199865566" sldId="265"/>
            <ac:spMk id="150" creationId="{8651CFA9-6065-4243-AC48-858E359780B1}"/>
          </ac:spMkLst>
        </pc:spChg>
        <pc:spChg chg="add">
          <ac:chgData name="Mohamed Ibrahim Sabibullah" userId="fcc4887dccaf6e42" providerId="LiveId" clId="{DF6784AF-13D2-4348-BAB7-87C8302DAE06}" dt="2022-10-28T11:05:32.489" v="1881" actId="26606"/>
          <ac:spMkLst>
            <pc:docMk/>
            <pc:sldMk cId="4199865566" sldId="265"/>
            <ac:spMk id="151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8T11:05:38.301" v="1882" actId="21"/>
          <ac:spMkLst>
            <pc:docMk/>
            <pc:sldMk cId="4199865566" sldId="265"/>
            <ac:spMk id="154" creationId="{51FD89C0-8624-4B22-452E-9E1DC0164266}"/>
          </ac:spMkLst>
        </pc:spChg>
        <pc:spChg chg="add del">
          <ac:chgData name="Mohamed Ibrahim Sabibullah" userId="fcc4887dccaf6e42" providerId="LiveId" clId="{DF6784AF-13D2-4348-BAB7-87C8302DAE06}" dt="2022-10-28T11:05:43.107" v="1883" actId="21"/>
          <ac:spMkLst>
            <pc:docMk/>
            <pc:sldMk cId="4199865566" sldId="265"/>
            <ac:spMk id="155" creationId="{778B0059-81E3-4AD5-2514-CC0AE7A791D7}"/>
          </ac:spMkLst>
        </pc:spChg>
        <pc:grpChg chg="add del">
          <ac:chgData name="Mohamed Ibrahim Sabibullah" userId="fcc4887dccaf6e42" providerId="LiveId" clId="{DF6784AF-13D2-4348-BAB7-87C8302DAE06}" dt="2022-10-28T11:05:17.611" v="1874" actId="26606"/>
          <ac:grpSpMkLst>
            <pc:docMk/>
            <pc:sldMk cId="4199865566" sldId="265"/>
            <ac:grpSpMk id="18" creationId="{03E9870D-4BBA-43AF-8D44-BBADF020CFF6}"/>
          </ac:grpSpMkLst>
        </pc:grpChg>
        <pc:grpChg chg="add">
          <ac:chgData name="Mohamed Ibrahim Sabibullah" userId="fcc4887dccaf6e42" providerId="LiveId" clId="{DF6784AF-13D2-4348-BAB7-87C8302DAE06}" dt="2022-10-28T11:05:32.489" v="1881" actId="26606"/>
          <ac:grpSpMkLst>
            <pc:docMk/>
            <pc:sldMk cId="4199865566" sldId="265"/>
            <ac:grpSpMk id="26" creationId="{284021E3-6F46-410C-BF43-B2DED736558E}"/>
          </ac:grpSpMkLst>
        </pc:grpChg>
        <pc:grpChg chg="add del">
          <ac:chgData name="Mohamed Ibrahim Sabibullah" userId="fcc4887dccaf6e42" providerId="LiveId" clId="{DF6784AF-13D2-4348-BAB7-87C8302DAE06}" dt="2022-10-28T11:05:17.611" v="1874" actId="26606"/>
          <ac:grpSpMkLst>
            <pc:docMk/>
            <pc:sldMk cId="4199865566" sldId="265"/>
            <ac:grpSpMk id="2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8T11:05:17.611" v="1874" actId="26606"/>
          <ac:grpSpMkLst>
            <pc:docMk/>
            <pc:sldMk cId="4199865566" sldId="265"/>
            <ac:grpSpMk id="42" creationId="{7B2F7E43-35EC-4103-9D95-2ACDB00387CC}"/>
          </ac:grpSpMkLst>
        </pc:grpChg>
        <pc:grpChg chg="add del">
          <ac:chgData name="Mohamed Ibrahim Sabibullah" userId="fcc4887dccaf6e42" providerId="LiveId" clId="{DF6784AF-13D2-4348-BAB7-87C8302DAE06}" dt="2022-10-28T11:05:17.611" v="1874" actId="26606"/>
          <ac:grpSpMkLst>
            <pc:docMk/>
            <pc:sldMk cId="4199865566" sldId="265"/>
            <ac:grpSpMk id="55" creationId="{96F2112D-BBBE-46A6-B66D-A3F02ED3284E}"/>
          </ac:grpSpMkLst>
        </pc:grpChg>
        <pc:grpChg chg="add del">
          <ac:chgData name="Mohamed Ibrahim Sabibullah" userId="fcc4887dccaf6e42" providerId="LiveId" clId="{DF6784AF-13D2-4348-BAB7-87C8302DAE06}" dt="2022-10-28T11:05:20.800" v="1876" actId="26606"/>
          <ac:grpSpMkLst>
            <pc:docMk/>
            <pc:sldMk cId="4199865566" sldId="265"/>
            <ac:grpSpMk id="79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8T11:05:20.800" v="1876" actId="26606"/>
          <ac:grpSpMkLst>
            <pc:docMk/>
            <pc:sldMk cId="4199865566" sldId="265"/>
            <ac:grpSpMk id="87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8T11:05:20.800" v="1876" actId="26606"/>
          <ac:grpSpMkLst>
            <pc:docMk/>
            <pc:sldMk cId="4199865566" sldId="265"/>
            <ac:grpSpMk id="98" creationId="{18579DB9-24B0-487B-81E3-8D02AD5F8C81}"/>
          </ac:grpSpMkLst>
        </pc:grpChg>
        <pc:grpChg chg="add del">
          <ac:chgData name="Mohamed Ibrahim Sabibullah" userId="fcc4887dccaf6e42" providerId="LiveId" clId="{DF6784AF-13D2-4348-BAB7-87C8302DAE06}" dt="2022-10-28T11:05:20.800" v="1876" actId="26606"/>
          <ac:grpSpMkLst>
            <pc:docMk/>
            <pc:sldMk cId="4199865566" sldId="265"/>
            <ac:grpSpMk id="105" creationId="{8F281804-17FE-49B9-9065-1A44CD473CAE}"/>
          </ac:grpSpMkLst>
        </pc:grpChg>
        <pc:grpChg chg="add del">
          <ac:chgData name="Mohamed Ibrahim Sabibullah" userId="fcc4887dccaf6e42" providerId="LiveId" clId="{DF6784AF-13D2-4348-BAB7-87C8302DAE06}" dt="2022-10-28T11:05:29.389" v="1878" actId="26606"/>
          <ac:grpSpMkLst>
            <pc:docMk/>
            <pc:sldMk cId="4199865566" sldId="265"/>
            <ac:grpSpMk id="117" creationId="{03E9870D-4BBA-43AF-8D44-BBADF020CFF6}"/>
          </ac:grpSpMkLst>
        </pc:grpChg>
        <pc:grpChg chg="add del">
          <ac:chgData name="Mohamed Ibrahim Sabibullah" userId="fcc4887dccaf6e42" providerId="LiveId" clId="{DF6784AF-13D2-4348-BAB7-87C8302DAE06}" dt="2022-10-28T11:05:29.389" v="1878" actId="26606"/>
          <ac:grpSpMkLst>
            <pc:docMk/>
            <pc:sldMk cId="4199865566" sldId="265"/>
            <ac:grpSpMk id="118" creationId="{C3279E8D-2BAA-4CB1-834B-09FADD54DE56}"/>
          </ac:grpSpMkLst>
        </pc:grpChg>
        <pc:grpChg chg="add del">
          <ac:chgData name="Mohamed Ibrahim Sabibullah" userId="fcc4887dccaf6e42" providerId="LiveId" clId="{DF6784AF-13D2-4348-BAB7-87C8302DAE06}" dt="2022-10-28T11:05:29.389" v="1878" actId="26606"/>
          <ac:grpSpMkLst>
            <pc:docMk/>
            <pc:sldMk cId="4199865566" sldId="265"/>
            <ac:grpSpMk id="122" creationId="{7B2F7E43-35EC-4103-9D95-2ACDB00387CC}"/>
          </ac:grpSpMkLst>
        </pc:grpChg>
        <pc:grpChg chg="add del">
          <ac:chgData name="Mohamed Ibrahim Sabibullah" userId="fcc4887dccaf6e42" providerId="LiveId" clId="{DF6784AF-13D2-4348-BAB7-87C8302DAE06}" dt="2022-10-28T11:05:29.389" v="1878" actId="26606"/>
          <ac:grpSpMkLst>
            <pc:docMk/>
            <pc:sldMk cId="4199865566" sldId="265"/>
            <ac:grpSpMk id="125" creationId="{96F2112D-BBBE-46A6-B66D-A3F02ED3284E}"/>
          </ac:grpSpMkLst>
        </pc:grpChg>
        <pc:grpChg chg="add del">
          <ac:chgData name="Mohamed Ibrahim Sabibullah" userId="fcc4887dccaf6e42" providerId="LiveId" clId="{DF6784AF-13D2-4348-BAB7-87C8302DAE06}" dt="2022-10-28T11:05:32.459" v="1880" actId="26606"/>
          <ac:grpSpMkLst>
            <pc:docMk/>
            <pc:sldMk cId="4199865566" sldId="265"/>
            <ac:grpSpMk id="131" creationId="{D7A5FD75-4B35-4162-9304-569491255811}"/>
          </ac:grpSpMkLst>
        </pc:grpChg>
        <pc:grpChg chg="add del">
          <ac:chgData name="Mohamed Ibrahim Sabibullah" userId="fcc4887dccaf6e42" providerId="LiveId" clId="{DF6784AF-13D2-4348-BAB7-87C8302DAE06}" dt="2022-10-28T11:05:32.459" v="1880" actId="26606"/>
          <ac:grpSpMkLst>
            <pc:docMk/>
            <pc:sldMk cId="4199865566" sldId="265"/>
            <ac:grpSpMk id="140" creationId="{34676384-D846-461C-B8F3-BDB849B4A408}"/>
          </ac:grpSpMkLst>
        </pc:grpChg>
        <pc:grpChg chg="add">
          <ac:chgData name="Mohamed Ibrahim Sabibullah" userId="fcc4887dccaf6e42" providerId="LiveId" clId="{DF6784AF-13D2-4348-BAB7-87C8302DAE06}" dt="2022-10-28T11:05:32.489" v="1881" actId="26606"/>
          <ac:grpSpMkLst>
            <pc:docMk/>
            <pc:sldMk cId="4199865566" sldId="265"/>
            <ac:grpSpMk id="152" creationId="{34B438D8-EF7C-445C-8B7F-953BEB1BC133}"/>
          </ac:grpSpMkLst>
        </pc:grpChg>
        <pc:picChg chg="add mod">
          <ac:chgData name="Mohamed Ibrahim Sabibullah" userId="fcc4887dccaf6e42" providerId="LiveId" clId="{DF6784AF-13D2-4348-BAB7-87C8302DAE06}" dt="2022-10-28T11:06:17.750" v="1889" actId="1036"/>
          <ac:picMkLst>
            <pc:docMk/>
            <pc:sldMk cId="4199865566" sldId="265"/>
            <ac:picMk id="5" creationId="{8F78EA32-1E3C-467B-7AB6-E9F2B737FD75}"/>
          </ac:picMkLst>
        </pc:picChg>
      </pc:sldChg>
      <pc:sldChg chg="new del">
        <pc:chgData name="Mohamed Ibrahim Sabibullah" userId="fcc4887dccaf6e42" providerId="LiveId" clId="{DF6784AF-13D2-4348-BAB7-87C8302DAE06}" dt="2022-10-28T11:15:46.722" v="1891" actId="2696"/>
        <pc:sldMkLst>
          <pc:docMk/>
          <pc:sldMk cId="2136002435" sldId="266"/>
        </pc:sldMkLst>
      </pc:sldChg>
      <pc:sldChg chg="addSp delSp modSp new del mod ord setBg">
        <pc:chgData name="Mohamed Ibrahim Sabibullah" userId="fcc4887dccaf6e42" providerId="LiveId" clId="{DF6784AF-13D2-4348-BAB7-87C8302DAE06}" dt="2022-10-27T17:34:34.167" v="1866" actId="2696"/>
        <pc:sldMkLst>
          <pc:docMk/>
          <pc:sldMk cId="4110248702" sldId="266"/>
        </pc:sldMkLst>
        <pc:spChg chg="del mod">
          <ac:chgData name="Mohamed Ibrahim Sabibullah" userId="fcc4887dccaf6e42" providerId="LiveId" clId="{DF6784AF-13D2-4348-BAB7-87C8302DAE06}" dt="2022-10-23T11:28:58.467" v="1370" actId="21"/>
          <ac:spMkLst>
            <pc:docMk/>
            <pc:sldMk cId="4110248702" sldId="266"/>
            <ac:spMk id="2" creationId="{A4D20E00-24C2-01B0-212A-65A6EDECB9F4}"/>
          </ac:spMkLst>
        </pc:spChg>
        <pc:spChg chg="del">
          <ac:chgData name="Mohamed Ibrahim Sabibullah" userId="fcc4887dccaf6e42" providerId="LiveId" clId="{DF6784AF-13D2-4348-BAB7-87C8302DAE06}" dt="2022-10-22T16:20:17.714" v="960" actId="931"/>
          <ac:spMkLst>
            <pc:docMk/>
            <pc:sldMk cId="4110248702" sldId="266"/>
            <ac:spMk id="3" creationId="{A5F7E599-3903-E501-08D1-111EAB13AF8D}"/>
          </ac:spMkLst>
        </pc:spChg>
        <pc:spChg chg="add del">
          <ac:chgData name="Mohamed Ibrahim Sabibullah" userId="fcc4887dccaf6e42" providerId="LiveId" clId="{DF6784AF-13D2-4348-BAB7-87C8302DAE06}" dt="2022-10-22T16:21:37.494" v="974"/>
          <ac:spMkLst>
            <pc:docMk/>
            <pc:sldMk cId="4110248702" sldId="266"/>
            <ac:spMk id="9" creationId="{F304C4CD-4E66-CE9D-8252-2E39488C1099}"/>
          </ac:spMkLst>
        </pc:spChg>
        <pc:spChg chg="add del">
          <ac:chgData name="Mohamed Ibrahim Sabibullah" userId="fcc4887dccaf6e42" providerId="LiveId" clId="{DF6784AF-13D2-4348-BAB7-87C8302DAE06}" dt="2022-10-22T16:21:59.042" v="977" actId="26606"/>
          <ac:spMkLst>
            <pc:docMk/>
            <pc:sldMk cId="4110248702" sldId="266"/>
            <ac:spMk id="12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2T16:21:59.042" v="977" actId="26606"/>
          <ac:spMkLst>
            <pc:docMk/>
            <pc:sldMk cId="4110248702" sldId="266"/>
            <ac:spMk id="14" creationId="{37962AE0-6A1C-4B76-9D52-10E5E6D7D3BB}"/>
          </ac:spMkLst>
        </pc:spChg>
        <pc:spChg chg="add mod ord">
          <ac:chgData name="Mohamed Ibrahim Sabibullah" userId="fcc4887dccaf6e42" providerId="LiveId" clId="{DF6784AF-13D2-4348-BAB7-87C8302DAE06}" dt="2022-10-27T17:32:12.320" v="1865" actId="1076"/>
          <ac:spMkLst>
            <pc:docMk/>
            <pc:sldMk cId="4110248702" sldId="266"/>
            <ac:spMk id="40" creationId="{14E962DA-5663-1693-4FC6-365376FC0D2B}"/>
          </ac:spMkLst>
        </pc:spChg>
        <pc:spChg chg="add del">
          <ac:chgData name="Mohamed Ibrahim Sabibullah" userId="fcc4887dccaf6e42" providerId="LiveId" clId="{DF6784AF-13D2-4348-BAB7-87C8302DAE06}" dt="2022-10-23T18:35:08.667" v="1758" actId="26606"/>
          <ac:spMkLst>
            <pc:docMk/>
            <pc:sldMk cId="4110248702" sldId="266"/>
            <ac:spMk id="43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3T18:35:08.667" v="1758" actId="26606"/>
          <ac:spMkLst>
            <pc:docMk/>
            <pc:sldMk cId="4110248702" sldId="266"/>
            <ac:spMk id="45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3T18:35:08.667" v="1758" actId="26606"/>
          <ac:spMkLst>
            <pc:docMk/>
            <pc:sldMk cId="4110248702" sldId="266"/>
            <ac:spMk id="57" creationId="{E1053F4E-9FA5-4F7B-9769-047E79535355}"/>
          </ac:spMkLst>
        </pc:spChg>
        <pc:spChg chg="add del">
          <ac:chgData name="Mohamed Ibrahim Sabibullah" userId="fcc4887dccaf6e42" providerId="LiveId" clId="{DF6784AF-13D2-4348-BAB7-87C8302DAE06}" dt="2022-10-23T18:34:06.134" v="1740" actId="26606"/>
          <ac:spMkLst>
            <pc:docMk/>
            <pc:sldMk cId="4110248702" sldId="266"/>
            <ac:spMk id="70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3T18:34:06.134" v="1740" actId="26606"/>
          <ac:spMkLst>
            <pc:docMk/>
            <pc:sldMk cId="4110248702" sldId="266"/>
            <ac:spMk id="71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3T11:28:48.661" v="1369" actId="26606"/>
          <ac:spMkLst>
            <pc:docMk/>
            <pc:sldMk cId="4110248702" sldId="266"/>
            <ac:spMk id="73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3T11:28:48.661" v="1369" actId="26606"/>
          <ac:spMkLst>
            <pc:docMk/>
            <pc:sldMk cId="4110248702" sldId="266"/>
            <ac:spMk id="75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3T18:35:08.667" v="1758" actId="26606"/>
          <ac:spMkLst>
            <pc:docMk/>
            <pc:sldMk cId="4110248702" sldId="266"/>
            <ac:spMk id="99" creationId="{8651CFA9-6065-4243-AC48-858E359780B1}"/>
          </ac:spMkLst>
        </pc:spChg>
        <pc:spChg chg="add del">
          <ac:chgData name="Mohamed Ibrahim Sabibullah" userId="fcc4887dccaf6e42" providerId="LiveId" clId="{DF6784AF-13D2-4348-BAB7-87C8302DAE06}" dt="2022-10-23T18:35:08.667" v="1758" actId="26606"/>
          <ac:spMkLst>
            <pc:docMk/>
            <pc:sldMk cId="4110248702" sldId="266"/>
            <ac:spMk id="100" creationId="{37962AE0-6A1C-4B76-9D52-10E5E6D7D3BB}"/>
          </ac:spMkLst>
        </pc:spChg>
        <pc:spChg chg="add del">
          <ac:chgData name="Mohamed Ibrahim Sabibullah" userId="fcc4887dccaf6e42" providerId="LiveId" clId="{DF6784AF-13D2-4348-BAB7-87C8302DAE06}" dt="2022-10-23T18:35:08.667" v="1758" actId="26606"/>
          <ac:spMkLst>
            <pc:docMk/>
            <pc:sldMk cId="4110248702" sldId="266"/>
            <ac:spMk id="110" creationId="{E1053F4E-9FA5-4F7B-9769-047E79535355}"/>
          </ac:spMkLst>
        </pc:spChg>
        <pc:grpChg chg="add del">
          <ac:chgData name="Mohamed Ibrahim Sabibullah" userId="fcc4887dccaf6e42" providerId="LiveId" clId="{DF6784AF-13D2-4348-BAB7-87C8302DAE06}" dt="2022-10-22T16:21:59.042" v="977" actId="26606"/>
          <ac:grpSpMkLst>
            <pc:docMk/>
            <pc:sldMk cId="4110248702" sldId="266"/>
            <ac:grpSpMk id="16" creationId="{A345EEC5-ECAA-408B-B9D7-1C0E1102C169}"/>
          </ac:grpSpMkLst>
        </pc:grpChg>
        <pc:grpChg chg="add del">
          <ac:chgData name="Mohamed Ibrahim Sabibullah" userId="fcc4887dccaf6e42" providerId="LiveId" clId="{DF6784AF-13D2-4348-BAB7-87C8302DAE06}" dt="2022-10-22T16:21:59.042" v="977" actId="26606"/>
          <ac:grpSpMkLst>
            <pc:docMk/>
            <pc:sldMk cId="4110248702" sldId="266"/>
            <ac:grpSpMk id="26" creationId="{F0A218EB-ECC2-4D0D-9EDC-F5CB062CADCE}"/>
          </ac:grpSpMkLst>
        </pc:grpChg>
        <pc:grpChg chg="add del">
          <ac:chgData name="Mohamed Ibrahim Sabibullah" userId="fcc4887dccaf6e42" providerId="LiveId" clId="{DF6784AF-13D2-4348-BAB7-87C8302DAE06}" dt="2022-10-23T18:35:08.667" v="1758" actId="26606"/>
          <ac:grpSpMkLst>
            <pc:docMk/>
            <pc:sldMk cId="4110248702" sldId="266"/>
            <ac:grpSpMk id="47" creationId="{459862C0-828C-4688-9C70-32B106308471}"/>
          </ac:grpSpMkLst>
        </pc:grpChg>
        <pc:grpChg chg="add del">
          <ac:chgData name="Mohamed Ibrahim Sabibullah" userId="fcc4887dccaf6e42" providerId="LiveId" clId="{DF6784AF-13D2-4348-BAB7-87C8302DAE06}" dt="2022-10-23T18:35:08.667" v="1758" actId="26606"/>
          <ac:grpSpMkLst>
            <pc:docMk/>
            <pc:sldMk cId="4110248702" sldId="266"/>
            <ac:grpSpMk id="59" creationId="{AD4BD16E-C737-4940-9554-4F38D19BD645}"/>
          </ac:grpSpMkLst>
        </pc:grpChg>
        <pc:grpChg chg="add del">
          <ac:chgData name="Mohamed Ibrahim Sabibullah" userId="fcc4887dccaf6e42" providerId="LiveId" clId="{DF6784AF-13D2-4348-BAB7-87C8302DAE06}" dt="2022-10-23T18:34:06.134" v="1740" actId="26606"/>
          <ac:grpSpMkLst>
            <pc:docMk/>
            <pc:sldMk cId="4110248702" sldId="266"/>
            <ac:grpSpMk id="72" creationId="{53FF397C-0BA2-4832-BF04-9DC9A075E425}"/>
          </ac:grpSpMkLst>
        </pc:grpChg>
        <pc:grpChg chg="add del">
          <ac:chgData name="Mohamed Ibrahim Sabibullah" userId="fcc4887dccaf6e42" providerId="LiveId" clId="{DF6784AF-13D2-4348-BAB7-87C8302DAE06}" dt="2022-10-23T18:34:06.134" v="1740" actId="26606"/>
          <ac:grpSpMkLst>
            <pc:docMk/>
            <pc:sldMk cId="4110248702" sldId="266"/>
            <ac:grpSpMk id="74" creationId="{3D0D64BB-A877-435E-8447-C893326AC71F}"/>
          </ac:grpSpMkLst>
        </pc:grpChg>
        <pc:grpChg chg="add del">
          <ac:chgData name="Mohamed Ibrahim Sabibullah" userId="fcc4887dccaf6e42" providerId="LiveId" clId="{DF6784AF-13D2-4348-BAB7-87C8302DAE06}" dt="2022-10-23T11:28:48.661" v="1369" actId="26606"/>
          <ac:grpSpMkLst>
            <pc:docMk/>
            <pc:sldMk cId="4110248702" sldId="266"/>
            <ac:grpSpMk id="77" creationId="{ABE95331-6295-47F4-A9B8-7927E2E44F5C}"/>
          </ac:grpSpMkLst>
        </pc:grpChg>
        <pc:grpChg chg="add del">
          <ac:chgData name="Mohamed Ibrahim Sabibullah" userId="fcc4887dccaf6e42" providerId="LiveId" clId="{DF6784AF-13D2-4348-BAB7-87C8302DAE06}" dt="2022-10-23T11:28:48.661" v="1369" actId="26606"/>
          <ac:grpSpMkLst>
            <pc:docMk/>
            <pc:sldMk cId="4110248702" sldId="266"/>
            <ac:grpSpMk id="87" creationId="{BEF3CE48-6BF7-4521-BD7D-60562E90AA6A}"/>
          </ac:grpSpMkLst>
        </pc:grpChg>
        <pc:grpChg chg="add del">
          <ac:chgData name="Mohamed Ibrahim Sabibullah" userId="fcc4887dccaf6e42" providerId="LiveId" clId="{DF6784AF-13D2-4348-BAB7-87C8302DAE06}" dt="2022-10-23T18:35:08.667" v="1758" actId="26606"/>
          <ac:grpSpMkLst>
            <pc:docMk/>
            <pc:sldMk cId="4110248702" sldId="266"/>
            <ac:grpSpMk id="101" creationId="{459862C0-828C-4688-9C70-32B106308471}"/>
          </ac:grpSpMkLst>
        </pc:grpChg>
        <pc:grpChg chg="add del">
          <ac:chgData name="Mohamed Ibrahim Sabibullah" userId="fcc4887dccaf6e42" providerId="LiveId" clId="{DF6784AF-13D2-4348-BAB7-87C8302DAE06}" dt="2022-10-23T18:35:08.667" v="1758" actId="26606"/>
          <ac:grpSpMkLst>
            <pc:docMk/>
            <pc:sldMk cId="4110248702" sldId="266"/>
            <ac:grpSpMk id="111" creationId="{AD4BD16E-C737-4940-9554-4F38D19BD645}"/>
          </ac:grpSpMkLst>
        </pc:grpChg>
        <pc:picChg chg="add mod ord modCrop">
          <ac:chgData name="Mohamed Ibrahim Sabibullah" userId="fcc4887dccaf6e42" providerId="LiveId" clId="{DF6784AF-13D2-4348-BAB7-87C8302DAE06}" dt="2022-10-23T18:35:08.667" v="1758" actId="26606"/>
          <ac:picMkLst>
            <pc:docMk/>
            <pc:sldMk cId="4110248702" sldId="266"/>
            <ac:picMk id="5" creationId="{FB0721CB-4374-E561-5D15-5BD37614590F}"/>
          </ac:picMkLst>
        </pc:picChg>
        <pc:picChg chg="add mod">
          <ac:chgData name="Mohamed Ibrahim Sabibullah" userId="fcc4887dccaf6e42" providerId="LiveId" clId="{DF6784AF-13D2-4348-BAB7-87C8302DAE06}" dt="2022-10-23T18:35:08.667" v="1758" actId="26606"/>
          <ac:picMkLst>
            <pc:docMk/>
            <pc:sldMk cId="4110248702" sldId="266"/>
            <ac:picMk id="6" creationId="{E5E5CEF9-C662-7A82-EAC9-4C9AF517E64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BDAEDE-3951-AA4C-981C-1E4C380CDB40}" type="datetimeFigureOut">
              <a:rPr lang="en-NL" smtClean="0"/>
              <a:t>28/10/2022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EAE8E-9973-FD4E-B41F-749262E5B95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17325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>
                <a:effectLst/>
                <a:latin typeface="Helvetica Neue" panose="02000503000000020004" pitchFamily="2" charset="0"/>
              </a:rPr>
              <a:t> 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4EAE8E-9973-FD4E-B41F-749262E5B958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8274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47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5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38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64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1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60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638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3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10/28/22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90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10/28/22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900" kern="1200" cap="all" spc="20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3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5" name="Rectangle 1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9" name="Top left">
            <a:extLst>
              <a:ext uri="{FF2B5EF4-FFF2-40B4-BE49-F238E27FC236}">
                <a16:creationId xmlns:a16="http://schemas.microsoft.com/office/drawing/2014/main" id="{3DF7CE3A-5BDC-4E10-9388-4C79AC102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27EE8754-F2D6-4612-9200-7AFC134C9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41339C3-F988-4CF6-BDF8-4BA05CB8D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08138096-B969-482E-A58F-BD9CB0BBCD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FC54DBC-FFE9-4D1A-A444-F4C7E392D3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829F8B6-CF1D-4661-853E-7075100EA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854BC5D-2232-41F5-98C2-3AC5EBFB8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8892BEF-2479-47E3-BB9B-50C3BEEC5C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2A44A0DB-BE5F-4000-9544-5623F83A1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5BD80A-B954-BF6A-DF44-1FF3D0DFF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5653" y="169452"/>
            <a:ext cx="10583117" cy="20565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GB" sz="5400" b="1" dirty="0">
                <a:effectLst/>
                <a:latin typeface="Al Nile" pitchFamily="2" charset="-78"/>
                <a:cs typeface="Al Nile" pitchFamily="2" charset="-78"/>
              </a:rPr>
              <a:t>AI in Ophthalmology</a:t>
            </a:r>
            <a:endParaRPr lang="en-US" sz="54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129" name="Cross">
            <a:extLst>
              <a:ext uri="{FF2B5EF4-FFF2-40B4-BE49-F238E27FC236}">
                <a16:creationId xmlns:a16="http://schemas.microsoft.com/office/drawing/2014/main" id="{B270D064-4AA8-4476-8B01-32F8176A4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3A8100D3-125D-4F8C-83B8-B5898B6F4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A2153A7-5195-4EFC-B16A-D5758F9674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Picture 4" descr="A close up of an eye&#10;&#10;Description automatically generated with medium confidence">
            <a:extLst>
              <a:ext uri="{FF2B5EF4-FFF2-40B4-BE49-F238E27FC236}">
                <a16:creationId xmlns:a16="http://schemas.microsoft.com/office/drawing/2014/main" id="{FC1C4FB7-7098-F177-9242-6F29B41EB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557" y="2461659"/>
            <a:ext cx="6402214" cy="3601245"/>
          </a:xfrm>
          <a:prstGeom prst="rect">
            <a:avLst/>
          </a:prstGeom>
        </p:spPr>
      </p:pic>
      <p:grpSp>
        <p:nvGrpSpPr>
          <p:cNvPr id="133" name="Bottom Right">
            <a:extLst>
              <a:ext uri="{FF2B5EF4-FFF2-40B4-BE49-F238E27FC236}">
                <a16:creationId xmlns:a16="http://schemas.microsoft.com/office/drawing/2014/main" id="{AB6237A3-9D32-467E-AA5A-14D052593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F057400-8420-478E-8A2F-B58D45E0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35" name="Graphic 157">
              <a:extLst>
                <a:ext uri="{FF2B5EF4-FFF2-40B4-BE49-F238E27FC236}">
                  <a16:creationId xmlns:a16="http://schemas.microsoft.com/office/drawing/2014/main" id="{CC012467-B7B8-440A-8DAB-5EFF70FA5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00F8C8E4-FB02-4F5D-9DC9-A062442E46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8A40D7C3-FA31-4AF6-AD75-E54BF48E96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128BB2D-104A-4CDF-8D53-D83ACBC85B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EA3CCEA3-9A1A-408D-9344-64347FAFA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C8F56CD-A9BE-4A11-90D6-A0C38552E2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20152681-AFB0-428A-B6D0-BC183F8C4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AD8FD39-79C9-4EA7-A00A-CDA13E0095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9A2652E6-AEC0-4A6E-9E79-B096052196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1755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0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1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2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3" name="Freeform: Shape 17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5" name="Content Placeholder 4" descr="A picture containing text, indoor, camera&#10;&#10;Description automatically generated">
            <a:extLst>
              <a:ext uri="{FF2B5EF4-FFF2-40B4-BE49-F238E27FC236}">
                <a16:creationId xmlns:a16="http://schemas.microsoft.com/office/drawing/2014/main" id="{8F78EA32-1E3C-467B-7AB6-E9F2B737F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849" y="277162"/>
            <a:ext cx="8937733" cy="6412822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6" name="Freeform: Shape 26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34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35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9865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1" name="Rectangle 420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425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426" name="Freeform: Shape 425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8" name="Freeform: Shape 427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9" name="Freeform: Shape 428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9AF94D7-9DE9-3E33-8FAF-ED8D89E48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3988369" cy="223686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 dirty="0">
                <a:latin typeface="+mj-lt"/>
                <a:ea typeface="+mj-ea"/>
                <a:cs typeface="+mj-cs"/>
              </a:rPr>
              <a:t>Structure of Human Eye</a:t>
            </a:r>
          </a:p>
        </p:txBody>
      </p:sp>
      <p:sp>
        <p:nvSpPr>
          <p:cNvPr id="418" name="Content Placeholder 417">
            <a:extLst>
              <a:ext uri="{FF2B5EF4-FFF2-40B4-BE49-F238E27FC236}">
                <a16:creationId xmlns:a16="http://schemas.microsoft.com/office/drawing/2014/main" id="{5D5DB8FD-24BE-E2C2-F5F1-547A582A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part of the eye which senses the light is called Retina.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- The Macula is responsible for high- definition color Vision.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Retina is  super complex tissue packing several cells together.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-It has ten different tissue layers.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D59EFA38-A970-93F3-3E72-6CF95CA6CE8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986" b="6986"/>
          <a:stretch/>
        </p:blipFill>
        <p:spPr>
          <a:xfrm>
            <a:off x="5719641" y="1666787"/>
            <a:ext cx="6387190" cy="3530391"/>
          </a:xfrm>
          <a:prstGeom prst="rect">
            <a:avLst/>
          </a:prstGeom>
        </p:spPr>
      </p:pic>
      <p:grpSp>
        <p:nvGrpSpPr>
          <p:cNvPr id="435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437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072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6" name="Top left">
            <a:extLst>
              <a:ext uri="{FF2B5EF4-FFF2-40B4-BE49-F238E27FC236}">
                <a16:creationId xmlns:a16="http://schemas.microsoft.com/office/drawing/2014/main" id="{34B438D8-EF7C-445C-8B7F-953BEB1BC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FE087E2-E4B7-42FA-A441-7EDEE41B00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1B2EF2-665F-429A-9CFB-08C14FAC99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0B1C71-6C49-4F64-8859-9CC59D7D9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6BBF9FA-27D4-45DF-8D9C-623EA4106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F2F0D01-71CB-4693-A192-5BA045A5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740E1FB-ACD1-41FC-9828-9B5D2CAA77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2BABC85-DC43-42B8-8AAA-9198D7A62D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48F9955-240E-4180-81B8-5909B1A91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5609E-341F-CAE3-885A-CE10B467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559813"/>
            <a:ext cx="4184444" cy="2236864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000000"/>
                </a:solidFill>
                <a:latin typeface="ff-real-headline-pro"/>
              </a:rPr>
              <a:t>O</a:t>
            </a:r>
            <a:r>
              <a:rPr lang="en-GB" b="0" i="0" dirty="0">
                <a:solidFill>
                  <a:srgbClr val="000000"/>
                </a:solidFill>
                <a:effectLst/>
                <a:latin typeface="ff-real-headline-pro"/>
              </a:rPr>
              <a:t>phthalmoscope</a:t>
            </a:r>
            <a:endParaRPr lang="en-N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1FD9B9-B025-3A2B-AB5A-4BBC6863F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5756" y="2955401"/>
            <a:ext cx="3988112" cy="3157686"/>
          </a:xfrm>
        </p:spPr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Invented by Hermann von Helmholtz in 1851.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is used to detect and evaluate symptoms of retinal detachment or eye disease.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-  the fundus  in Latin means bottom or back end.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28898C2D-DF42-2A32-2878-60006667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2903" y="1590056"/>
            <a:ext cx="6387190" cy="3672634"/>
          </a:xfrm>
          <a:prstGeom prst="rect">
            <a:avLst/>
          </a:prstGeom>
        </p:spPr>
      </p:pic>
      <p:grpSp>
        <p:nvGrpSpPr>
          <p:cNvPr id="26" name="Bottom Right">
            <a:extLst>
              <a:ext uri="{FF2B5EF4-FFF2-40B4-BE49-F238E27FC236}">
                <a16:creationId xmlns:a16="http://schemas.microsoft.com/office/drawing/2014/main" id="{284021E3-6F46-410C-BF43-B2DED7365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A48AF179-3265-4A10-A62C-92B7E186C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28" name="Graphic 157">
              <a:extLst>
                <a:ext uri="{FF2B5EF4-FFF2-40B4-BE49-F238E27FC236}">
                  <a16:creationId xmlns:a16="http://schemas.microsoft.com/office/drawing/2014/main" id="{30DF5C12-B34D-4E70-8FD0-D98069994E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9589785B-0300-4D1C-BEFB-DCA5AA045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7F41DF3E-3189-428F-B4FE-AACA35130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C51D846-61EF-4EB5-BE03-65A572A2EAB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C5417C86-AA6B-4AD4-BD75-694E8E073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51D5067E-85F6-4202-AFB5-41F9C9EA7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9598395-257E-4B18-949B-50F109866B7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9DDA522-37EB-48B3-9B62-748F75D368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9D8F012-98AD-4320-BA44-DE1CE4E4D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3285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6" name="Rectangle 305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37962AE0-6A1C-4B76-9D52-10E5E6D7D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310" name="Top left">
            <a:extLst>
              <a:ext uri="{FF2B5EF4-FFF2-40B4-BE49-F238E27FC236}">
                <a16:creationId xmlns:a16="http://schemas.microsoft.com/office/drawing/2014/main" id="{F91F4035-959D-40EA-9ED3-54D7D9F4F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C045E2AF-1845-4545-A9FF-7D3216584F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5BE7A2A2-15E6-4A15-B530-5E032A5FF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63B03F4F-8EDD-464C-81E1-C164C2465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28F01ECD-47F6-44CD-B4AB-0FBD815247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A10932A3-4E58-4C01-9A56-C81D17B10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B85BB675-7BE0-4CA1-9AD5-ED4D025B2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1BF42C07-1CBF-40FB-9E81-0F5B321491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4D2ED55B-6CCB-4D83-829D-7A094A260A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216334C-4D1D-D9E6-C362-4D45531C0715}"/>
              </a:ext>
            </a:extLst>
          </p:cNvPr>
          <p:cNvSpPr txBox="1"/>
          <p:nvPr/>
        </p:nvSpPr>
        <p:spPr>
          <a:xfrm>
            <a:off x="1198182" y="559813"/>
            <a:ext cx="10246090" cy="14711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kern="1200" dirty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rPr>
              <a:t>optical coherence tomography (OCT) 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kern="1200" dirty="0">
              <a:solidFill>
                <a:schemeClr val="tx2"/>
              </a:solidFill>
              <a:effectLst/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9ED0CD-F99D-777C-9C08-100889CBA8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3" r="1193"/>
          <a:stretch/>
        </p:blipFill>
        <p:spPr>
          <a:xfrm>
            <a:off x="1180621" y="1770898"/>
            <a:ext cx="4474238" cy="4010652"/>
          </a:xfrm>
          <a:prstGeom prst="rect">
            <a:avLst/>
          </a:prstGeom>
        </p:spPr>
      </p:pic>
      <p:grpSp>
        <p:nvGrpSpPr>
          <p:cNvPr id="320" name="Bottom Right">
            <a:extLst>
              <a:ext uri="{FF2B5EF4-FFF2-40B4-BE49-F238E27FC236}">
                <a16:creationId xmlns:a16="http://schemas.microsoft.com/office/drawing/2014/main" id="{F8C79A14-3318-47D6-94E0-D72F5E6F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6011FF69-E5EB-4D05-9167-FE7DA4CF1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322" name="Graphic 157">
              <a:extLst>
                <a:ext uri="{FF2B5EF4-FFF2-40B4-BE49-F238E27FC236}">
                  <a16:creationId xmlns:a16="http://schemas.microsoft.com/office/drawing/2014/main" id="{9905169A-D272-4155-9E47-5703960833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A1116A2A-960D-43CF-8696-9D4FD7BD6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31F80BC2-A486-4B4F-917D-CE7920E06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898188E1-7424-46DB-AEAE-8392162B7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64B6B101-6F39-41E0-99FA-32DDD9AFD8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55DA8B34-60DC-484F-A43B-470626EB66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F51478F3-89B4-4150-9B1C-EDC4B61E27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DC5B79A9-93A6-4C42-87F3-DC4DBA152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34B5EEC1-94B8-4DD2-B1B7-F7FF10989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9" name="Content Placeholder 158">
            <a:extLst>
              <a:ext uri="{FF2B5EF4-FFF2-40B4-BE49-F238E27FC236}">
                <a16:creationId xmlns:a16="http://schemas.microsoft.com/office/drawing/2014/main" id="{8573B13A-A697-CE8A-FE97-24A0EC88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1551" y="1973400"/>
            <a:ext cx="4967269" cy="3808150"/>
          </a:xfrm>
        </p:spPr>
        <p:txBody>
          <a:bodyPr vert="horz" lIns="91440" tIns="45720" rIns="91440" bIns="45720" rtlCol="0">
            <a:no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It was invented by David Huang in </a:t>
            </a:r>
            <a:r>
              <a:rPr lang="en-US" sz="1600">
                <a:effectLst/>
              </a:rPr>
              <a:t>1991.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OCT</a:t>
            </a:r>
            <a:r>
              <a:rPr lang="en-US" sz="1600" dirty="0">
                <a:effectLst/>
              </a:rPr>
              <a:t> uses the light to scan the structure in the back of the eye. </a:t>
            </a:r>
          </a:p>
          <a:p>
            <a:r>
              <a:rPr lang="en-GB" sz="1600" dirty="0"/>
              <a:t>used to obtain high resolution cross-sectional images of the retina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 generates three-dimensional views of the retina</a:t>
            </a:r>
            <a:endParaRPr lang="en-US" sz="16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effectLst/>
              </a:rPr>
              <a:t>It </a:t>
            </a:r>
            <a:r>
              <a:rPr lang="en-US" sz="1600" dirty="0"/>
              <a:t>also helps  doctors  to detect the changes in the eye  </a:t>
            </a:r>
            <a:endParaRPr lang="en-US" sz="1600" dirty="0">
              <a:effectLst/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diagnosis of retinal diseases in the early detection</a:t>
            </a:r>
          </a:p>
          <a:p>
            <a:pPr>
              <a:lnSpc>
                <a:spcPct val="100000"/>
              </a:lnSpc>
            </a:pPr>
            <a:endParaRPr lang="en-US" sz="1600" dirty="0">
              <a:effectLst/>
            </a:endParaRP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495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68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6" name="Freeform: Shape 70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7" name="Freeform: Shape 72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8" name="Freeform: Shape 74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2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30" name="Freeform: Shape 77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78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79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80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81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82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83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3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38" name="Freeform: Shape 86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87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88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89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90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91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92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45" name="Rectangle 9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6" name="Rectangle 96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47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48" name="Freeform: Shape 99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49" name="Freeform: Shape 100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01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02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03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04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05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06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029F88-8BA0-79D8-0995-914CA28F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654" y="744909"/>
            <a:ext cx="3776416" cy="315541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Guess whose Retina?</a:t>
            </a:r>
          </a:p>
        </p:txBody>
      </p:sp>
      <p:grpSp>
        <p:nvGrpSpPr>
          <p:cNvPr id="156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57" name="Straight Connector 109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C4CD49-4A2F-8C3A-635D-B623AF7977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29233" y="567942"/>
            <a:ext cx="5716862" cy="5716862"/>
          </a:xfrm>
          <a:prstGeom prst="rect">
            <a:avLst/>
          </a:prstGeom>
        </p:spPr>
      </p:pic>
      <p:grpSp>
        <p:nvGrpSpPr>
          <p:cNvPr id="158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59" name="Freeform: Shape 113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60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61" name="Freeform: Shape 116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17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18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20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5" name="Freeform: Shape 115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4883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76" name="Freeform: Shape 7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78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8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00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63A002-9202-91A8-7E32-1A8B63B2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795" y="12700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AI Processing</a:t>
            </a:r>
          </a:p>
        </p:txBody>
      </p:sp>
      <p:grpSp>
        <p:nvGrpSpPr>
          <p:cNvPr id="110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EAE89065-5B43-E675-AD02-5F52D1C440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9069" y="2252506"/>
            <a:ext cx="7292453" cy="3919694"/>
          </a:xfrm>
          <a:prstGeom prst="rect">
            <a:avLst/>
          </a:prstGeom>
        </p:spPr>
      </p:pic>
      <p:grpSp>
        <p:nvGrpSpPr>
          <p:cNvPr id="114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6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255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8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09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10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2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13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4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15" name="Bottom Right">
            <a:extLst>
              <a:ext uri="{FF2B5EF4-FFF2-40B4-BE49-F238E27FC236}">
                <a16:creationId xmlns:a16="http://schemas.microsoft.com/office/drawing/2014/main" id="{5656314A-7360-472A-85B1-0CC7D3C5C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3499FD5-DA9A-40DA-93B7-3903B0FB6A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16" name="Graphic 157">
              <a:extLst>
                <a:ext uri="{FF2B5EF4-FFF2-40B4-BE49-F238E27FC236}">
                  <a16:creationId xmlns:a16="http://schemas.microsoft.com/office/drawing/2014/main" id="{0A52B7C2-CDEF-4E8C-BEC4-F83F5A7E3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FEF0EC5-5A73-49D5-B41D-BE464CB2EC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3A78AC46-8358-46F7-8053-BDB805B2A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D9EBE72-EB96-46AF-9479-A0B4E2F506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E778FF3A-B709-48E2-977C-350725CE9D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75CEE22A-EC37-49DA-AFBD-BC5C076958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EB48EED8-5833-438B-BDC4-5D529230DB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15354540-D1D5-44A1-B33C-E3782C8BE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E72143CA-33C4-4A6C-99B9-0EB5F06772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920BAA0-C44A-6702-7D48-E5C640E4F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9930" y="744909"/>
            <a:ext cx="3776416" cy="4954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b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GB" sz="2400" dirty="0"/>
              <a:t>soft attention heat map is overlain in green, indicating the areas of the heat map that the neural-network model is using to make the gender prediction for the image.</a:t>
            </a:r>
            <a:br>
              <a:rPr lang="en-GB" sz="2400" dirty="0"/>
            </a:br>
            <a:endParaRPr lang="en-US" sz="54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E9495ABA-6862-7947-9608-25F0216B8F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692" y="567942"/>
            <a:ext cx="4759287" cy="5716862"/>
          </a:xfrm>
          <a:prstGeom prst="rect">
            <a:avLst/>
          </a:prstGeom>
        </p:spPr>
      </p:pic>
      <p:grpSp>
        <p:nvGrpSpPr>
          <p:cNvPr id="117" name="Top left">
            <a:extLst>
              <a:ext uri="{FF2B5EF4-FFF2-40B4-BE49-F238E27FC236}">
                <a16:creationId xmlns:a16="http://schemas.microsoft.com/office/drawing/2014/main" id="{3530084A-AE46-40C3-AEC2-05AE51DBE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EB1988D-D0C1-4769-952F-AFED38C2C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51D1B66-2529-4A19-8440-105458F15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754BAC8-DD8C-4971-9849-97F66DDEE9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551C64B0-B7BA-43EF-8165-A989D1EECB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3A9894D-475B-4629-9643-CEB6BEEF54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E5E81DE-AC91-47A7-BCB7-F0C46AE19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82FC6CF-DCC9-469A-B15F-405E32C5B5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1F1624A4-F120-495F-BCDC-908EAC4C1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18" name="Cross">
            <a:extLst>
              <a:ext uri="{FF2B5EF4-FFF2-40B4-BE49-F238E27FC236}">
                <a16:creationId xmlns:a16="http://schemas.microsoft.com/office/drawing/2014/main" id="{7486C3FB-E613-42EE-BB94-C836C35091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19" name="Straight Connector 62">
              <a:extLst>
                <a:ext uri="{FF2B5EF4-FFF2-40B4-BE49-F238E27FC236}">
                  <a16:creationId xmlns:a16="http://schemas.microsoft.com/office/drawing/2014/main" id="{2A4D2DB4-ADC6-454F-88D2-920131F2BB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0" name="Straight Connector 63">
              <a:extLst>
                <a:ext uri="{FF2B5EF4-FFF2-40B4-BE49-F238E27FC236}">
                  <a16:creationId xmlns:a16="http://schemas.microsoft.com/office/drawing/2014/main" id="{DC9C2CC8-1779-42F6-95C3-C68E02716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9653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33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42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151" name="Rectangle 150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55" name="Top left">
            <a:extLst>
              <a:ext uri="{FF2B5EF4-FFF2-40B4-BE49-F238E27FC236}">
                <a16:creationId xmlns:a16="http://schemas.microsoft.com/office/drawing/2014/main" id="{E4A71F22-0E43-4930-8185-0D8C173634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337B2BE-9368-41E7-B9D3-4F1F971F94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C7EDF3EA-3138-4266-8511-D57CECF0A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A12DCF8-5403-4AA2-818F-2DF853DC1F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AD89B414-72F6-4409-A12B-4F23F1CE0F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14BA161-43C1-4B9D-A341-694B88127D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211E8CC-9B3E-4E58-821A-069B7C1098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29FA542-0294-4239-B976-E5D20656CA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A9045A3-208C-4023-9F44-D62234135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9E6CD4-8F90-1FF7-1E12-1DEA20A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0"/>
            <a:ext cx="5996619" cy="20658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AI in Diabetes Detection</a:t>
            </a:r>
          </a:p>
        </p:txBody>
      </p:sp>
      <p:grpSp>
        <p:nvGrpSpPr>
          <p:cNvPr id="165" name="Cross">
            <a:extLst>
              <a:ext uri="{FF2B5EF4-FFF2-40B4-BE49-F238E27FC236}">
                <a16:creationId xmlns:a16="http://schemas.microsoft.com/office/drawing/2014/main" id="{1EDF0462-C0C2-4E84-A7EA-8EE60CEFF6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D5894EA-1641-49CE-AE6E-B9522736A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8C6415EB-8C9A-4F1B-A459-64B94A8651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 descr="A picture containing text, electronics, screenshot&#10;&#10;Description automatically generated">
            <a:extLst>
              <a:ext uri="{FF2B5EF4-FFF2-40B4-BE49-F238E27FC236}">
                <a16:creationId xmlns:a16="http://schemas.microsoft.com/office/drawing/2014/main" id="{6687FD7E-B28F-D0C6-5788-9AA4F27F7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357" t="9595" r="6425" b="7661"/>
          <a:stretch/>
        </p:blipFill>
        <p:spPr>
          <a:xfrm>
            <a:off x="2790693" y="2385716"/>
            <a:ext cx="6610614" cy="3919694"/>
          </a:xfrm>
          <a:prstGeom prst="rect">
            <a:avLst/>
          </a:prstGeom>
        </p:spPr>
      </p:pic>
      <p:grpSp>
        <p:nvGrpSpPr>
          <p:cNvPr id="169" name="Bottom Right">
            <a:extLst>
              <a:ext uri="{FF2B5EF4-FFF2-40B4-BE49-F238E27FC236}">
                <a16:creationId xmlns:a16="http://schemas.microsoft.com/office/drawing/2014/main" id="{B798A610-8506-4BC1-8108-8E1A31CAB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C72D714-A610-482A-B26E-C679E9535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171" name="Graphic 157">
              <a:extLst>
                <a:ext uri="{FF2B5EF4-FFF2-40B4-BE49-F238E27FC236}">
                  <a16:creationId xmlns:a16="http://schemas.microsoft.com/office/drawing/2014/main" id="{D7EF30A6-8E6C-417A-B645-4EC7F0B38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17D377E0-C3CC-48DC-B73B-09CEEDE395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80E2DF20-A9FD-4B82-8673-1091B4C008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2425BAEB-7B00-4394-8302-CF2DEA744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4917EE8E-E8BC-42F3-BEE3-2F84E8F64D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B8647303-59FF-4A2B-8D6D-FB229E6590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7BD597AB-C6D9-437D-BBFE-8007D4ED0F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4FA09AC9-DA2A-4216-BBFD-96E701FB85D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A8AD4A98-C6D7-49C8-A31E-29C6DB7C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608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9">
            <a:extLst>
              <a:ext uri="{FF2B5EF4-FFF2-40B4-BE49-F238E27FC236}">
                <a16:creationId xmlns:a16="http://schemas.microsoft.com/office/drawing/2014/main" id="{247A131F-D5DE-41A5-B4CF-4F345319B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66" name="Freeform: Shape 11">
            <a:extLst>
              <a:ext uri="{FF2B5EF4-FFF2-40B4-BE49-F238E27FC236}">
                <a16:creationId xmlns:a16="http://schemas.microsoft.com/office/drawing/2014/main" id="{3AF4666D-BD98-40A5-A75F-478B98201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7" name="Freeform: Shape 13">
            <a:extLst>
              <a:ext uri="{FF2B5EF4-FFF2-40B4-BE49-F238E27FC236}">
                <a16:creationId xmlns:a16="http://schemas.microsoft.com/office/drawing/2014/main" id="{68680585-71F9-4721-A998-4974171D2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rPr>
              <a:t> </a:t>
            </a:r>
          </a:p>
        </p:txBody>
      </p:sp>
      <p:sp>
        <p:nvSpPr>
          <p:cNvPr id="68" name="Freeform: Shape 15">
            <a:extLst>
              <a:ext uri="{FF2B5EF4-FFF2-40B4-BE49-F238E27FC236}">
                <a16:creationId xmlns:a16="http://schemas.microsoft.com/office/drawing/2014/main" id="{12BC95C2-2EEC-4F59-ABA8-660B0D059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9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70" name="Freeform: Shape 18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19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20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21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22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23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24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77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610600" y="3276600"/>
            <a:ext cx="3529260" cy="3581398"/>
            <a:chOff x="4114800" y="1423987"/>
            <a:chExt cx="3961542" cy="4007547"/>
          </a:xfrm>
          <a:noFill/>
        </p:grpSpPr>
        <p:sp>
          <p:nvSpPr>
            <p:cNvPr id="78" name="Freeform: Shape 27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28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29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30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31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32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33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 useBgFill="1">
        <p:nvSpPr>
          <p:cNvPr id="85" name="Rectangle 35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6" name="Rectangle 37">
            <a:extLst>
              <a:ext uri="{FF2B5EF4-FFF2-40B4-BE49-F238E27FC236}">
                <a16:creationId xmlns:a16="http://schemas.microsoft.com/office/drawing/2014/main" id="{996DFAFB-BCE1-4BEC-82FB-D574234DE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87" name="Top left">
            <a:extLst>
              <a:ext uri="{FF2B5EF4-FFF2-40B4-BE49-F238E27FC236}">
                <a16:creationId xmlns:a16="http://schemas.microsoft.com/office/drawing/2014/main" id="{4210BA9D-B4AC-4A1D-B63B-44F10A9A7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9" y="-3086"/>
            <a:ext cx="2198951" cy="3349518"/>
            <a:chOff x="10849" y="-3086"/>
            <a:chExt cx="2198951" cy="3349518"/>
          </a:xfrm>
        </p:grpSpPr>
        <p:sp>
          <p:nvSpPr>
            <p:cNvPr id="88" name="Freeform: Shape 40">
              <a:extLst>
                <a:ext uri="{FF2B5EF4-FFF2-40B4-BE49-F238E27FC236}">
                  <a16:creationId xmlns:a16="http://schemas.microsoft.com/office/drawing/2014/main" id="{2AB57F67-BA3E-4168-B776-298ABEE401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692844" y="-3086"/>
              <a:ext cx="1326111" cy="59760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sp>
          <p:nvSpPr>
            <p:cNvPr id="89" name="Freeform: Shape 41">
              <a:extLst>
                <a:ext uri="{FF2B5EF4-FFF2-40B4-BE49-F238E27FC236}">
                  <a16:creationId xmlns:a16="http://schemas.microsoft.com/office/drawing/2014/main" id="{1A37E474-2AB5-44C2-89C5-00B18BBF0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9394" y="15241"/>
              <a:ext cx="2190406" cy="3331191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42">
              <a:extLst>
                <a:ext uri="{FF2B5EF4-FFF2-40B4-BE49-F238E27FC236}">
                  <a16:creationId xmlns:a16="http://schemas.microsoft.com/office/drawing/2014/main" id="{3C7682BD-43A7-412C-9D1C-C253EDF7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978674" cy="307495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43">
              <a:extLst>
                <a:ext uri="{FF2B5EF4-FFF2-40B4-BE49-F238E27FC236}">
                  <a16:creationId xmlns:a16="http://schemas.microsoft.com/office/drawing/2014/main" id="{CE322CA5-5700-49C5-B2F4-5451AEC68B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92" y="15178"/>
              <a:ext cx="1566146" cy="2737264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44">
              <a:extLst>
                <a:ext uri="{FF2B5EF4-FFF2-40B4-BE49-F238E27FC236}">
                  <a16:creationId xmlns:a16="http://schemas.microsoft.com/office/drawing/2014/main" id="{7FF4B5E5-C2CB-47A0-BDC9-D9560C77B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15178"/>
              <a:ext cx="1368431" cy="2644975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45">
              <a:extLst>
                <a:ext uri="{FF2B5EF4-FFF2-40B4-BE49-F238E27FC236}">
                  <a16:creationId xmlns:a16="http://schemas.microsoft.com/office/drawing/2014/main" id="{DC206FD4-2993-45C6-A6D2-945277425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25" y="543780"/>
              <a:ext cx="494287" cy="1905590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46">
              <a:extLst>
                <a:ext uri="{FF2B5EF4-FFF2-40B4-BE49-F238E27FC236}">
                  <a16:creationId xmlns:a16="http://schemas.microsoft.com/office/drawing/2014/main" id="{0AC4F993-F14F-4F25-A6AB-1AD9E2A82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49" y="672286"/>
              <a:ext cx="396930" cy="1690303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47">
              <a:extLst>
                <a:ext uri="{FF2B5EF4-FFF2-40B4-BE49-F238E27FC236}">
                  <a16:creationId xmlns:a16="http://schemas.microsoft.com/office/drawing/2014/main" id="{1CD13FF4-3251-4983-B074-BD35A9902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3002" y="881264"/>
              <a:ext cx="258791" cy="1336561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50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96" name="Cross">
            <a:extLst>
              <a:ext uri="{FF2B5EF4-FFF2-40B4-BE49-F238E27FC236}">
                <a16:creationId xmlns:a16="http://schemas.microsoft.com/office/drawing/2014/main" id="{80F56037-8334-4400-9C7A-A3BEFA96A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945264" y="149792"/>
            <a:ext cx="118872" cy="118872"/>
            <a:chOff x="1175347" y="3733800"/>
            <a:chExt cx="118872" cy="11887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060AD0EB-D554-49C4-9728-C64D6D6867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C9432895-644F-4E09-97C7-F8DB36AAE1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5DF245-27FB-004C-E14C-FF8523C4A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2867"/>
          <a:stretch/>
        </p:blipFill>
        <p:spPr>
          <a:xfrm>
            <a:off x="3028375" y="268664"/>
            <a:ext cx="6530514" cy="6124935"/>
          </a:xfrm>
          <a:prstGeom prst="rect">
            <a:avLst/>
          </a:prstGeom>
        </p:spPr>
      </p:pic>
      <p:grpSp>
        <p:nvGrpSpPr>
          <p:cNvPr id="97" name="Bottom Right">
            <a:extLst>
              <a:ext uri="{FF2B5EF4-FFF2-40B4-BE49-F238E27FC236}">
                <a16:creationId xmlns:a16="http://schemas.microsoft.com/office/drawing/2014/main" id="{6B310A71-665E-47AB-9D80-2D90F7D92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D1AF10-782F-4908-A718-EA87EC7170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39256" y="6178637"/>
              <a:ext cx="1482102" cy="679363"/>
            </a:xfrm>
            <a:custGeom>
              <a:avLst/>
              <a:gdLst>
                <a:gd name="connsiteX0" fmla="*/ 741051 w 1482102"/>
                <a:gd name="connsiteY0" fmla="*/ 0 h 679363"/>
                <a:gd name="connsiteX1" fmla="*/ 1473822 w 1482102"/>
                <a:gd name="connsiteY1" fmla="*/ 597226 h 679363"/>
                <a:gd name="connsiteX2" fmla="*/ 1482102 w 1482102"/>
                <a:gd name="connsiteY2" fmla="*/ 679363 h 679363"/>
                <a:gd name="connsiteX3" fmla="*/ 0 w 1482102"/>
                <a:gd name="connsiteY3" fmla="*/ 679363 h 679363"/>
                <a:gd name="connsiteX4" fmla="*/ 8280 w 1482102"/>
                <a:gd name="connsiteY4" fmla="*/ 597226 h 679363"/>
                <a:gd name="connsiteX5" fmla="*/ 741051 w 1482102"/>
                <a:gd name="connsiteY5" fmla="*/ 0 h 679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82102" h="679363">
                  <a:moveTo>
                    <a:pt x="741051" y="0"/>
                  </a:moveTo>
                  <a:cubicBezTo>
                    <a:pt x="1102506" y="0"/>
                    <a:pt x="1404077" y="256390"/>
                    <a:pt x="1473822" y="597226"/>
                  </a:cubicBezTo>
                  <a:lnTo>
                    <a:pt x="1482102" y="679363"/>
                  </a:lnTo>
                  <a:lnTo>
                    <a:pt x="0" y="679363"/>
                  </a:lnTo>
                  <a:lnTo>
                    <a:pt x="8280" y="597226"/>
                  </a:lnTo>
                  <a:cubicBezTo>
                    <a:pt x="78025" y="256390"/>
                    <a:pt x="379596" y="0"/>
                    <a:pt x="7410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 panose="020B0504020202020204" pitchFamily="34" charset="0"/>
              </a:endParaRPr>
            </a:p>
          </p:txBody>
        </p:sp>
        <p:grpSp>
          <p:nvGrpSpPr>
            <p:cNvPr id="98" name="Graphic 157">
              <a:extLst>
                <a:ext uri="{FF2B5EF4-FFF2-40B4-BE49-F238E27FC236}">
                  <a16:creationId xmlns:a16="http://schemas.microsoft.com/office/drawing/2014/main" id="{A935357A-B553-44CD-9376-FE1E6057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99" name="Freeform: Shape 57">
                <a:extLst>
                  <a:ext uri="{FF2B5EF4-FFF2-40B4-BE49-F238E27FC236}">
                    <a16:creationId xmlns:a16="http://schemas.microsoft.com/office/drawing/2014/main" id="{71A180B9-74EE-45CB-8BC1-41E1C07585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58">
                <a:extLst>
                  <a:ext uri="{FF2B5EF4-FFF2-40B4-BE49-F238E27FC236}">
                    <a16:creationId xmlns:a16="http://schemas.microsoft.com/office/drawing/2014/main" id="{D0ED6DBC-425A-4959-8ACF-4263EEF246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59">
                <a:extLst>
                  <a:ext uri="{FF2B5EF4-FFF2-40B4-BE49-F238E27FC236}">
                    <a16:creationId xmlns:a16="http://schemas.microsoft.com/office/drawing/2014/main" id="{1B431B70-9FAD-408D-890D-646D484045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60">
                <a:extLst>
                  <a:ext uri="{FF2B5EF4-FFF2-40B4-BE49-F238E27FC236}">
                    <a16:creationId xmlns:a16="http://schemas.microsoft.com/office/drawing/2014/main" id="{8E532E75-ACFE-4179-B41D-039B3B768C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61">
                <a:extLst>
                  <a:ext uri="{FF2B5EF4-FFF2-40B4-BE49-F238E27FC236}">
                    <a16:creationId xmlns:a16="http://schemas.microsoft.com/office/drawing/2014/main" id="{1C81F463-8260-4AAF-9233-3FE29293CD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62">
                <a:extLst>
                  <a:ext uri="{FF2B5EF4-FFF2-40B4-BE49-F238E27FC236}">
                    <a16:creationId xmlns:a16="http://schemas.microsoft.com/office/drawing/2014/main" id="{5D51C233-AAFA-43B0-85ED-E42E8DE5E5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0D7BBAB6-5F70-4658-9F1E-4F56C83F04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accent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" name="Freeform: Shape 56">
              <a:extLst>
                <a:ext uri="{FF2B5EF4-FFF2-40B4-BE49-F238E27FC236}">
                  <a16:creationId xmlns:a16="http://schemas.microsoft.com/office/drawing/2014/main" id="{2FADCFE9-3879-4BEB-8C66-8CDE96527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702037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Rockwell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206</Words>
  <Application>Microsoft Macintosh PowerPoint</Application>
  <PresentationFormat>Widescreen</PresentationFormat>
  <Paragraphs>43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Al Nile</vt:lpstr>
      <vt:lpstr>Arial</vt:lpstr>
      <vt:lpstr>Avenir Next LT Pro</vt:lpstr>
      <vt:lpstr>AvenirNext LT Pro Medium</vt:lpstr>
      <vt:lpstr>Calibri</vt:lpstr>
      <vt:lpstr>ff-real-headline-pro</vt:lpstr>
      <vt:lpstr>Helvetica Neue</vt:lpstr>
      <vt:lpstr>Rockwell</vt:lpstr>
      <vt:lpstr>Segoe UI</vt:lpstr>
      <vt:lpstr>ExploreVTI</vt:lpstr>
      <vt:lpstr>AI in Ophthalmology</vt:lpstr>
      <vt:lpstr>Structure of Human Eye</vt:lpstr>
      <vt:lpstr>Ophthalmoscope</vt:lpstr>
      <vt:lpstr>PowerPoint Presentation</vt:lpstr>
      <vt:lpstr>Guess whose Retina?</vt:lpstr>
      <vt:lpstr>AI Processing</vt:lpstr>
      <vt:lpstr> soft attention heat map is overlain in green, indicating the areas of the heat map that the neural-network model is using to make the gender prediction for the image. </vt:lpstr>
      <vt:lpstr>AI in Diabetes Detection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our eyes can tell us </dc:title>
  <dc:creator>Mohamed Ibrahim Sabibullah</dc:creator>
  <cp:lastModifiedBy>Mohamed Ibrahim Sabibullah</cp:lastModifiedBy>
  <cp:revision>1</cp:revision>
  <dcterms:created xsi:type="dcterms:W3CDTF">2022-10-16T20:15:34Z</dcterms:created>
  <dcterms:modified xsi:type="dcterms:W3CDTF">2022-10-28T11:15:51Z</dcterms:modified>
</cp:coreProperties>
</file>