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2909D-C989-0941-E0A9-3D2685779E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3CBF57-F832-0C7F-0D49-D2CAA5208E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E90D03-238C-D1DB-B8F0-68D5BEAE9934}"/>
              </a:ext>
            </a:extLst>
          </p:cNvPr>
          <p:cNvSpPr>
            <a:spLocks noGrp="1"/>
          </p:cNvSpPr>
          <p:nvPr>
            <p:ph type="dt" sz="half" idx="10"/>
          </p:nvPr>
        </p:nvSpPr>
        <p:spPr/>
        <p:txBody>
          <a:bodyPr/>
          <a:lstStyle/>
          <a:p>
            <a:fld id="{935D85A9-93DE-4F02-90CA-8E7C6D3E178E}" type="datetimeFigureOut">
              <a:rPr lang="en-US" smtClean="0"/>
              <a:t>3/5/2023</a:t>
            </a:fld>
            <a:endParaRPr lang="en-US"/>
          </a:p>
        </p:txBody>
      </p:sp>
      <p:sp>
        <p:nvSpPr>
          <p:cNvPr id="5" name="Footer Placeholder 4">
            <a:extLst>
              <a:ext uri="{FF2B5EF4-FFF2-40B4-BE49-F238E27FC236}">
                <a16:creationId xmlns:a16="http://schemas.microsoft.com/office/drawing/2014/main" id="{CF99F951-2147-AFB7-B5A4-0C70547D79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B0D972-950B-BF51-D194-F576220732FB}"/>
              </a:ext>
            </a:extLst>
          </p:cNvPr>
          <p:cNvSpPr>
            <a:spLocks noGrp="1"/>
          </p:cNvSpPr>
          <p:nvPr>
            <p:ph type="sldNum" sz="quarter" idx="12"/>
          </p:nvPr>
        </p:nvSpPr>
        <p:spPr/>
        <p:txBody>
          <a:bodyPr/>
          <a:lstStyle/>
          <a:p>
            <a:fld id="{60B0FDFF-B0D0-4285-819E-33321B2164DF}" type="slidenum">
              <a:rPr lang="en-US" smtClean="0"/>
              <a:t>‹#›</a:t>
            </a:fld>
            <a:endParaRPr lang="en-US"/>
          </a:p>
        </p:txBody>
      </p:sp>
    </p:spTree>
    <p:extLst>
      <p:ext uri="{BB962C8B-B14F-4D97-AF65-F5344CB8AC3E}">
        <p14:creationId xmlns:p14="http://schemas.microsoft.com/office/powerpoint/2010/main" val="484102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993AB-BA23-A97E-37F4-5E2F69B4E4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20D44C-7043-3111-B132-652598FFF3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FA504-1142-7891-6CA3-0284B81C2194}"/>
              </a:ext>
            </a:extLst>
          </p:cNvPr>
          <p:cNvSpPr>
            <a:spLocks noGrp="1"/>
          </p:cNvSpPr>
          <p:nvPr>
            <p:ph type="dt" sz="half" idx="10"/>
          </p:nvPr>
        </p:nvSpPr>
        <p:spPr/>
        <p:txBody>
          <a:bodyPr/>
          <a:lstStyle/>
          <a:p>
            <a:fld id="{935D85A9-93DE-4F02-90CA-8E7C6D3E178E}" type="datetimeFigureOut">
              <a:rPr lang="en-US" smtClean="0"/>
              <a:t>3/5/2023</a:t>
            </a:fld>
            <a:endParaRPr lang="en-US"/>
          </a:p>
        </p:txBody>
      </p:sp>
      <p:sp>
        <p:nvSpPr>
          <p:cNvPr id="5" name="Footer Placeholder 4">
            <a:extLst>
              <a:ext uri="{FF2B5EF4-FFF2-40B4-BE49-F238E27FC236}">
                <a16:creationId xmlns:a16="http://schemas.microsoft.com/office/drawing/2014/main" id="{A45CE7EB-6518-5CEB-C2C1-D287E5B56B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2894EB-BA16-1DFD-6C19-082F94DA7054}"/>
              </a:ext>
            </a:extLst>
          </p:cNvPr>
          <p:cNvSpPr>
            <a:spLocks noGrp="1"/>
          </p:cNvSpPr>
          <p:nvPr>
            <p:ph type="sldNum" sz="quarter" idx="12"/>
          </p:nvPr>
        </p:nvSpPr>
        <p:spPr/>
        <p:txBody>
          <a:bodyPr/>
          <a:lstStyle/>
          <a:p>
            <a:fld id="{60B0FDFF-B0D0-4285-819E-33321B2164DF}" type="slidenum">
              <a:rPr lang="en-US" smtClean="0"/>
              <a:t>‹#›</a:t>
            </a:fld>
            <a:endParaRPr lang="en-US"/>
          </a:p>
        </p:txBody>
      </p:sp>
    </p:spTree>
    <p:extLst>
      <p:ext uri="{BB962C8B-B14F-4D97-AF65-F5344CB8AC3E}">
        <p14:creationId xmlns:p14="http://schemas.microsoft.com/office/powerpoint/2010/main" val="2200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9B56-B9AA-1205-85EE-7E11242946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CB7215-B683-903C-1E6A-8F6FBEAFD1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6A901C-4032-98EC-85A8-3030EAF84E74}"/>
              </a:ext>
            </a:extLst>
          </p:cNvPr>
          <p:cNvSpPr>
            <a:spLocks noGrp="1"/>
          </p:cNvSpPr>
          <p:nvPr>
            <p:ph type="dt" sz="half" idx="10"/>
          </p:nvPr>
        </p:nvSpPr>
        <p:spPr/>
        <p:txBody>
          <a:bodyPr/>
          <a:lstStyle/>
          <a:p>
            <a:fld id="{935D85A9-93DE-4F02-90CA-8E7C6D3E178E}" type="datetimeFigureOut">
              <a:rPr lang="en-US" smtClean="0"/>
              <a:t>3/5/2023</a:t>
            </a:fld>
            <a:endParaRPr lang="en-US"/>
          </a:p>
        </p:txBody>
      </p:sp>
      <p:sp>
        <p:nvSpPr>
          <p:cNvPr id="5" name="Footer Placeholder 4">
            <a:extLst>
              <a:ext uri="{FF2B5EF4-FFF2-40B4-BE49-F238E27FC236}">
                <a16:creationId xmlns:a16="http://schemas.microsoft.com/office/drawing/2014/main" id="{0BB31CF5-74B9-7717-A976-AC39C1A6F1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13554-DF7D-5600-6046-876EF5120655}"/>
              </a:ext>
            </a:extLst>
          </p:cNvPr>
          <p:cNvSpPr>
            <a:spLocks noGrp="1"/>
          </p:cNvSpPr>
          <p:nvPr>
            <p:ph type="sldNum" sz="quarter" idx="12"/>
          </p:nvPr>
        </p:nvSpPr>
        <p:spPr/>
        <p:txBody>
          <a:bodyPr/>
          <a:lstStyle/>
          <a:p>
            <a:fld id="{60B0FDFF-B0D0-4285-819E-33321B2164DF}" type="slidenum">
              <a:rPr lang="en-US" smtClean="0"/>
              <a:t>‹#›</a:t>
            </a:fld>
            <a:endParaRPr lang="en-US"/>
          </a:p>
        </p:txBody>
      </p:sp>
    </p:spTree>
    <p:extLst>
      <p:ext uri="{BB962C8B-B14F-4D97-AF65-F5344CB8AC3E}">
        <p14:creationId xmlns:p14="http://schemas.microsoft.com/office/powerpoint/2010/main" val="2387378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96799-8AFB-1478-0A8E-D35FF2C8B6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63FDAB-3C05-E18E-613A-37C96B4C9A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09ECBB-3489-D360-69E5-3D8980338DE9}"/>
              </a:ext>
            </a:extLst>
          </p:cNvPr>
          <p:cNvSpPr>
            <a:spLocks noGrp="1"/>
          </p:cNvSpPr>
          <p:nvPr>
            <p:ph type="dt" sz="half" idx="10"/>
          </p:nvPr>
        </p:nvSpPr>
        <p:spPr/>
        <p:txBody>
          <a:bodyPr/>
          <a:lstStyle/>
          <a:p>
            <a:fld id="{935D85A9-93DE-4F02-90CA-8E7C6D3E178E}" type="datetimeFigureOut">
              <a:rPr lang="en-US" smtClean="0"/>
              <a:t>3/5/2023</a:t>
            </a:fld>
            <a:endParaRPr lang="en-US"/>
          </a:p>
        </p:txBody>
      </p:sp>
      <p:sp>
        <p:nvSpPr>
          <p:cNvPr id="5" name="Footer Placeholder 4">
            <a:extLst>
              <a:ext uri="{FF2B5EF4-FFF2-40B4-BE49-F238E27FC236}">
                <a16:creationId xmlns:a16="http://schemas.microsoft.com/office/drawing/2014/main" id="{1A0EA965-9F5F-8F98-0A3F-434D700898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2C8FC0-6BEB-2B72-8E55-BC661B202118}"/>
              </a:ext>
            </a:extLst>
          </p:cNvPr>
          <p:cNvSpPr>
            <a:spLocks noGrp="1"/>
          </p:cNvSpPr>
          <p:nvPr>
            <p:ph type="sldNum" sz="quarter" idx="12"/>
          </p:nvPr>
        </p:nvSpPr>
        <p:spPr/>
        <p:txBody>
          <a:bodyPr/>
          <a:lstStyle/>
          <a:p>
            <a:fld id="{60B0FDFF-B0D0-4285-819E-33321B2164DF}" type="slidenum">
              <a:rPr lang="en-US" smtClean="0"/>
              <a:t>‹#›</a:t>
            </a:fld>
            <a:endParaRPr lang="en-US"/>
          </a:p>
        </p:txBody>
      </p:sp>
    </p:spTree>
    <p:extLst>
      <p:ext uri="{BB962C8B-B14F-4D97-AF65-F5344CB8AC3E}">
        <p14:creationId xmlns:p14="http://schemas.microsoft.com/office/powerpoint/2010/main" val="2122653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3DE4D-E58D-AE16-D039-D45666B07C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61F0BE-6423-3B69-94A5-37E4803083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769945-0D6A-0DA6-F931-85D586CCB5F8}"/>
              </a:ext>
            </a:extLst>
          </p:cNvPr>
          <p:cNvSpPr>
            <a:spLocks noGrp="1"/>
          </p:cNvSpPr>
          <p:nvPr>
            <p:ph type="dt" sz="half" idx="10"/>
          </p:nvPr>
        </p:nvSpPr>
        <p:spPr/>
        <p:txBody>
          <a:bodyPr/>
          <a:lstStyle/>
          <a:p>
            <a:fld id="{935D85A9-93DE-4F02-90CA-8E7C6D3E178E}" type="datetimeFigureOut">
              <a:rPr lang="en-US" smtClean="0"/>
              <a:t>3/5/2023</a:t>
            </a:fld>
            <a:endParaRPr lang="en-US"/>
          </a:p>
        </p:txBody>
      </p:sp>
      <p:sp>
        <p:nvSpPr>
          <p:cNvPr id="5" name="Footer Placeholder 4">
            <a:extLst>
              <a:ext uri="{FF2B5EF4-FFF2-40B4-BE49-F238E27FC236}">
                <a16:creationId xmlns:a16="http://schemas.microsoft.com/office/drawing/2014/main" id="{04F8DE7C-1E3D-95F1-71B3-E0BB16E95E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8C947-81E6-8F54-5270-66429718A153}"/>
              </a:ext>
            </a:extLst>
          </p:cNvPr>
          <p:cNvSpPr>
            <a:spLocks noGrp="1"/>
          </p:cNvSpPr>
          <p:nvPr>
            <p:ph type="sldNum" sz="quarter" idx="12"/>
          </p:nvPr>
        </p:nvSpPr>
        <p:spPr/>
        <p:txBody>
          <a:bodyPr/>
          <a:lstStyle/>
          <a:p>
            <a:fld id="{60B0FDFF-B0D0-4285-819E-33321B2164DF}" type="slidenum">
              <a:rPr lang="en-US" smtClean="0"/>
              <a:t>‹#›</a:t>
            </a:fld>
            <a:endParaRPr lang="en-US"/>
          </a:p>
        </p:txBody>
      </p:sp>
    </p:spTree>
    <p:extLst>
      <p:ext uri="{BB962C8B-B14F-4D97-AF65-F5344CB8AC3E}">
        <p14:creationId xmlns:p14="http://schemas.microsoft.com/office/powerpoint/2010/main" val="3576927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6EB2-B621-D62A-9F6D-B7A4DDB857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85C9D2-015A-106F-D6A1-ABC9EC0A6A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B6DDB2-C1D0-BDB1-6385-D5EA9E20CA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83818C-FFDB-6B98-021B-4B7C83EFC5CC}"/>
              </a:ext>
            </a:extLst>
          </p:cNvPr>
          <p:cNvSpPr>
            <a:spLocks noGrp="1"/>
          </p:cNvSpPr>
          <p:nvPr>
            <p:ph type="dt" sz="half" idx="10"/>
          </p:nvPr>
        </p:nvSpPr>
        <p:spPr/>
        <p:txBody>
          <a:bodyPr/>
          <a:lstStyle/>
          <a:p>
            <a:fld id="{935D85A9-93DE-4F02-90CA-8E7C6D3E178E}" type="datetimeFigureOut">
              <a:rPr lang="en-US" smtClean="0"/>
              <a:t>3/5/2023</a:t>
            </a:fld>
            <a:endParaRPr lang="en-US"/>
          </a:p>
        </p:txBody>
      </p:sp>
      <p:sp>
        <p:nvSpPr>
          <p:cNvPr id="6" name="Footer Placeholder 5">
            <a:extLst>
              <a:ext uri="{FF2B5EF4-FFF2-40B4-BE49-F238E27FC236}">
                <a16:creationId xmlns:a16="http://schemas.microsoft.com/office/drawing/2014/main" id="{85E8EAA1-F8AC-33ED-DC21-3024E74185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A93CD6-207F-36FD-68C8-AA25E1030A3B}"/>
              </a:ext>
            </a:extLst>
          </p:cNvPr>
          <p:cNvSpPr>
            <a:spLocks noGrp="1"/>
          </p:cNvSpPr>
          <p:nvPr>
            <p:ph type="sldNum" sz="quarter" idx="12"/>
          </p:nvPr>
        </p:nvSpPr>
        <p:spPr/>
        <p:txBody>
          <a:bodyPr/>
          <a:lstStyle/>
          <a:p>
            <a:fld id="{60B0FDFF-B0D0-4285-819E-33321B2164DF}" type="slidenum">
              <a:rPr lang="en-US" smtClean="0"/>
              <a:t>‹#›</a:t>
            </a:fld>
            <a:endParaRPr lang="en-US"/>
          </a:p>
        </p:txBody>
      </p:sp>
    </p:spTree>
    <p:extLst>
      <p:ext uri="{BB962C8B-B14F-4D97-AF65-F5344CB8AC3E}">
        <p14:creationId xmlns:p14="http://schemas.microsoft.com/office/powerpoint/2010/main" val="1036656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93EFF-8A36-1BE4-30ED-90837DEE18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69C72E-08A7-CE57-D0E3-C2709A580D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41C720-06A3-BD89-98C3-9450253196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7BD897-DE2B-F619-B802-88EB31F24C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3310D1-EEF7-C119-6AE8-FE43CED693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7BEDF6-DA9C-A68D-C262-6CE37BA201DD}"/>
              </a:ext>
            </a:extLst>
          </p:cNvPr>
          <p:cNvSpPr>
            <a:spLocks noGrp="1"/>
          </p:cNvSpPr>
          <p:nvPr>
            <p:ph type="dt" sz="half" idx="10"/>
          </p:nvPr>
        </p:nvSpPr>
        <p:spPr/>
        <p:txBody>
          <a:bodyPr/>
          <a:lstStyle/>
          <a:p>
            <a:fld id="{935D85A9-93DE-4F02-90CA-8E7C6D3E178E}" type="datetimeFigureOut">
              <a:rPr lang="en-US" smtClean="0"/>
              <a:t>3/5/2023</a:t>
            </a:fld>
            <a:endParaRPr lang="en-US"/>
          </a:p>
        </p:txBody>
      </p:sp>
      <p:sp>
        <p:nvSpPr>
          <p:cNvPr id="8" name="Footer Placeholder 7">
            <a:extLst>
              <a:ext uri="{FF2B5EF4-FFF2-40B4-BE49-F238E27FC236}">
                <a16:creationId xmlns:a16="http://schemas.microsoft.com/office/drawing/2014/main" id="{10747E7D-9241-711B-0A0B-359BF4AD66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12382A-2F2B-A155-8CAC-756D13251CF2}"/>
              </a:ext>
            </a:extLst>
          </p:cNvPr>
          <p:cNvSpPr>
            <a:spLocks noGrp="1"/>
          </p:cNvSpPr>
          <p:nvPr>
            <p:ph type="sldNum" sz="quarter" idx="12"/>
          </p:nvPr>
        </p:nvSpPr>
        <p:spPr/>
        <p:txBody>
          <a:bodyPr/>
          <a:lstStyle/>
          <a:p>
            <a:fld id="{60B0FDFF-B0D0-4285-819E-33321B2164DF}" type="slidenum">
              <a:rPr lang="en-US" smtClean="0"/>
              <a:t>‹#›</a:t>
            </a:fld>
            <a:endParaRPr lang="en-US"/>
          </a:p>
        </p:txBody>
      </p:sp>
    </p:spTree>
    <p:extLst>
      <p:ext uri="{BB962C8B-B14F-4D97-AF65-F5344CB8AC3E}">
        <p14:creationId xmlns:p14="http://schemas.microsoft.com/office/powerpoint/2010/main" val="616564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DCB39-1034-D671-19A4-A5F00578D2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2455CA-AF32-CC48-D287-E3C8CB09A484}"/>
              </a:ext>
            </a:extLst>
          </p:cNvPr>
          <p:cNvSpPr>
            <a:spLocks noGrp="1"/>
          </p:cNvSpPr>
          <p:nvPr>
            <p:ph type="dt" sz="half" idx="10"/>
          </p:nvPr>
        </p:nvSpPr>
        <p:spPr/>
        <p:txBody>
          <a:bodyPr/>
          <a:lstStyle/>
          <a:p>
            <a:fld id="{935D85A9-93DE-4F02-90CA-8E7C6D3E178E}" type="datetimeFigureOut">
              <a:rPr lang="en-US" smtClean="0"/>
              <a:t>3/5/2023</a:t>
            </a:fld>
            <a:endParaRPr lang="en-US"/>
          </a:p>
        </p:txBody>
      </p:sp>
      <p:sp>
        <p:nvSpPr>
          <p:cNvPr id="4" name="Footer Placeholder 3">
            <a:extLst>
              <a:ext uri="{FF2B5EF4-FFF2-40B4-BE49-F238E27FC236}">
                <a16:creationId xmlns:a16="http://schemas.microsoft.com/office/drawing/2014/main" id="{115FDC6B-6B60-BD5B-C93B-DAD4927673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2D409D-B4F3-FAA2-B2E1-6DCCE6696746}"/>
              </a:ext>
            </a:extLst>
          </p:cNvPr>
          <p:cNvSpPr>
            <a:spLocks noGrp="1"/>
          </p:cNvSpPr>
          <p:nvPr>
            <p:ph type="sldNum" sz="quarter" idx="12"/>
          </p:nvPr>
        </p:nvSpPr>
        <p:spPr/>
        <p:txBody>
          <a:bodyPr/>
          <a:lstStyle/>
          <a:p>
            <a:fld id="{60B0FDFF-B0D0-4285-819E-33321B2164DF}" type="slidenum">
              <a:rPr lang="en-US" smtClean="0"/>
              <a:t>‹#›</a:t>
            </a:fld>
            <a:endParaRPr lang="en-US"/>
          </a:p>
        </p:txBody>
      </p:sp>
    </p:spTree>
    <p:extLst>
      <p:ext uri="{BB962C8B-B14F-4D97-AF65-F5344CB8AC3E}">
        <p14:creationId xmlns:p14="http://schemas.microsoft.com/office/powerpoint/2010/main" val="3241669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FED9C3-51B6-CE58-FF6E-BFF78F7A9D23}"/>
              </a:ext>
            </a:extLst>
          </p:cNvPr>
          <p:cNvSpPr>
            <a:spLocks noGrp="1"/>
          </p:cNvSpPr>
          <p:nvPr>
            <p:ph type="dt" sz="half" idx="10"/>
          </p:nvPr>
        </p:nvSpPr>
        <p:spPr/>
        <p:txBody>
          <a:bodyPr/>
          <a:lstStyle/>
          <a:p>
            <a:fld id="{935D85A9-93DE-4F02-90CA-8E7C6D3E178E}" type="datetimeFigureOut">
              <a:rPr lang="en-US" smtClean="0"/>
              <a:t>3/5/2023</a:t>
            </a:fld>
            <a:endParaRPr lang="en-US"/>
          </a:p>
        </p:txBody>
      </p:sp>
      <p:sp>
        <p:nvSpPr>
          <p:cNvPr id="3" name="Footer Placeholder 2">
            <a:extLst>
              <a:ext uri="{FF2B5EF4-FFF2-40B4-BE49-F238E27FC236}">
                <a16:creationId xmlns:a16="http://schemas.microsoft.com/office/drawing/2014/main" id="{2B27E2E7-6622-D492-2290-BB17A16677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54EF0F-63C2-2764-128E-2ABEF3996638}"/>
              </a:ext>
            </a:extLst>
          </p:cNvPr>
          <p:cNvSpPr>
            <a:spLocks noGrp="1"/>
          </p:cNvSpPr>
          <p:nvPr>
            <p:ph type="sldNum" sz="quarter" idx="12"/>
          </p:nvPr>
        </p:nvSpPr>
        <p:spPr/>
        <p:txBody>
          <a:bodyPr/>
          <a:lstStyle/>
          <a:p>
            <a:fld id="{60B0FDFF-B0D0-4285-819E-33321B2164DF}" type="slidenum">
              <a:rPr lang="en-US" smtClean="0"/>
              <a:t>‹#›</a:t>
            </a:fld>
            <a:endParaRPr lang="en-US"/>
          </a:p>
        </p:txBody>
      </p:sp>
    </p:spTree>
    <p:extLst>
      <p:ext uri="{BB962C8B-B14F-4D97-AF65-F5344CB8AC3E}">
        <p14:creationId xmlns:p14="http://schemas.microsoft.com/office/powerpoint/2010/main" val="2622049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E3980-3ADB-AD7D-E27E-0CF2C247FF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738353-A279-989E-D904-521EA0DC96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C394F4-197E-4DEE-059C-5B5755ECE0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69CB6C-AFD4-F4D4-3711-4698C1585D3B}"/>
              </a:ext>
            </a:extLst>
          </p:cNvPr>
          <p:cNvSpPr>
            <a:spLocks noGrp="1"/>
          </p:cNvSpPr>
          <p:nvPr>
            <p:ph type="dt" sz="half" idx="10"/>
          </p:nvPr>
        </p:nvSpPr>
        <p:spPr/>
        <p:txBody>
          <a:bodyPr/>
          <a:lstStyle/>
          <a:p>
            <a:fld id="{935D85A9-93DE-4F02-90CA-8E7C6D3E178E}" type="datetimeFigureOut">
              <a:rPr lang="en-US" smtClean="0"/>
              <a:t>3/5/2023</a:t>
            </a:fld>
            <a:endParaRPr lang="en-US"/>
          </a:p>
        </p:txBody>
      </p:sp>
      <p:sp>
        <p:nvSpPr>
          <p:cNvPr id="6" name="Footer Placeholder 5">
            <a:extLst>
              <a:ext uri="{FF2B5EF4-FFF2-40B4-BE49-F238E27FC236}">
                <a16:creationId xmlns:a16="http://schemas.microsoft.com/office/drawing/2014/main" id="{3119F00A-DFA3-0A73-718F-85682047BC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412A49-7789-54D4-E771-32060FA85FBD}"/>
              </a:ext>
            </a:extLst>
          </p:cNvPr>
          <p:cNvSpPr>
            <a:spLocks noGrp="1"/>
          </p:cNvSpPr>
          <p:nvPr>
            <p:ph type="sldNum" sz="quarter" idx="12"/>
          </p:nvPr>
        </p:nvSpPr>
        <p:spPr/>
        <p:txBody>
          <a:bodyPr/>
          <a:lstStyle/>
          <a:p>
            <a:fld id="{60B0FDFF-B0D0-4285-819E-33321B2164DF}" type="slidenum">
              <a:rPr lang="en-US" smtClean="0"/>
              <a:t>‹#›</a:t>
            </a:fld>
            <a:endParaRPr lang="en-US"/>
          </a:p>
        </p:txBody>
      </p:sp>
    </p:spTree>
    <p:extLst>
      <p:ext uri="{BB962C8B-B14F-4D97-AF65-F5344CB8AC3E}">
        <p14:creationId xmlns:p14="http://schemas.microsoft.com/office/powerpoint/2010/main" val="1060505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D5439-FB73-7F53-C1C0-73F46FE1A7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835630-8526-BD77-25C4-E08C0A79E4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58E544-E74A-7513-DA6F-CAD9C74416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D960A6-4CB3-231E-1CE7-3CBECE3104CC}"/>
              </a:ext>
            </a:extLst>
          </p:cNvPr>
          <p:cNvSpPr>
            <a:spLocks noGrp="1"/>
          </p:cNvSpPr>
          <p:nvPr>
            <p:ph type="dt" sz="half" idx="10"/>
          </p:nvPr>
        </p:nvSpPr>
        <p:spPr/>
        <p:txBody>
          <a:bodyPr/>
          <a:lstStyle/>
          <a:p>
            <a:fld id="{935D85A9-93DE-4F02-90CA-8E7C6D3E178E}" type="datetimeFigureOut">
              <a:rPr lang="en-US" smtClean="0"/>
              <a:t>3/5/2023</a:t>
            </a:fld>
            <a:endParaRPr lang="en-US"/>
          </a:p>
        </p:txBody>
      </p:sp>
      <p:sp>
        <p:nvSpPr>
          <p:cNvPr id="6" name="Footer Placeholder 5">
            <a:extLst>
              <a:ext uri="{FF2B5EF4-FFF2-40B4-BE49-F238E27FC236}">
                <a16:creationId xmlns:a16="http://schemas.microsoft.com/office/drawing/2014/main" id="{290DC4E4-9957-17CC-B016-60C3ED9A58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46BC53-8FA4-EE92-7A17-FF898EBB8791}"/>
              </a:ext>
            </a:extLst>
          </p:cNvPr>
          <p:cNvSpPr>
            <a:spLocks noGrp="1"/>
          </p:cNvSpPr>
          <p:nvPr>
            <p:ph type="sldNum" sz="quarter" idx="12"/>
          </p:nvPr>
        </p:nvSpPr>
        <p:spPr/>
        <p:txBody>
          <a:bodyPr/>
          <a:lstStyle/>
          <a:p>
            <a:fld id="{60B0FDFF-B0D0-4285-819E-33321B2164DF}" type="slidenum">
              <a:rPr lang="en-US" smtClean="0"/>
              <a:t>‹#›</a:t>
            </a:fld>
            <a:endParaRPr lang="en-US"/>
          </a:p>
        </p:txBody>
      </p:sp>
    </p:spTree>
    <p:extLst>
      <p:ext uri="{BB962C8B-B14F-4D97-AF65-F5344CB8AC3E}">
        <p14:creationId xmlns:p14="http://schemas.microsoft.com/office/powerpoint/2010/main" val="3432643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0FB934-DDDB-7110-063A-D5611DD1A0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A5F8CD-444F-29C2-131D-3B5CA9691D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D394EA-E96B-521F-0247-963CB06385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5D85A9-93DE-4F02-90CA-8E7C6D3E178E}" type="datetimeFigureOut">
              <a:rPr lang="en-US" smtClean="0"/>
              <a:t>3/5/2023</a:t>
            </a:fld>
            <a:endParaRPr lang="en-US"/>
          </a:p>
        </p:txBody>
      </p:sp>
      <p:sp>
        <p:nvSpPr>
          <p:cNvPr id="5" name="Footer Placeholder 4">
            <a:extLst>
              <a:ext uri="{FF2B5EF4-FFF2-40B4-BE49-F238E27FC236}">
                <a16:creationId xmlns:a16="http://schemas.microsoft.com/office/drawing/2014/main" id="{19F0A2E4-6B80-ABAD-686D-116DBBC073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D1A2E7-A927-C374-2998-16AF775ED0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B0FDFF-B0D0-4285-819E-33321B2164DF}" type="slidenum">
              <a:rPr lang="en-US" smtClean="0"/>
              <a:t>‹#›</a:t>
            </a:fld>
            <a:endParaRPr lang="en-US"/>
          </a:p>
        </p:txBody>
      </p:sp>
    </p:spTree>
    <p:extLst>
      <p:ext uri="{BB962C8B-B14F-4D97-AF65-F5344CB8AC3E}">
        <p14:creationId xmlns:p14="http://schemas.microsoft.com/office/powerpoint/2010/main" val="3063148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hyperlink" Target="https://www.syncfusion.com/vue-components/vue-grid" TargetMode="External"/><Relationship Id="rId18" Type="http://schemas.openxmlformats.org/officeDocument/2006/relationships/hyperlink" Target="https://www.syncfusion.com/wpf-controls/datagrid" TargetMode="External"/><Relationship Id="rId3" Type="http://schemas.openxmlformats.org/officeDocument/2006/relationships/image" Target="../media/image2.png"/><Relationship Id="rId21" Type="http://schemas.openxmlformats.org/officeDocument/2006/relationships/hyperlink" Target="https://www.syncfusion.com/uwp-ui-controls/datagrid" TargetMode="External"/><Relationship Id="rId7" Type="http://schemas.openxmlformats.org/officeDocument/2006/relationships/image" Target="../media/image6.png"/><Relationship Id="rId12" Type="http://schemas.openxmlformats.org/officeDocument/2006/relationships/hyperlink" Target="https://www.syncfusion.com/react-components/react-data-grid" TargetMode="External"/><Relationship Id="rId17" Type="http://schemas.openxmlformats.org/officeDocument/2006/relationships/hyperlink" Target="https://www.syncfusion.com/winforms-ui-controls/datagrid" TargetMode="External"/><Relationship Id="rId2" Type="http://schemas.openxmlformats.org/officeDocument/2006/relationships/image" Target="../media/image1.png"/><Relationship Id="rId16" Type="http://schemas.openxmlformats.org/officeDocument/2006/relationships/hyperlink" Target="https://www.syncfusion.com/flutter-widgets/flutter-datagrid" TargetMode="External"/><Relationship Id="rId20" Type="http://schemas.openxmlformats.org/officeDocument/2006/relationships/hyperlink" Target="https://www.syncfusion.com/xamarin-ui-controls/xamarin-datagrid" TargetMode="Externa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hyperlink" Target="https://www.syncfusion.com/aspnet-mvc-ui-controls/grid" TargetMode="External"/><Relationship Id="rId5" Type="http://schemas.openxmlformats.org/officeDocument/2006/relationships/image" Target="../media/image4.png"/><Relationship Id="rId15" Type="http://schemas.openxmlformats.org/officeDocument/2006/relationships/hyperlink" Target="https://www.syncfusion.com/blazor-components/blazor-datagrid" TargetMode="External"/><Relationship Id="rId10" Type="http://schemas.openxmlformats.org/officeDocument/2006/relationships/hyperlink" Target="https://www.syncfusion.com/angular-components/angular-grid" TargetMode="External"/><Relationship Id="rId19" Type="http://schemas.openxmlformats.org/officeDocument/2006/relationships/hyperlink" Target="https://www.syncfusion.com/winui-controls/datagrid" TargetMode="External"/><Relationship Id="rId4" Type="http://schemas.openxmlformats.org/officeDocument/2006/relationships/image" Target="../media/image3.svg"/><Relationship Id="rId9" Type="http://schemas.openxmlformats.org/officeDocument/2006/relationships/hyperlink" Target="https://www.syncfusion.com/javascript-ui-controls/js-data-grid" TargetMode="External"/><Relationship Id="rId14" Type="http://schemas.openxmlformats.org/officeDocument/2006/relationships/hyperlink" Target="https://www.syncfusion.com/aspnet-core-ui-controls/grid" TargetMode="External"/><Relationship Id="rId22" Type="http://schemas.openxmlformats.org/officeDocument/2006/relationships/hyperlink" Target="https://www.syncfusion.com/maui-controls/maui-datagrid"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hyperlink" Target="https://www.syncfusion.com/vue-components/vue-grid" TargetMode="External"/><Relationship Id="rId18" Type="http://schemas.openxmlformats.org/officeDocument/2006/relationships/hyperlink" Target="https://www.syncfusion.com/wpf-controls/datagrid" TargetMode="External"/><Relationship Id="rId3" Type="http://schemas.openxmlformats.org/officeDocument/2006/relationships/image" Target="../media/image2.png"/><Relationship Id="rId21" Type="http://schemas.openxmlformats.org/officeDocument/2006/relationships/hyperlink" Target="https://www.syncfusion.com/uwp-ui-controls/datagrid" TargetMode="External"/><Relationship Id="rId7" Type="http://schemas.openxmlformats.org/officeDocument/2006/relationships/image" Target="../media/image6.png"/><Relationship Id="rId12" Type="http://schemas.openxmlformats.org/officeDocument/2006/relationships/hyperlink" Target="https://www.syncfusion.com/react-components/react-data-grid" TargetMode="External"/><Relationship Id="rId17" Type="http://schemas.openxmlformats.org/officeDocument/2006/relationships/hyperlink" Target="https://www.syncfusion.com/winforms-ui-controls/datagrid" TargetMode="External"/><Relationship Id="rId2" Type="http://schemas.openxmlformats.org/officeDocument/2006/relationships/image" Target="../media/image8.png"/><Relationship Id="rId16" Type="http://schemas.openxmlformats.org/officeDocument/2006/relationships/hyperlink" Target="https://www.syncfusion.com/flutter-widgets/flutter-datagrid" TargetMode="External"/><Relationship Id="rId20" Type="http://schemas.openxmlformats.org/officeDocument/2006/relationships/hyperlink" Target="https://www.syncfusion.com/xamarin-ui-controls/xamarin-datagrid" TargetMode="Externa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hyperlink" Target="https://www.syncfusion.com/aspnet-mvc-ui-controls/grid" TargetMode="External"/><Relationship Id="rId5" Type="http://schemas.openxmlformats.org/officeDocument/2006/relationships/image" Target="../media/image4.png"/><Relationship Id="rId15" Type="http://schemas.openxmlformats.org/officeDocument/2006/relationships/hyperlink" Target="https://www.syncfusion.com/blazor-components/blazor-datagrid" TargetMode="External"/><Relationship Id="rId10" Type="http://schemas.openxmlformats.org/officeDocument/2006/relationships/hyperlink" Target="https://www.syncfusion.com/angular-components/angular-grid" TargetMode="External"/><Relationship Id="rId19" Type="http://schemas.openxmlformats.org/officeDocument/2006/relationships/hyperlink" Target="https://www.syncfusion.com/winui-controls/datagrid" TargetMode="External"/><Relationship Id="rId4" Type="http://schemas.openxmlformats.org/officeDocument/2006/relationships/image" Target="../media/image3.svg"/><Relationship Id="rId9" Type="http://schemas.openxmlformats.org/officeDocument/2006/relationships/hyperlink" Target="https://www.syncfusion.com/javascript-ui-controls/js-data-grid" TargetMode="External"/><Relationship Id="rId14" Type="http://schemas.openxmlformats.org/officeDocument/2006/relationships/hyperlink" Target="https://www.syncfusion.com/aspnet-core-ui-controls/grid" TargetMode="External"/><Relationship Id="rId22" Type="http://schemas.openxmlformats.org/officeDocument/2006/relationships/hyperlink" Target="https://www.syncfusion.com/maui-controls/maui-datagrid"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hyperlink" Target="https://www.syncfusion.com/vue-components/vue-grid" TargetMode="External"/><Relationship Id="rId18" Type="http://schemas.openxmlformats.org/officeDocument/2006/relationships/hyperlink" Target="https://www.syncfusion.com/xamarin-ui-controls/xamarin-datagrid"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s://www.syncfusion.com/react-components/react-data-grid" TargetMode="External"/><Relationship Id="rId17" Type="http://schemas.openxmlformats.org/officeDocument/2006/relationships/hyperlink" Target="https://www.syncfusion.com/winforms-ui-controls/datagrid" TargetMode="External"/><Relationship Id="rId2" Type="http://schemas.openxmlformats.org/officeDocument/2006/relationships/image" Target="../media/image9.png"/><Relationship Id="rId16" Type="http://schemas.openxmlformats.org/officeDocument/2006/relationships/hyperlink" Target="https://www.syncfusion.com/flutter-widgets/flutter-datagrid" TargetMode="Externa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hyperlink" Target="https://www.syncfusion.com/aspnet-mvc-ui-controls/grid" TargetMode="External"/><Relationship Id="rId5" Type="http://schemas.openxmlformats.org/officeDocument/2006/relationships/image" Target="../media/image4.png"/><Relationship Id="rId15" Type="http://schemas.openxmlformats.org/officeDocument/2006/relationships/hyperlink" Target="https://www.syncfusion.com/blazor-components/blazor-datagrid" TargetMode="External"/><Relationship Id="rId10" Type="http://schemas.openxmlformats.org/officeDocument/2006/relationships/hyperlink" Target="https://www.syncfusion.com/angular-components/angular-grid" TargetMode="External"/><Relationship Id="rId19" Type="http://schemas.openxmlformats.org/officeDocument/2006/relationships/hyperlink" Target="https://www.syncfusion.com/maui-controls/maui-datagrid" TargetMode="External"/><Relationship Id="rId4" Type="http://schemas.openxmlformats.org/officeDocument/2006/relationships/image" Target="../media/image3.svg"/><Relationship Id="rId9" Type="http://schemas.openxmlformats.org/officeDocument/2006/relationships/hyperlink" Target="https://www.syncfusion.com/javascript-ui-controls/js-data-grid" TargetMode="External"/><Relationship Id="rId14" Type="http://schemas.openxmlformats.org/officeDocument/2006/relationships/hyperlink" Target="https://www.syncfusion.com/aspnet-core-ui-controls/gri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ECB00-FAFB-136E-CF58-9AE0FA9C936C}"/>
              </a:ext>
            </a:extLst>
          </p:cNvPr>
          <p:cNvSpPr>
            <a:spLocks noGrp="1"/>
          </p:cNvSpPr>
          <p:nvPr>
            <p:ph type="ctrTitle"/>
          </p:nvPr>
        </p:nvSpPr>
        <p:spPr>
          <a:xfrm>
            <a:off x="1635760" y="1996123"/>
            <a:ext cx="9144000" cy="2387600"/>
          </a:xfrm>
        </p:spPr>
        <p:txBody>
          <a:bodyPr>
            <a:normAutofit/>
          </a:bodyPr>
          <a:lstStyle/>
          <a:p>
            <a:r>
              <a:rPr lang="en-US" sz="4400" b="1" i="0" dirty="0">
                <a:solidFill>
                  <a:srgbClr val="1A1A1A"/>
                </a:solidFill>
                <a:effectLst/>
                <a:latin typeface="Open Sans" panose="020B0606030504020204" pitchFamily="34" charset="0"/>
              </a:rPr>
              <a:t>Most Popular Components</a:t>
            </a:r>
            <a:br>
              <a:rPr lang="en-US" b="1" i="0" dirty="0">
                <a:solidFill>
                  <a:srgbClr val="1A1A1A"/>
                </a:solidFill>
                <a:effectLst/>
                <a:latin typeface="Open Sans" panose="020B0606030504020204" pitchFamily="34" charset="0"/>
              </a:rPr>
            </a:br>
            <a:endParaRPr lang="en-US" dirty="0"/>
          </a:p>
        </p:txBody>
      </p:sp>
      <p:sp>
        <p:nvSpPr>
          <p:cNvPr id="3" name="Subtitle 2">
            <a:extLst>
              <a:ext uri="{FF2B5EF4-FFF2-40B4-BE49-F238E27FC236}">
                <a16:creationId xmlns:a16="http://schemas.microsoft.com/office/drawing/2014/main" id="{CD7D86AF-3C17-4D5F-DE59-5DFEF1E325A9}"/>
              </a:ext>
            </a:extLst>
          </p:cNvPr>
          <p:cNvSpPr>
            <a:spLocks noGrp="1"/>
          </p:cNvSpPr>
          <p:nvPr>
            <p:ph type="subTitle" idx="1"/>
          </p:nvPr>
        </p:nvSpPr>
        <p:spPr>
          <a:xfrm>
            <a:off x="9326880" y="5014278"/>
            <a:ext cx="2682240" cy="1655762"/>
          </a:xfrm>
        </p:spPr>
        <p:txBody>
          <a:bodyPr/>
          <a:lstStyle/>
          <a:p>
            <a:r>
              <a:rPr lang="en-US" dirty="0"/>
              <a:t>Presented by,</a:t>
            </a:r>
          </a:p>
          <a:p>
            <a:r>
              <a:rPr lang="en-US" dirty="0" err="1"/>
              <a:t>A.Ayeeshabi</a:t>
            </a:r>
            <a:r>
              <a:rPr lang="en-US" dirty="0"/>
              <a:t>.</a:t>
            </a:r>
          </a:p>
        </p:txBody>
      </p:sp>
    </p:spTree>
    <p:extLst>
      <p:ext uri="{BB962C8B-B14F-4D97-AF65-F5344CB8AC3E}">
        <p14:creationId xmlns:p14="http://schemas.microsoft.com/office/powerpoint/2010/main" val="905688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469C-9AC2-83C7-8B41-BEC8616D588B}"/>
              </a:ext>
            </a:extLst>
          </p:cNvPr>
          <p:cNvSpPr>
            <a:spLocks noGrp="1"/>
          </p:cNvSpPr>
          <p:nvPr>
            <p:ph type="title"/>
          </p:nvPr>
        </p:nvSpPr>
        <p:spPr>
          <a:xfrm>
            <a:off x="838200" y="681037"/>
            <a:ext cx="10515600" cy="1325563"/>
          </a:xfrm>
        </p:spPr>
        <p:txBody>
          <a:bodyPr/>
          <a:lstStyle/>
          <a:p>
            <a:r>
              <a:rPr lang="en-US" sz="3200" b="1" i="0" dirty="0">
                <a:solidFill>
                  <a:srgbClr val="1A1A1A"/>
                </a:solidFill>
                <a:effectLst/>
                <a:latin typeface="Open Sans" panose="020B0606030504020204" pitchFamily="34" charset="0"/>
              </a:rPr>
              <a:t>Most Popular Components:</a:t>
            </a:r>
            <a:br>
              <a:rPr lang="en-US" b="1" i="0" dirty="0">
                <a:solidFill>
                  <a:srgbClr val="1A1A1A"/>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05D03483-B8C9-8DDA-2821-9D1BFF097399}"/>
              </a:ext>
            </a:extLst>
          </p:cNvPr>
          <p:cNvSpPr>
            <a:spLocks noGrp="1"/>
          </p:cNvSpPr>
          <p:nvPr>
            <p:ph idx="1"/>
          </p:nvPr>
        </p:nvSpPr>
        <p:spPr/>
        <p:txBody>
          <a:bodyPr/>
          <a:lstStyle/>
          <a:p>
            <a:r>
              <a:rPr lang="en-US" dirty="0"/>
              <a:t>Data grid</a:t>
            </a:r>
          </a:p>
          <a:p>
            <a:r>
              <a:rPr lang="en-US" dirty="0"/>
              <a:t>Charts</a:t>
            </a:r>
          </a:p>
          <a:p>
            <a:r>
              <a:rPr lang="en-US" dirty="0"/>
              <a:t>List view</a:t>
            </a:r>
          </a:p>
          <a:p>
            <a:r>
              <a:rPr lang="en-US" dirty="0"/>
              <a:t>Schedular</a:t>
            </a:r>
          </a:p>
          <a:p>
            <a:r>
              <a:rPr lang="en-US" dirty="0"/>
              <a:t>Diagram</a:t>
            </a:r>
          </a:p>
          <a:p>
            <a:r>
              <a:rPr lang="en-US" dirty="0"/>
              <a:t>PDF viewer</a:t>
            </a:r>
          </a:p>
          <a:p>
            <a:r>
              <a:rPr lang="en-US" dirty="0"/>
              <a:t>Excel library</a:t>
            </a:r>
          </a:p>
        </p:txBody>
      </p:sp>
    </p:spTree>
    <p:extLst>
      <p:ext uri="{BB962C8B-B14F-4D97-AF65-F5344CB8AC3E}">
        <p14:creationId xmlns:p14="http://schemas.microsoft.com/office/powerpoint/2010/main" val="2074823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1A0BD-C5CC-0335-5E10-7BBED38DBDB7}"/>
              </a:ext>
            </a:extLst>
          </p:cNvPr>
          <p:cNvSpPr>
            <a:spLocks noGrp="1"/>
          </p:cNvSpPr>
          <p:nvPr>
            <p:ph type="title"/>
          </p:nvPr>
        </p:nvSpPr>
        <p:spPr/>
        <p:txBody>
          <a:bodyPr>
            <a:normAutofit/>
          </a:bodyPr>
          <a:lstStyle/>
          <a:p>
            <a:r>
              <a:rPr lang="en-US" sz="3200" i="0" dirty="0">
                <a:solidFill>
                  <a:srgbClr val="1A1A1A"/>
                </a:solidFill>
                <a:effectLst/>
                <a:latin typeface="Open Sans" panose="020B0606030504020204" pitchFamily="34" charset="0"/>
              </a:rPr>
              <a:t>DataGrid</a:t>
            </a:r>
            <a:endParaRPr lang="en-US" sz="3200" dirty="0"/>
          </a:p>
        </p:txBody>
      </p:sp>
      <p:sp>
        <p:nvSpPr>
          <p:cNvPr id="3" name="Content Placeholder 2">
            <a:extLst>
              <a:ext uri="{FF2B5EF4-FFF2-40B4-BE49-F238E27FC236}">
                <a16:creationId xmlns:a16="http://schemas.microsoft.com/office/drawing/2014/main" id="{D381152C-1BAE-DE86-4650-79B42B616971}"/>
              </a:ext>
            </a:extLst>
          </p:cNvPr>
          <p:cNvSpPr>
            <a:spLocks noGrp="1"/>
          </p:cNvSpPr>
          <p:nvPr>
            <p:ph idx="1"/>
          </p:nvPr>
        </p:nvSpPr>
        <p:spPr>
          <a:xfrm>
            <a:off x="838200" y="1594398"/>
            <a:ext cx="5741277" cy="2178816"/>
          </a:xfrm>
        </p:spPr>
        <p:txBody>
          <a:bodyPr>
            <a:normAutofit/>
          </a:bodyPr>
          <a:lstStyle/>
          <a:p>
            <a:pPr marL="0" indent="0" algn="just">
              <a:buNone/>
            </a:pPr>
            <a:r>
              <a:rPr lang="en-US" sz="1800" b="0" i="0" dirty="0">
                <a:solidFill>
                  <a:srgbClr val="1A1A1A"/>
                </a:solidFill>
                <a:effectLst/>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endParaRPr lang="en-US" sz="1800" dirty="0"/>
          </a:p>
        </p:txBody>
      </p:sp>
      <p:pic>
        <p:nvPicPr>
          <p:cNvPr id="1026" name="Picture 2" descr="Syncfusion Essential DataGrid">
            <a:extLst>
              <a:ext uri="{FF2B5EF4-FFF2-40B4-BE49-F238E27FC236}">
                <a16:creationId xmlns:a16="http://schemas.microsoft.com/office/drawing/2014/main" id="{672E5E3A-2084-E71B-D701-C917470DE8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9420" y="1027906"/>
            <a:ext cx="5468620" cy="381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2BEAD1F-4CD7-824B-354D-BC4D891FEF9E}"/>
              </a:ext>
            </a:extLst>
          </p:cNvPr>
          <p:cNvSpPr txBox="1"/>
          <p:nvPr/>
        </p:nvSpPr>
        <p:spPr>
          <a:xfrm>
            <a:off x="838200" y="3229989"/>
            <a:ext cx="6096000" cy="369332"/>
          </a:xfrm>
          <a:prstGeom prst="rect">
            <a:avLst/>
          </a:prstGeom>
          <a:noFill/>
        </p:spPr>
        <p:txBody>
          <a:bodyPr wrap="square">
            <a:spAutoFit/>
          </a:bodyPr>
          <a:lstStyle/>
          <a:p>
            <a:r>
              <a:rPr lang="en-US" i="0" dirty="0">
                <a:solidFill>
                  <a:srgbClr val="1A1A1A"/>
                </a:solidFill>
                <a:effectLst/>
                <a:latin typeface="Open Sans" panose="020B0606030504020204" pitchFamily="34" charset="0"/>
              </a:rPr>
              <a:t>SUPPORTED PLATFORMS</a:t>
            </a:r>
            <a:endParaRPr lang="en-US" dirty="0"/>
          </a:p>
        </p:txBody>
      </p:sp>
      <p:pic>
        <p:nvPicPr>
          <p:cNvPr id="11" name="Graphic 10" descr="Internet outline">
            <a:extLst>
              <a:ext uri="{FF2B5EF4-FFF2-40B4-BE49-F238E27FC236}">
                <a16:creationId xmlns:a16="http://schemas.microsoft.com/office/drawing/2014/main" id="{1579537B-5E0C-6F42-B51D-469D6312F3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760" y="3514708"/>
            <a:ext cx="914400" cy="914400"/>
          </a:xfrm>
          <a:prstGeom prst="rect">
            <a:avLst/>
          </a:prstGeom>
        </p:spPr>
      </p:pic>
      <p:pic>
        <p:nvPicPr>
          <p:cNvPr id="13" name="Graphic 12" descr="Monitor outline">
            <a:extLst>
              <a:ext uri="{FF2B5EF4-FFF2-40B4-BE49-F238E27FC236}">
                <a16:creationId xmlns:a16="http://schemas.microsoft.com/office/drawing/2014/main" id="{A16F2D1E-DB7E-0C62-05EF-6DE73C0ED1E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8200" y="4719690"/>
            <a:ext cx="914400" cy="777085"/>
          </a:xfrm>
          <a:prstGeom prst="rect">
            <a:avLst/>
          </a:prstGeom>
        </p:spPr>
      </p:pic>
      <p:pic>
        <p:nvPicPr>
          <p:cNvPr id="15" name="Graphic 14" descr="Smart Phone outline">
            <a:extLst>
              <a:ext uri="{FF2B5EF4-FFF2-40B4-BE49-F238E27FC236}">
                <a16:creationId xmlns:a16="http://schemas.microsoft.com/office/drawing/2014/main" id="{A3735BF7-B296-0A76-C8DD-A7D33E96431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8200" y="5695469"/>
            <a:ext cx="914400" cy="664691"/>
          </a:xfrm>
          <a:prstGeom prst="rect">
            <a:avLst/>
          </a:prstGeom>
        </p:spPr>
      </p:pic>
      <p:graphicFrame>
        <p:nvGraphicFramePr>
          <p:cNvPr id="16" name="Table 15">
            <a:extLst>
              <a:ext uri="{FF2B5EF4-FFF2-40B4-BE49-F238E27FC236}">
                <a16:creationId xmlns:a16="http://schemas.microsoft.com/office/drawing/2014/main" id="{48B2E46C-329D-FA03-494E-E2FA3E5C26CA}"/>
              </a:ext>
            </a:extLst>
          </p:cNvPr>
          <p:cNvGraphicFramePr>
            <a:graphicFrameLocks noGrp="1"/>
          </p:cNvGraphicFramePr>
          <p:nvPr>
            <p:extLst>
              <p:ext uri="{D42A27DB-BD31-4B8C-83A1-F6EECF244321}">
                <p14:modId xmlns:p14="http://schemas.microsoft.com/office/powerpoint/2010/main" val="2531684264"/>
              </p:ext>
            </p:extLst>
          </p:nvPr>
        </p:nvGraphicFramePr>
        <p:xfrm>
          <a:off x="1778000" y="3616960"/>
          <a:ext cx="4857985" cy="3169810"/>
        </p:xfrm>
        <a:graphic>
          <a:graphicData uri="http://schemas.openxmlformats.org/drawingml/2006/table">
            <a:tbl>
              <a:tblPr/>
              <a:tblGrid>
                <a:gridCol w="1618344">
                  <a:extLst>
                    <a:ext uri="{9D8B030D-6E8A-4147-A177-3AD203B41FA5}">
                      <a16:colId xmlns:a16="http://schemas.microsoft.com/office/drawing/2014/main" val="4137940904"/>
                    </a:ext>
                  </a:extLst>
                </a:gridCol>
                <a:gridCol w="1728321">
                  <a:extLst>
                    <a:ext uri="{9D8B030D-6E8A-4147-A177-3AD203B41FA5}">
                      <a16:colId xmlns:a16="http://schemas.microsoft.com/office/drawing/2014/main" val="1514226566"/>
                    </a:ext>
                  </a:extLst>
                </a:gridCol>
                <a:gridCol w="1303040">
                  <a:extLst>
                    <a:ext uri="{9D8B030D-6E8A-4147-A177-3AD203B41FA5}">
                      <a16:colId xmlns:a16="http://schemas.microsoft.com/office/drawing/2014/main" val="2796025184"/>
                    </a:ext>
                  </a:extLst>
                </a:gridCol>
                <a:gridCol w="208280">
                  <a:extLst>
                    <a:ext uri="{9D8B030D-6E8A-4147-A177-3AD203B41FA5}">
                      <a16:colId xmlns:a16="http://schemas.microsoft.com/office/drawing/2014/main" val="406182444"/>
                    </a:ext>
                  </a:extLst>
                </a:gridCol>
              </a:tblGrid>
              <a:tr h="1188218">
                <a:tc>
                  <a:txBody>
                    <a:bodyPr/>
                    <a:lstStyle/>
                    <a:p>
                      <a:pPr marL="285750" indent="-285750">
                        <a:buFont typeface="Arial" panose="020B0604020202020204" pitchFamily="34" charset="0"/>
                        <a:buChar char="•"/>
                      </a:pPr>
                      <a:r>
                        <a:rPr lang="en-US" sz="1600" dirty="0">
                          <a:hlinkClick r:id="rId9"/>
                        </a:rPr>
                        <a:t>Javascript</a:t>
                      </a:r>
                      <a:r>
                        <a:rPr lang="en-US" sz="1600" dirty="0"/>
                        <a:t> </a:t>
                      </a:r>
                    </a:p>
                    <a:p>
                      <a:pPr marL="285750" indent="-285750">
                        <a:buFont typeface="Arial" panose="020B0604020202020204" pitchFamily="34" charset="0"/>
                        <a:buChar char="•"/>
                      </a:pPr>
                      <a:r>
                        <a:rPr lang="en-US" sz="1600" dirty="0">
                          <a:hlinkClick r:id="rId10"/>
                        </a:rPr>
                        <a:t>Angular</a:t>
                      </a:r>
                      <a:endParaRPr lang="en-US" sz="1600" dirty="0"/>
                    </a:p>
                    <a:p>
                      <a:pPr marL="285750" indent="-285750">
                        <a:buFont typeface="Arial" panose="020B0604020202020204" pitchFamily="34" charset="0"/>
                        <a:buChar char="•"/>
                      </a:pPr>
                      <a:r>
                        <a:rPr lang="en-US" sz="1600" dirty="0">
                          <a:hlinkClick r:id="rId11"/>
                        </a:rPr>
                        <a:t>ASP.NET MVC</a:t>
                      </a:r>
                      <a:endParaRPr lang="en-US" sz="1600" dirty="0"/>
                    </a:p>
                    <a:p>
                      <a:pPr marL="285750" indent="-285750">
                        <a:buFont typeface="Arial" panose="020B0604020202020204" pitchFamily="34" charset="0"/>
                        <a:buChar char="•"/>
                      </a:pPr>
                      <a:endParaRPr lang="en-US" sz="1600" dirty="0"/>
                    </a:p>
                  </a:txBody>
                  <a:tcPr>
                    <a:lnL w="12700" cmpd="sng">
                      <a:noFill/>
                      <a:prstDash val="solid"/>
                    </a:lnL>
                    <a:lnR w="12700" cap="flat" cmpd="sng" algn="ctr">
                      <a:noFill/>
                      <a:prstDash val="solid"/>
                      <a:round/>
                      <a:headEnd type="none" w="med" len="med"/>
                      <a:tailEnd type="none" w="med" len="me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1600" dirty="0">
                          <a:hlinkClick r:id="rId12"/>
                        </a:rPr>
                        <a:t>React</a:t>
                      </a:r>
                      <a:endParaRPr lang="en-US" sz="1600" dirty="0"/>
                    </a:p>
                    <a:p>
                      <a:pPr marL="285750" indent="-285750">
                        <a:buFont typeface="Arial" panose="020B0604020202020204" pitchFamily="34" charset="0"/>
                        <a:buChar char="•"/>
                      </a:pPr>
                      <a:r>
                        <a:rPr lang="en-US" sz="1600" dirty="0">
                          <a:hlinkClick r:id="rId13"/>
                        </a:rPr>
                        <a:t>Vue</a:t>
                      </a:r>
                      <a:endParaRPr lang="en-US" sz="1600" dirty="0"/>
                    </a:p>
                    <a:p>
                      <a:pPr marL="285750" indent="-285750">
                        <a:buFont typeface="Arial" panose="020B0604020202020204" pitchFamily="34" charset="0"/>
                        <a:buChar char="•"/>
                      </a:pPr>
                      <a:r>
                        <a:rPr lang="en-US" sz="1600" dirty="0">
                          <a:hlinkClick r:id="rId14"/>
                        </a:rPr>
                        <a:t>ASP.NET CORE</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1600" dirty="0">
                          <a:hlinkClick r:id="rId15"/>
                        </a:rPr>
                        <a:t>Blazer</a:t>
                      </a:r>
                      <a:endParaRPr lang="en-US" sz="1600" dirty="0"/>
                    </a:p>
                    <a:p>
                      <a:pPr marL="285750" indent="-285750">
                        <a:buFont typeface="Arial" panose="020B0604020202020204" pitchFamily="34" charset="0"/>
                        <a:buChar char="•"/>
                      </a:pPr>
                      <a:r>
                        <a:rPr lang="en-US" sz="1600" dirty="0">
                          <a:hlinkClick r:id="rId16"/>
                        </a:rPr>
                        <a:t>Flutter</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endParaRPr lang="en-US" sz="1600" dirty="0"/>
                    </a:p>
                  </a:txBody>
                  <a:tcPr>
                    <a:lnL w="12700" cap="flat" cmpd="sng" algn="ctr">
                      <a:no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8605032"/>
                  </a:ext>
                </a:extLst>
              </a:tr>
              <a:tr h="914792">
                <a:tc>
                  <a:txBody>
                    <a:bodyPr/>
                    <a:lstStyle/>
                    <a:p>
                      <a:pPr marL="285750" indent="-285750">
                        <a:buFont typeface="Arial" panose="020B0604020202020204" pitchFamily="34" charset="0"/>
                        <a:buChar char="•"/>
                      </a:pPr>
                      <a:r>
                        <a:rPr lang="en-US" sz="1600" dirty="0" err="1">
                          <a:hlinkClick r:id="rId17"/>
                        </a:rPr>
                        <a:t>WinForm</a:t>
                      </a:r>
                      <a:endParaRPr lang="en-US" sz="1600" dirty="0"/>
                    </a:p>
                    <a:p>
                      <a:pPr marL="285750" indent="-285750">
                        <a:buFont typeface="Arial" panose="020B0604020202020204" pitchFamily="34" charset="0"/>
                        <a:buChar char="•"/>
                      </a:pPr>
                      <a:r>
                        <a:rPr lang="en-US" sz="1600" dirty="0">
                          <a:hlinkClick r:id="rId18"/>
                        </a:rPr>
                        <a:t>WPF</a:t>
                      </a:r>
                      <a:endParaRPr lang="en-US" sz="1600" dirty="0"/>
                    </a:p>
                    <a:p>
                      <a:pPr marL="285750" indent="-285750">
                        <a:buFont typeface="Arial" panose="020B0604020202020204" pitchFamily="34" charset="0"/>
                        <a:buChar char="•"/>
                      </a:pPr>
                      <a:r>
                        <a:rPr lang="en-US" sz="1600" dirty="0">
                          <a:hlinkClick r:id="rId19"/>
                        </a:rPr>
                        <a:t>WIN UI</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1600" dirty="0">
                          <a:hlinkClick r:id="rId18"/>
                        </a:rPr>
                        <a:t>Flutter</a:t>
                      </a:r>
                      <a:endParaRPr lang="en-US" sz="1600" dirty="0"/>
                    </a:p>
                    <a:p>
                      <a:pPr marL="285750" indent="-285750">
                        <a:buFont typeface="Arial" panose="020B0604020202020204" pitchFamily="34" charset="0"/>
                        <a:buChar char="•"/>
                      </a:pPr>
                      <a:r>
                        <a:rPr lang="en-US" sz="1600" dirty="0">
                          <a:hlinkClick r:id="rId20"/>
                        </a:rPr>
                        <a:t>Xamarin</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1600" dirty="0">
                          <a:hlinkClick r:id="rId21"/>
                        </a:rPr>
                        <a:t>UWP</a:t>
                      </a:r>
                      <a:endParaRPr lang="en-US" sz="1600" dirty="0"/>
                    </a:p>
                    <a:p>
                      <a:pPr marL="285750" indent="-285750">
                        <a:buFont typeface="Arial" panose="020B0604020202020204" pitchFamily="34" charset="0"/>
                        <a:buChar char="•"/>
                      </a:pPr>
                      <a:r>
                        <a:rPr lang="en-US" sz="1600" dirty="0">
                          <a:hlinkClick r:id="rId22"/>
                        </a:rPr>
                        <a:t>.NET MUI</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3204069"/>
                  </a:ext>
                </a:extLst>
              </a:tr>
              <a:tr h="106332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hlinkClick r:id="rId16"/>
                        </a:rPr>
                        <a:t>Flutter</a:t>
                      </a:r>
                      <a:endParaRPr lang="en-US" sz="16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hlinkClick r:id="rId20"/>
                        </a:rPr>
                        <a:t>Xamarin</a:t>
                      </a:r>
                      <a:endParaRPr lang="en-US" sz="16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dirty="0"/>
                    </a:p>
                    <a:p>
                      <a:pPr marL="285750" indent="-285750">
                        <a:buFont typeface="Arial" panose="020B0604020202020204" pitchFamily="34" charset="0"/>
                        <a:buChar char="•"/>
                      </a:pP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hlinkClick r:id="rId21"/>
                        </a:rPr>
                        <a:t>UWP</a:t>
                      </a:r>
                      <a:endParaRPr lang="en-US" sz="16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hlinkClick r:id="rId22"/>
                        </a:rPr>
                        <a:t>.NET MUI</a:t>
                      </a:r>
                      <a:endParaRPr lang="en-US" sz="1600" dirty="0"/>
                    </a:p>
                    <a:p>
                      <a:pPr marL="285750" indent="-285750">
                        <a:buFont typeface="Arial" panose="020B0604020202020204" pitchFamily="34" charset="0"/>
                        <a:buChar char="•"/>
                      </a:pP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hlinkClick r:id="rId9"/>
                        </a:rPr>
                        <a:t>Javascript</a:t>
                      </a:r>
                      <a:r>
                        <a:rPr lang="en-US" sz="1600" dirty="0"/>
                        <a:t> </a:t>
                      </a:r>
                    </a:p>
                    <a:p>
                      <a:pPr marL="0" indent="0">
                        <a:buFont typeface="Arial" panose="020B0604020202020204" pitchFamily="34" charset="0"/>
                        <a:buNone/>
                      </a:pP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1053912"/>
                  </a:ext>
                </a:extLst>
              </a:tr>
            </a:tbl>
          </a:graphicData>
        </a:graphic>
      </p:graphicFrame>
    </p:spTree>
    <p:extLst>
      <p:ext uri="{BB962C8B-B14F-4D97-AF65-F5344CB8AC3E}">
        <p14:creationId xmlns:p14="http://schemas.microsoft.com/office/powerpoint/2010/main" val="2075907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7D54-789A-1458-5D84-A8BEFF0D942D}"/>
              </a:ext>
            </a:extLst>
          </p:cNvPr>
          <p:cNvSpPr>
            <a:spLocks noGrp="1"/>
          </p:cNvSpPr>
          <p:nvPr>
            <p:ph type="title"/>
          </p:nvPr>
        </p:nvSpPr>
        <p:spPr/>
        <p:txBody>
          <a:bodyPr>
            <a:normAutofit/>
          </a:bodyPr>
          <a:lstStyle/>
          <a:p>
            <a:r>
              <a:rPr lang="en-US" sz="3200" i="0" dirty="0">
                <a:solidFill>
                  <a:srgbClr val="1A1A1A"/>
                </a:solidFill>
                <a:effectLst/>
                <a:latin typeface="Open Sans" panose="020B0606030504020204" pitchFamily="34" charset="0"/>
              </a:rPr>
              <a:t>Charts</a:t>
            </a:r>
            <a:endParaRPr lang="en-US" sz="3200" dirty="0"/>
          </a:p>
        </p:txBody>
      </p:sp>
      <p:sp>
        <p:nvSpPr>
          <p:cNvPr id="3" name="Content Placeholder 2">
            <a:extLst>
              <a:ext uri="{FF2B5EF4-FFF2-40B4-BE49-F238E27FC236}">
                <a16:creationId xmlns:a16="http://schemas.microsoft.com/office/drawing/2014/main" id="{6FCE1306-DC72-52A0-655B-47479E9C7B74}"/>
              </a:ext>
            </a:extLst>
          </p:cNvPr>
          <p:cNvSpPr>
            <a:spLocks noGrp="1"/>
          </p:cNvSpPr>
          <p:nvPr>
            <p:ph idx="1"/>
          </p:nvPr>
        </p:nvSpPr>
        <p:spPr>
          <a:xfrm>
            <a:off x="838200" y="1825625"/>
            <a:ext cx="5836920" cy="1325563"/>
          </a:xfrm>
        </p:spPr>
        <p:txBody>
          <a:bodyPr>
            <a:normAutofit lnSpcReduction="10000"/>
          </a:bodyPr>
          <a:lstStyle/>
          <a:p>
            <a:pPr marL="0" indent="0">
              <a:buNone/>
            </a:pPr>
            <a:r>
              <a:rPr lang="en-US" sz="1800" b="0" i="0" dirty="0">
                <a:solidFill>
                  <a:srgbClr val="1A1A1A"/>
                </a:solidFill>
                <a:effectLst/>
              </a:rPr>
              <a:t>The Charts control can plot a wide range of chart types, ranging from line charts to specialized financial charts. Its rich feature set includes functionalities like data binding, multiple axes, legends, animation, data labels, annotations, trackballs, tooltips, and zooming.</a:t>
            </a:r>
            <a:endParaRPr lang="en-US" sz="1800" dirty="0"/>
          </a:p>
        </p:txBody>
      </p:sp>
      <p:pic>
        <p:nvPicPr>
          <p:cNvPr id="2050" name="Picture 2" descr="Syncfusion Essential Chart">
            <a:extLst>
              <a:ext uri="{FF2B5EF4-FFF2-40B4-BE49-F238E27FC236}">
                <a16:creationId xmlns:a16="http://schemas.microsoft.com/office/drawing/2014/main" id="{AFEC55B6-D6A0-0363-020F-CE3AA065E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6400" y="939164"/>
            <a:ext cx="5128260" cy="431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24213125-DD79-12CC-378F-97AC3D7A399A}"/>
              </a:ext>
            </a:extLst>
          </p:cNvPr>
          <p:cNvGraphicFramePr>
            <a:graphicFrameLocks noGrp="1"/>
          </p:cNvGraphicFramePr>
          <p:nvPr>
            <p:extLst>
              <p:ext uri="{D42A27DB-BD31-4B8C-83A1-F6EECF244321}">
                <p14:modId xmlns:p14="http://schemas.microsoft.com/office/powerpoint/2010/main" val="3837219291"/>
              </p:ext>
            </p:extLst>
          </p:nvPr>
        </p:nvGraphicFramePr>
        <p:xfrm>
          <a:off x="955040" y="3098164"/>
          <a:ext cx="3738880" cy="640080"/>
        </p:xfrm>
        <a:graphic>
          <a:graphicData uri="http://schemas.openxmlformats.org/drawingml/2006/table">
            <a:tbl>
              <a:tblPr/>
              <a:tblGrid>
                <a:gridCol w="3738880">
                  <a:extLst>
                    <a:ext uri="{9D8B030D-6E8A-4147-A177-3AD203B41FA5}">
                      <a16:colId xmlns:a16="http://schemas.microsoft.com/office/drawing/2014/main" val="1808797602"/>
                    </a:ext>
                  </a:extLst>
                </a:gridCol>
              </a:tblGrid>
              <a:tr h="4273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solidFill>
                            <a:srgbClr val="1A1A1A"/>
                          </a:solidFill>
                          <a:effectLst/>
                          <a:latin typeface="Open Sans" panose="020B0606030504020204" pitchFamily="34" charset="0"/>
                        </a:rPr>
                        <a:t>SUPPORTED PLATFORMS</a:t>
                      </a:r>
                      <a:endParaRPr lang="en-US" dirty="0"/>
                    </a:p>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638594884"/>
                  </a:ext>
                </a:extLst>
              </a:tr>
            </a:tbl>
          </a:graphicData>
        </a:graphic>
      </p:graphicFrame>
      <p:pic>
        <p:nvPicPr>
          <p:cNvPr id="6" name="Graphic 5" descr="Internet outline">
            <a:extLst>
              <a:ext uri="{FF2B5EF4-FFF2-40B4-BE49-F238E27FC236}">
                <a16:creationId xmlns:a16="http://schemas.microsoft.com/office/drawing/2014/main" id="{DEAF1DC8-AE09-01A1-C9DB-AD0A1659EC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760" y="3518095"/>
            <a:ext cx="914400" cy="914400"/>
          </a:xfrm>
          <a:prstGeom prst="rect">
            <a:avLst/>
          </a:prstGeom>
        </p:spPr>
      </p:pic>
      <p:pic>
        <p:nvPicPr>
          <p:cNvPr id="7" name="Graphic 6" descr="Monitor outline">
            <a:extLst>
              <a:ext uri="{FF2B5EF4-FFF2-40B4-BE49-F238E27FC236}">
                <a16:creationId xmlns:a16="http://schemas.microsoft.com/office/drawing/2014/main" id="{93B018B6-3A23-9D04-6CCC-F6D42854899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8200" y="4660199"/>
            <a:ext cx="914400" cy="777085"/>
          </a:xfrm>
          <a:prstGeom prst="rect">
            <a:avLst/>
          </a:prstGeom>
        </p:spPr>
      </p:pic>
      <p:pic>
        <p:nvPicPr>
          <p:cNvPr id="8" name="Graphic 7" descr="Smart Phone outline">
            <a:extLst>
              <a:ext uri="{FF2B5EF4-FFF2-40B4-BE49-F238E27FC236}">
                <a16:creationId xmlns:a16="http://schemas.microsoft.com/office/drawing/2014/main" id="{6E729730-C20B-2343-38E6-A13CBF98A13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73760" y="5664989"/>
            <a:ext cx="914400" cy="664691"/>
          </a:xfrm>
          <a:prstGeom prst="rect">
            <a:avLst/>
          </a:prstGeom>
        </p:spPr>
      </p:pic>
      <p:graphicFrame>
        <p:nvGraphicFramePr>
          <p:cNvPr id="9" name="Table 8">
            <a:extLst>
              <a:ext uri="{FF2B5EF4-FFF2-40B4-BE49-F238E27FC236}">
                <a16:creationId xmlns:a16="http://schemas.microsoft.com/office/drawing/2014/main" id="{55919BC1-9152-E70C-9030-57EFD0A2E6DD}"/>
              </a:ext>
            </a:extLst>
          </p:cNvPr>
          <p:cNvGraphicFramePr>
            <a:graphicFrameLocks noGrp="1"/>
          </p:cNvGraphicFramePr>
          <p:nvPr>
            <p:extLst>
              <p:ext uri="{D42A27DB-BD31-4B8C-83A1-F6EECF244321}">
                <p14:modId xmlns:p14="http://schemas.microsoft.com/office/powerpoint/2010/main" val="396632267"/>
              </p:ext>
            </p:extLst>
          </p:nvPr>
        </p:nvGraphicFramePr>
        <p:xfrm>
          <a:off x="1752600" y="3606597"/>
          <a:ext cx="4870057" cy="3176693"/>
        </p:xfrm>
        <a:graphic>
          <a:graphicData uri="http://schemas.openxmlformats.org/drawingml/2006/table">
            <a:tbl>
              <a:tblPr/>
              <a:tblGrid>
                <a:gridCol w="1614563">
                  <a:extLst>
                    <a:ext uri="{9D8B030D-6E8A-4147-A177-3AD203B41FA5}">
                      <a16:colId xmlns:a16="http://schemas.microsoft.com/office/drawing/2014/main" val="4137940904"/>
                    </a:ext>
                  </a:extLst>
                </a:gridCol>
                <a:gridCol w="1737360">
                  <a:extLst>
                    <a:ext uri="{9D8B030D-6E8A-4147-A177-3AD203B41FA5}">
                      <a16:colId xmlns:a16="http://schemas.microsoft.com/office/drawing/2014/main" val="1514226566"/>
                    </a:ext>
                  </a:extLst>
                </a:gridCol>
                <a:gridCol w="1309854">
                  <a:extLst>
                    <a:ext uri="{9D8B030D-6E8A-4147-A177-3AD203B41FA5}">
                      <a16:colId xmlns:a16="http://schemas.microsoft.com/office/drawing/2014/main" val="2796025184"/>
                    </a:ext>
                  </a:extLst>
                </a:gridCol>
                <a:gridCol w="208280">
                  <a:extLst>
                    <a:ext uri="{9D8B030D-6E8A-4147-A177-3AD203B41FA5}">
                      <a16:colId xmlns:a16="http://schemas.microsoft.com/office/drawing/2014/main" val="406182444"/>
                    </a:ext>
                  </a:extLst>
                </a:gridCol>
              </a:tblGrid>
              <a:tr h="1192107">
                <a:tc>
                  <a:txBody>
                    <a:bodyPr/>
                    <a:lstStyle/>
                    <a:p>
                      <a:pPr marL="285750" indent="-285750">
                        <a:buFont typeface="Arial" panose="020B0604020202020204" pitchFamily="34" charset="0"/>
                        <a:buChar char="•"/>
                      </a:pPr>
                      <a:r>
                        <a:rPr lang="en-US" sz="1600" dirty="0">
                          <a:hlinkClick r:id="rId9"/>
                        </a:rPr>
                        <a:t>Javascript</a:t>
                      </a:r>
                      <a:r>
                        <a:rPr lang="en-US" sz="1600" dirty="0"/>
                        <a:t> </a:t>
                      </a:r>
                    </a:p>
                    <a:p>
                      <a:pPr marL="285750" indent="-285750">
                        <a:buFont typeface="Arial" panose="020B0604020202020204" pitchFamily="34" charset="0"/>
                        <a:buChar char="•"/>
                      </a:pPr>
                      <a:r>
                        <a:rPr lang="en-US" sz="1600" dirty="0">
                          <a:hlinkClick r:id="rId10"/>
                        </a:rPr>
                        <a:t>Angular</a:t>
                      </a:r>
                      <a:endParaRPr lang="en-US" sz="1600" dirty="0"/>
                    </a:p>
                    <a:p>
                      <a:pPr marL="285750" indent="-285750">
                        <a:buFont typeface="Arial" panose="020B0604020202020204" pitchFamily="34" charset="0"/>
                        <a:buChar char="•"/>
                      </a:pPr>
                      <a:r>
                        <a:rPr lang="en-US" sz="1600" dirty="0">
                          <a:hlinkClick r:id="rId11"/>
                        </a:rPr>
                        <a:t>ASP.NET MVC</a:t>
                      </a:r>
                      <a:endParaRPr lang="en-US" sz="1600" dirty="0"/>
                    </a:p>
                    <a:p>
                      <a:pPr marL="285750" indent="-285750">
                        <a:buFont typeface="Arial" panose="020B0604020202020204" pitchFamily="34" charset="0"/>
                        <a:buChar char="•"/>
                      </a:pPr>
                      <a:endParaRPr lang="en-US" sz="1600" dirty="0"/>
                    </a:p>
                  </a:txBody>
                  <a:tcPr>
                    <a:lnL w="12700" cmpd="sng">
                      <a:noFill/>
                      <a:prstDash val="solid"/>
                    </a:lnL>
                    <a:lnR w="12700" cap="flat" cmpd="sng" algn="ctr">
                      <a:noFill/>
                      <a:prstDash val="solid"/>
                      <a:round/>
                      <a:headEnd type="none" w="med" len="med"/>
                      <a:tailEnd type="none" w="med" len="me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1600" dirty="0">
                          <a:hlinkClick r:id="rId12"/>
                        </a:rPr>
                        <a:t>React</a:t>
                      </a:r>
                      <a:endParaRPr lang="en-US" sz="1600" dirty="0"/>
                    </a:p>
                    <a:p>
                      <a:pPr marL="285750" indent="-285750">
                        <a:buFont typeface="Arial" panose="020B0604020202020204" pitchFamily="34" charset="0"/>
                        <a:buChar char="•"/>
                      </a:pPr>
                      <a:r>
                        <a:rPr lang="en-US" sz="1600" dirty="0">
                          <a:hlinkClick r:id="rId13"/>
                        </a:rPr>
                        <a:t>Vue</a:t>
                      </a:r>
                      <a:endParaRPr lang="en-US" sz="1600" dirty="0"/>
                    </a:p>
                    <a:p>
                      <a:pPr marL="285750" indent="-285750">
                        <a:buFont typeface="Arial" panose="020B0604020202020204" pitchFamily="34" charset="0"/>
                        <a:buChar char="•"/>
                      </a:pPr>
                      <a:r>
                        <a:rPr lang="en-US" sz="1600" dirty="0">
                          <a:hlinkClick r:id="rId14"/>
                        </a:rPr>
                        <a:t>ASP.NET CORE</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1600" dirty="0">
                          <a:hlinkClick r:id="rId15"/>
                        </a:rPr>
                        <a:t>Blazer</a:t>
                      </a:r>
                      <a:endParaRPr lang="en-US" sz="1600" dirty="0"/>
                    </a:p>
                    <a:p>
                      <a:pPr marL="285750" indent="-285750">
                        <a:buFont typeface="Arial" panose="020B0604020202020204" pitchFamily="34" charset="0"/>
                        <a:buChar char="•"/>
                      </a:pPr>
                      <a:r>
                        <a:rPr lang="en-US" sz="1600" dirty="0">
                          <a:hlinkClick r:id="rId16"/>
                        </a:rPr>
                        <a:t>Flutter</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endParaRPr lang="en-US" sz="1600" dirty="0"/>
                    </a:p>
                  </a:txBody>
                  <a:tcPr>
                    <a:lnL w="12700" cap="flat" cmpd="sng" algn="ctr">
                      <a:no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8605032"/>
                  </a:ext>
                </a:extLst>
              </a:tr>
              <a:tr h="917786">
                <a:tc>
                  <a:txBody>
                    <a:bodyPr/>
                    <a:lstStyle/>
                    <a:p>
                      <a:pPr marL="285750" indent="-285750">
                        <a:buFont typeface="Arial" panose="020B0604020202020204" pitchFamily="34" charset="0"/>
                        <a:buChar char="•"/>
                      </a:pPr>
                      <a:r>
                        <a:rPr lang="en-US" sz="1600" dirty="0" err="1">
                          <a:hlinkClick r:id="rId17"/>
                        </a:rPr>
                        <a:t>WinForm</a:t>
                      </a:r>
                      <a:endParaRPr lang="en-US" sz="1600" dirty="0"/>
                    </a:p>
                    <a:p>
                      <a:pPr marL="285750" indent="-285750">
                        <a:buFont typeface="Arial" panose="020B0604020202020204" pitchFamily="34" charset="0"/>
                        <a:buChar char="•"/>
                      </a:pPr>
                      <a:r>
                        <a:rPr lang="en-US" sz="1600" dirty="0">
                          <a:hlinkClick r:id="rId18"/>
                        </a:rPr>
                        <a:t>WPF</a:t>
                      </a:r>
                      <a:endParaRPr lang="en-US" sz="1600" dirty="0"/>
                    </a:p>
                    <a:p>
                      <a:pPr marL="285750" indent="-285750">
                        <a:buFont typeface="Arial" panose="020B0604020202020204" pitchFamily="34" charset="0"/>
                        <a:buChar char="•"/>
                      </a:pPr>
                      <a:r>
                        <a:rPr lang="en-US" sz="1600" dirty="0">
                          <a:hlinkClick r:id="rId19"/>
                        </a:rPr>
                        <a:t>WIN UI</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1600" dirty="0">
                          <a:hlinkClick r:id="rId18"/>
                        </a:rPr>
                        <a:t>Flutter</a:t>
                      </a:r>
                      <a:endParaRPr lang="en-US" sz="1600" dirty="0"/>
                    </a:p>
                    <a:p>
                      <a:pPr marL="285750" indent="-285750">
                        <a:buFont typeface="Arial" panose="020B0604020202020204" pitchFamily="34" charset="0"/>
                        <a:buChar char="•"/>
                      </a:pPr>
                      <a:r>
                        <a:rPr lang="en-US" sz="1600" dirty="0">
                          <a:hlinkClick r:id="rId20"/>
                        </a:rPr>
                        <a:t>Xamarin</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1600" dirty="0">
                          <a:hlinkClick r:id="rId21"/>
                        </a:rPr>
                        <a:t>UWP</a:t>
                      </a:r>
                      <a:endParaRPr lang="en-US" sz="1600" dirty="0"/>
                    </a:p>
                    <a:p>
                      <a:pPr marL="285750" indent="-285750">
                        <a:buFont typeface="Arial" panose="020B0604020202020204" pitchFamily="34" charset="0"/>
                        <a:buChar char="•"/>
                      </a:pPr>
                      <a:r>
                        <a:rPr lang="en-US" sz="1600" dirty="0">
                          <a:hlinkClick r:id="rId22"/>
                        </a:rPr>
                        <a:t>.NET MUI</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3204069"/>
                  </a:ext>
                </a:extLst>
              </a:tr>
              <a:tr h="525137">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hlinkClick r:id="rId16"/>
                        </a:rPr>
                        <a:t>Flutter</a:t>
                      </a:r>
                      <a:endParaRPr lang="en-US" sz="16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hlinkClick r:id="rId20"/>
                        </a:rPr>
                        <a:t>Xamarin</a:t>
                      </a:r>
                      <a:endParaRPr lang="en-US" sz="16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dirty="0"/>
                    </a:p>
                    <a:p>
                      <a:pPr marL="285750" indent="-285750">
                        <a:buFont typeface="Arial" panose="020B0604020202020204" pitchFamily="34" charset="0"/>
                        <a:buChar char="•"/>
                      </a:pP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hlinkClick r:id="rId21"/>
                        </a:rPr>
                        <a:t>UWP</a:t>
                      </a:r>
                      <a:endParaRPr lang="en-US" sz="16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hlinkClick r:id="rId22"/>
                        </a:rPr>
                        <a:t>.NET MUI</a:t>
                      </a:r>
                      <a:endParaRPr lang="en-US" sz="1600" dirty="0"/>
                    </a:p>
                    <a:p>
                      <a:pPr marL="285750" indent="-285750">
                        <a:buFont typeface="Arial" panose="020B0604020202020204" pitchFamily="34" charset="0"/>
                        <a:buChar char="•"/>
                      </a:pP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hlinkClick r:id="rId9"/>
                        </a:rPr>
                        <a:t>Javascript</a:t>
                      </a:r>
                      <a:r>
                        <a:rPr lang="en-US" sz="1600" dirty="0"/>
                        <a:t> </a:t>
                      </a:r>
                    </a:p>
                    <a:p>
                      <a:pPr marL="0" indent="0">
                        <a:buFont typeface="Arial" panose="020B0604020202020204" pitchFamily="34" charset="0"/>
                        <a:buNone/>
                      </a:pP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1053912"/>
                  </a:ext>
                </a:extLst>
              </a:tr>
            </a:tbl>
          </a:graphicData>
        </a:graphic>
      </p:graphicFrame>
    </p:spTree>
    <p:extLst>
      <p:ext uri="{BB962C8B-B14F-4D97-AF65-F5344CB8AC3E}">
        <p14:creationId xmlns:p14="http://schemas.microsoft.com/office/powerpoint/2010/main" val="298932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6F085-2CF1-E50D-BABD-30BE39A8E0C3}"/>
              </a:ext>
            </a:extLst>
          </p:cNvPr>
          <p:cNvSpPr>
            <a:spLocks noGrp="1"/>
          </p:cNvSpPr>
          <p:nvPr>
            <p:ph type="title"/>
          </p:nvPr>
        </p:nvSpPr>
        <p:spPr/>
        <p:txBody>
          <a:bodyPr>
            <a:normAutofit/>
          </a:bodyPr>
          <a:lstStyle/>
          <a:p>
            <a:r>
              <a:rPr lang="en-US" sz="3200" i="0" dirty="0" err="1">
                <a:solidFill>
                  <a:srgbClr val="1A1A1A"/>
                </a:solidFill>
                <a:effectLst/>
                <a:latin typeface="Open Sans" panose="020B0606030504020204" pitchFamily="34" charset="0"/>
              </a:rPr>
              <a:t>ListView</a:t>
            </a:r>
            <a:endParaRPr lang="en-US" sz="3200" dirty="0"/>
          </a:p>
        </p:txBody>
      </p:sp>
      <p:sp>
        <p:nvSpPr>
          <p:cNvPr id="3" name="Content Placeholder 2">
            <a:extLst>
              <a:ext uri="{FF2B5EF4-FFF2-40B4-BE49-F238E27FC236}">
                <a16:creationId xmlns:a16="http://schemas.microsoft.com/office/drawing/2014/main" id="{4A9440A2-DF26-0547-FABE-CEBF0EDD62CF}"/>
              </a:ext>
            </a:extLst>
          </p:cNvPr>
          <p:cNvSpPr>
            <a:spLocks noGrp="1"/>
          </p:cNvSpPr>
          <p:nvPr>
            <p:ph idx="1"/>
          </p:nvPr>
        </p:nvSpPr>
        <p:spPr>
          <a:xfrm>
            <a:off x="838200" y="1825625"/>
            <a:ext cx="5715000" cy="1325563"/>
          </a:xfrm>
        </p:spPr>
        <p:txBody>
          <a:bodyPr>
            <a:normAutofit lnSpcReduction="10000"/>
          </a:bodyPr>
          <a:lstStyle/>
          <a:p>
            <a:pPr marL="0" indent="0">
              <a:buNone/>
            </a:pPr>
            <a:r>
              <a:rPr lang="en-US" sz="1800" b="0" i="0" dirty="0">
                <a:solidFill>
                  <a:srgbClr val="1A1A1A"/>
                </a:solidFill>
                <a:effectLst/>
              </a:rPr>
              <a:t>The </a:t>
            </a:r>
            <a:r>
              <a:rPr lang="en-US" sz="1800" b="0" i="0" dirty="0" err="1">
                <a:solidFill>
                  <a:srgbClr val="1A1A1A"/>
                </a:solidFill>
                <a:effectLst/>
              </a:rPr>
              <a:t>ListView</a:t>
            </a:r>
            <a:r>
              <a:rPr lang="en-US" sz="1800" b="0" i="0" dirty="0">
                <a:solidFill>
                  <a:srgbClr val="1A1A1A"/>
                </a:solidFill>
                <a:effectLst/>
              </a:rPr>
              <a:t> renders a set of data items with UI views or custom templates. It has many features like grouping, sorting, filtering, paging, swiping, multiple selection, drag and drop, and different layout types. The </a:t>
            </a:r>
            <a:r>
              <a:rPr lang="en-US" sz="1800" b="0" i="0" dirty="0" err="1">
                <a:solidFill>
                  <a:srgbClr val="1A1A1A"/>
                </a:solidFill>
                <a:effectLst/>
              </a:rPr>
              <a:t>ListView</a:t>
            </a:r>
            <a:r>
              <a:rPr lang="en-US" sz="1800" b="0" i="0" dirty="0">
                <a:solidFill>
                  <a:srgbClr val="1A1A1A"/>
                </a:solidFill>
                <a:effectLst/>
              </a:rPr>
              <a:t> control has been optimized </a:t>
            </a:r>
            <a:r>
              <a:rPr lang="en-US" sz="1600" b="0" i="0" dirty="0">
                <a:solidFill>
                  <a:srgbClr val="1A1A1A"/>
                </a:solidFill>
                <a:effectLst/>
                <a:latin typeface="Open Sans" panose="020B0606030504020204" pitchFamily="34" charset="0"/>
              </a:rPr>
              <a:t>to work with large amounts of data.</a:t>
            </a:r>
            <a:endParaRPr lang="en-US" sz="1600" dirty="0"/>
          </a:p>
        </p:txBody>
      </p:sp>
      <p:pic>
        <p:nvPicPr>
          <p:cNvPr id="3074" name="Picture 2" descr="Syncfusion List View">
            <a:extLst>
              <a:ext uri="{FF2B5EF4-FFF2-40B4-BE49-F238E27FC236}">
                <a16:creationId xmlns:a16="http://schemas.microsoft.com/office/drawing/2014/main" id="{2C49F1B1-B59B-D595-F476-D39626855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9702" y="1025381"/>
            <a:ext cx="4625340" cy="40233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CD4AC0E1-B6AA-A0FE-A4CA-E60EF5A87FB3}"/>
              </a:ext>
            </a:extLst>
          </p:cNvPr>
          <p:cNvGraphicFramePr>
            <a:graphicFrameLocks noGrp="1"/>
          </p:cNvGraphicFramePr>
          <p:nvPr>
            <p:extLst>
              <p:ext uri="{D42A27DB-BD31-4B8C-83A1-F6EECF244321}">
                <p14:modId xmlns:p14="http://schemas.microsoft.com/office/powerpoint/2010/main" val="3255474132"/>
              </p:ext>
            </p:extLst>
          </p:nvPr>
        </p:nvGraphicFramePr>
        <p:xfrm>
          <a:off x="955040" y="3098164"/>
          <a:ext cx="3738880" cy="640080"/>
        </p:xfrm>
        <a:graphic>
          <a:graphicData uri="http://schemas.openxmlformats.org/drawingml/2006/table">
            <a:tbl>
              <a:tblPr/>
              <a:tblGrid>
                <a:gridCol w="3738880">
                  <a:extLst>
                    <a:ext uri="{9D8B030D-6E8A-4147-A177-3AD203B41FA5}">
                      <a16:colId xmlns:a16="http://schemas.microsoft.com/office/drawing/2014/main" val="1808797602"/>
                    </a:ext>
                  </a:extLst>
                </a:gridCol>
              </a:tblGrid>
              <a:tr h="4273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solidFill>
                            <a:srgbClr val="1A1A1A"/>
                          </a:solidFill>
                          <a:effectLst/>
                          <a:latin typeface="Open Sans" panose="020B0606030504020204" pitchFamily="34" charset="0"/>
                        </a:rPr>
                        <a:t>SUPPORTED PLATFORMS</a:t>
                      </a:r>
                      <a:endParaRPr lang="en-US" dirty="0"/>
                    </a:p>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638594884"/>
                  </a:ext>
                </a:extLst>
              </a:tr>
            </a:tbl>
          </a:graphicData>
        </a:graphic>
      </p:graphicFrame>
      <p:pic>
        <p:nvPicPr>
          <p:cNvPr id="5" name="Graphic 4" descr="Internet outline">
            <a:extLst>
              <a:ext uri="{FF2B5EF4-FFF2-40B4-BE49-F238E27FC236}">
                <a16:creationId xmlns:a16="http://schemas.microsoft.com/office/drawing/2014/main" id="{569076C2-68BB-E7DC-6ECB-5A7224FC2E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760" y="3518095"/>
            <a:ext cx="914400" cy="914400"/>
          </a:xfrm>
          <a:prstGeom prst="rect">
            <a:avLst/>
          </a:prstGeom>
        </p:spPr>
      </p:pic>
      <p:pic>
        <p:nvPicPr>
          <p:cNvPr id="6" name="Graphic 5" descr="Monitor outline">
            <a:extLst>
              <a:ext uri="{FF2B5EF4-FFF2-40B4-BE49-F238E27FC236}">
                <a16:creationId xmlns:a16="http://schemas.microsoft.com/office/drawing/2014/main" id="{EA4BFBEA-1FE8-5500-0C06-FB0FD52EED2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8200" y="4660199"/>
            <a:ext cx="914400" cy="777085"/>
          </a:xfrm>
          <a:prstGeom prst="rect">
            <a:avLst/>
          </a:prstGeom>
        </p:spPr>
      </p:pic>
      <p:pic>
        <p:nvPicPr>
          <p:cNvPr id="7" name="Graphic 6" descr="Smart Phone outline">
            <a:extLst>
              <a:ext uri="{FF2B5EF4-FFF2-40B4-BE49-F238E27FC236}">
                <a16:creationId xmlns:a16="http://schemas.microsoft.com/office/drawing/2014/main" id="{2CBC83B0-4A9E-FCC9-9150-B6D876D4CA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73760" y="5664989"/>
            <a:ext cx="914400" cy="664691"/>
          </a:xfrm>
          <a:prstGeom prst="rect">
            <a:avLst/>
          </a:prstGeom>
        </p:spPr>
      </p:pic>
      <p:graphicFrame>
        <p:nvGraphicFramePr>
          <p:cNvPr id="8" name="Table 7">
            <a:extLst>
              <a:ext uri="{FF2B5EF4-FFF2-40B4-BE49-F238E27FC236}">
                <a16:creationId xmlns:a16="http://schemas.microsoft.com/office/drawing/2014/main" id="{7E40F87B-D954-C4D6-0748-0AF9224F1535}"/>
              </a:ext>
            </a:extLst>
          </p:cNvPr>
          <p:cNvGraphicFramePr>
            <a:graphicFrameLocks noGrp="1"/>
          </p:cNvGraphicFramePr>
          <p:nvPr>
            <p:extLst>
              <p:ext uri="{D42A27DB-BD31-4B8C-83A1-F6EECF244321}">
                <p14:modId xmlns:p14="http://schemas.microsoft.com/office/powerpoint/2010/main" val="730955545"/>
              </p:ext>
            </p:extLst>
          </p:nvPr>
        </p:nvGraphicFramePr>
        <p:xfrm>
          <a:off x="1778000" y="3616960"/>
          <a:ext cx="4857985" cy="3169810"/>
        </p:xfrm>
        <a:graphic>
          <a:graphicData uri="http://schemas.openxmlformats.org/drawingml/2006/table">
            <a:tbl>
              <a:tblPr/>
              <a:tblGrid>
                <a:gridCol w="1618344">
                  <a:extLst>
                    <a:ext uri="{9D8B030D-6E8A-4147-A177-3AD203B41FA5}">
                      <a16:colId xmlns:a16="http://schemas.microsoft.com/office/drawing/2014/main" val="4137940904"/>
                    </a:ext>
                  </a:extLst>
                </a:gridCol>
                <a:gridCol w="1728321">
                  <a:extLst>
                    <a:ext uri="{9D8B030D-6E8A-4147-A177-3AD203B41FA5}">
                      <a16:colId xmlns:a16="http://schemas.microsoft.com/office/drawing/2014/main" val="1514226566"/>
                    </a:ext>
                  </a:extLst>
                </a:gridCol>
                <a:gridCol w="1303040">
                  <a:extLst>
                    <a:ext uri="{9D8B030D-6E8A-4147-A177-3AD203B41FA5}">
                      <a16:colId xmlns:a16="http://schemas.microsoft.com/office/drawing/2014/main" val="2796025184"/>
                    </a:ext>
                  </a:extLst>
                </a:gridCol>
                <a:gridCol w="208280">
                  <a:extLst>
                    <a:ext uri="{9D8B030D-6E8A-4147-A177-3AD203B41FA5}">
                      <a16:colId xmlns:a16="http://schemas.microsoft.com/office/drawing/2014/main" val="406182444"/>
                    </a:ext>
                  </a:extLst>
                </a:gridCol>
              </a:tblGrid>
              <a:tr h="1188218">
                <a:tc>
                  <a:txBody>
                    <a:bodyPr/>
                    <a:lstStyle/>
                    <a:p>
                      <a:pPr marL="285750" indent="-285750">
                        <a:buFont typeface="Arial" panose="020B0604020202020204" pitchFamily="34" charset="0"/>
                        <a:buChar char="•"/>
                      </a:pPr>
                      <a:r>
                        <a:rPr lang="en-US" sz="1600" dirty="0">
                          <a:hlinkClick r:id="rId9"/>
                        </a:rPr>
                        <a:t>Javascript</a:t>
                      </a:r>
                      <a:r>
                        <a:rPr lang="en-US" sz="1600" dirty="0"/>
                        <a:t> </a:t>
                      </a:r>
                    </a:p>
                    <a:p>
                      <a:pPr marL="285750" indent="-285750">
                        <a:buFont typeface="Arial" panose="020B0604020202020204" pitchFamily="34" charset="0"/>
                        <a:buChar char="•"/>
                      </a:pPr>
                      <a:r>
                        <a:rPr lang="en-US" sz="1600" dirty="0">
                          <a:hlinkClick r:id="rId10"/>
                        </a:rPr>
                        <a:t>Angular</a:t>
                      </a:r>
                      <a:endParaRPr lang="en-US" sz="1600" dirty="0"/>
                    </a:p>
                    <a:p>
                      <a:pPr marL="285750" indent="-285750">
                        <a:buFont typeface="Arial" panose="020B0604020202020204" pitchFamily="34" charset="0"/>
                        <a:buChar char="•"/>
                      </a:pPr>
                      <a:r>
                        <a:rPr lang="en-US" sz="1600" dirty="0">
                          <a:hlinkClick r:id="rId11"/>
                        </a:rPr>
                        <a:t>ASP.NET MVC</a:t>
                      </a:r>
                      <a:endParaRPr lang="en-US" sz="1600" dirty="0"/>
                    </a:p>
                    <a:p>
                      <a:pPr marL="285750" indent="-285750">
                        <a:buFont typeface="Arial" panose="020B0604020202020204" pitchFamily="34" charset="0"/>
                        <a:buChar char="•"/>
                      </a:pPr>
                      <a:endParaRPr lang="en-US" sz="1600" dirty="0"/>
                    </a:p>
                  </a:txBody>
                  <a:tcPr>
                    <a:lnL w="12700" cmpd="sng">
                      <a:noFill/>
                      <a:prstDash val="solid"/>
                    </a:lnL>
                    <a:lnR w="12700" cap="flat" cmpd="sng" algn="ctr">
                      <a:noFill/>
                      <a:prstDash val="solid"/>
                      <a:round/>
                      <a:headEnd type="none" w="med" len="med"/>
                      <a:tailEnd type="none" w="med" len="me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1600" dirty="0">
                          <a:hlinkClick r:id="rId12"/>
                        </a:rPr>
                        <a:t>React</a:t>
                      </a:r>
                      <a:endParaRPr lang="en-US" sz="1600" dirty="0"/>
                    </a:p>
                    <a:p>
                      <a:pPr marL="285750" indent="-285750">
                        <a:buFont typeface="Arial" panose="020B0604020202020204" pitchFamily="34" charset="0"/>
                        <a:buChar char="•"/>
                      </a:pPr>
                      <a:r>
                        <a:rPr lang="en-US" sz="1600" dirty="0">
                          <a:hlinkClick r:id="rId13"/>
                        </a:rPr>
                        <a:t>Vue</a:t>
                      </a:r>
                      <a:endParaRPr lang="en-US" sz="1600" dirty="0"/>
                    </a:p>
                    <a:p>
                      <a:pPr marL="285750" indent="-285750">
                        <a:buFont typeface="Arial" panose="020B0604020202020204" pitchFamily="34" charset="0"/>
                        <a:buChar char="•"/>
                      </a:pPr>
                      <a:r>
                        <a:rPr lang="en-US" sz="1600" dirty="0">
                          <a:hlinkClick r:id="rId14"/>
                        </a:rPr>
                        <a:t>ASP.NET CORE</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1600" dirty="0">
                          <a:hlinkClick r:id="rId15"/>
                        </a:rPr>
                        <a:t>Blazer</a:t>
                      </a:r>
                      <a:endParaRPr lang="en-US" sz="1600" dirty="0"/>
                    </a:p>
                    <a:p>
                      <a:pPr marL="285750" indent="-285750">
                        <a:buFont typeface="Arial" panose="020B0604020202020204" pitchFamily="34" charset="0"/>
                        <a:buChar char="•"/>
                      </a:pPr>
                      <a:r>
                        <a:rPr lang="en-US" sz="1600" dirty="0">
                          <a:hlinkClick r:id="rId16"/>
                        </a:rPr>
                        <a:t>Flutter</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endParaRPr lang="en-US" sz="1600" dirty="0"/>
                    </a:p>
                  </a:txBody>
                  <a:tcPr>
                    <a:lnL w="12700" cap="flat" cmpd="sng" algn="ctr">
                      <a:no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8605032"/>
                  </a:ext>
                </a:extLst>
              </a:tr>
              <a:tr h="914792">
                <a:tc>
                  <a:txBody>
                    <a:bodyPr/>
                    <a:lstStyle/>
                    <a:p>
                      <a:pPr marL="285750" indent="-285750">
                        <a:buFont typeface="Arial" panose="020B0604020202020204" pitchFamily="34" charset="0"/>
                        <a:buChar char="•"/>
                      </a:pPr>
                      <a:r>
                        <a:rPr lang="en-US" sz="1600" dirty="0" err="1">
                          <a:hlinkClick r:id="rId17"/>
                        </a:rPr>
                        <a:t>WinForm</a:t>
                      </a:r>
                      <a:endParaRPr lang="en-US" sz="1600" dirty="0"/>
                    </a:p>
                    <a:p>
                      <a:pPr marL="0" indent="0">
                        <a:buFont typeface="Arial" panose="020B0604020202020204" pitchFamily="34" charset="0"/>
                        <a:buNone/>
                      </a:pP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1600" dirty="0">
                          <a:hlinkClick r:id="rId18"/>
                        </a:rPr>
                        <a:t>Xamarin</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1600" dirty="0">
                          <a:hlinkClick r:id="rId19"/>
                        </a:rPr>
                        <a:t>.NET MUI</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3204069"/>
                  </a:ext>
                </a:extLst>
              </a:tr>
              <a:tr h="106332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hlinkClick r:id="rId18"/>
                        </a:rPr>
                        <a:t>Xamarin</a:t>
                      </a:r>
                      <a:endParaRPr lang="en-US" sz="16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dirty="0"/>
                    </a:p>
                    <a:p>
                      <a:pPr marL="285750" indent="-285750">
                        <a:buFont typeface="Arial" panose="020B0604020202020204" pitchFamily="34" charset="0"/>
                        <a:buChar char="•"/>
                      </a:pP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hlinkClick r:id="rId19"/>
                        </a:rPr>
                        <a:t>.NET MUI</a:t>
                      </a:r>
                      <a:endParaRPr lang="en-US" sz="1600" dirty="0"/>
                    </a:p>
                    <a:p>
                      <a:pPr marL="285750" indent="-285750">
                        <a:buFont typeface="Arial" panose="020B0604020202020204" pitchFamily="34" charset="0"/>
                        <a:buChar char="•"/>
                      </a:pP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hlinkClick r:id="rId9"/>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hlinkClick r:id="rId9"/>
                        </a:rPr>
                        <a:t>Javascript</a:t>
                      </a:r>
                      <a:r>
                        <a:rPr lang="en-US" sz="1600" dirty="0"/>
                        <a:t> </a:t>
                      </a:r>
                    </a:p>
                    <a:p>
                      <a:pPr marL="0" indent="0">
                        <a:buFont typeface="Arial" panose="020B0604020202020204" pitchFamily="34" charset="0"/>
                        <a:buNone/>
                      </a:pP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1053912"/>
                  </a:ext>
                </a:extLst>
              </a:tr>
            </a:tbl>
          </a:graphicData>
        </a:graphic>
      </p:graphicFrame>
    </p:spTree>
    <p:extLst>
      <p:ext uri="{BB962C8B-B14F-4D97-AF65-F5344CB8AC3E}">
        <p14:creationId xmlns:p14="http://schemas.microsoft.com/office/powerpoint/2010/main" val="973683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289</Words>
  <Application>Microsoft Office PowerPoint</Application>
  <PresentationFormat>Widescreen</PresentationFormat>
  <Paragraphs>77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Open Sans</vt:lpstr>
      <vt:lpstr>Office Theme</vt:lpstr>
      <vt:lpstr>Most Popular Components </vt:lpstr>
      <vt:lpstr>Most Popular Components: </vt:lpstr>
      <vt:lpstr>DataGrid</vt:lpstr>
      <vt:lpstr>Charts</vt:lpstr>
      <vt:lpstr>ListView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 </dc:title>
  <dc:creator>Ayeeshabi Abdulkadhar</dc:creator>
  <cp:lastModifiedBy>Ayeeshabi Abdulkadhar</cp:lastModifiedBy>
  <cp:revision>4</cp:revision>
  <dcterms:created xsi:type="dcterms:W3CDTF">2023-03-03T09:41:04Z</dcterms:created>
  <dcterms:modified xsi:type="dcterms:W3CDTF">2023-03-05T13:33:55Z</dcterms:modified>
</cp:coreProperties>
</file>