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83"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817" autoAdjust="0"/>
  </p:normalViewPr>
  <p:slideViewPr>
    <p:cSldViewPr>
      <p:cViewPr>
        <p:scale>
          <a:sx n="100" d="100"/>
          <a:sy n="100" d="100"/>
        </p:scale>
        <p:origin x="907" y="62"/>
      </p:cViewPr>
      <p:guideLst>
        <p:guide orient="horz" pos="2160"/>
        <p:guide pos="2880"/>
      </p:guideLst>
    </p:cSldViewPr>
  </p:slideViewPr>
  <p:notesTextViewPr>
    <p:cViewPr>
      <p:scale>
        <a:sx n="33" d="100"/>
        <a:sy n="33"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SHANTH A" userId="13de9fd858100f92" providerId="LiveId" clId="{A3132921-FFE2-4C09-A22F-F1CF0B8D5D24}"/>
    <pc:docChg chg="modSld">
      <pc:chgData name="PRASHANTH A" userId="13de9fd858100f92" providerId="LiveId" clId="{A3132921-FFE2-4C09-A22F-F1CF0B8D5D24}" dt="2024-11-18T07:37:15.843" v="41" actId="14100"/>
      <pc:docMkLst>
        <pc:docMk/>
      </pc:docMkLst>
      <pc:sldChg chg="modSp mod">
        <pc:chgData name="PRASHANTH A" userId="13de9fd858100f92" providerId="LiveId" clId="{A3132921-FFE2-4C09-A22F-F1CF0B8D5D24}" dt="2024-11-18T07:28:35.519" v="7" actId="14100"/>
        <pc:sldMkLst>
          <pc:docMk/>
          <pc:sldMk cId="0" sldId="257"/>
        </pc:sldMkLst>
        <pc:picChg chg="mod">
          <ac:chgData name="PRASHANTH A" userId="13de9fd858100f92" providerId="LiveId" clId="{A3132921-FFE2-4C09-A22F-F1CF0B8D5D24}" dt="2024-11-18T07:28:35.519" v="7" actId="14100"/>
          <ac:picMkLst>
            <pc:docMk/>
            <pc:sldMk cId="0" sldId="257"/>
            <ac:picMk id="3" creationId="{00C0F80E-C5C9-DFF6-C767-ABBB55281FF4}"/>
          </ac:picMkLst>
        </pc:picChg>
      </pc:sldChg>
      <pc:sldChg chg="modSp mod">
        <pc:chgData name="PRASHANTH A" userId="13de9fd858100f92" providerId="LiveId" clId="{A3132921-FFE2-4C09-A22F-F1CF0B8D5D24}" dt="2024-11-18T07:28:51.435" v="9" actId="14100"/>
        <pc:sldMkLst>
          <pc:docMk/>
          <pc:sldMk cId="0" sldId="258"/>
        </pc:sldMkLst>
        <pc:picChg chg="mod">
          <ac:chgData name="PRASHANTH A" userId="13de9fd858100f92" providerId="LiveId" clId="{A3132921-FFE2-4C09-A22F-F1CF0B8D5D24}" dt="2024-11-18T07:28:51.435" v="9" actId="14100"/>
          <ac:picMkLst>
            <pc:docMk/>
            <pc:sldMk cId="0" sldId="258"/>
            <ac:picMk id="2" creationId="{5E19DBCD-1D15-2154-A714-AC2C8E96616D}"/>
          </ac:picMkLst>
        </pc:picChg>
      </pc:sldChg>
      <pc:sldChg chg="modSp mod">
        <pc:chgData name="PRASHANTH A" userId="13de9fd858100f92" providerId="LiveId" clId="{A3132921-FFE2-4C09-A22F-F1CF0B8D5D24}" dt="2024-11-18T07:29:08.905" v="12" actId="14100"/>
        <pc:sldMkLst>
          <pc:docMk/>
          <pc:sldMk cId="0" sldId="259"/>
        </pc:sldMkLst>
        <pc:picChg chg="mod">
          <ac:chgData name="PRASHANTH A" userId="13de9fd858100f92" providerId="LiveId" clId="{A3132921-FFE2-4C09-A22F-F1CF0B8D5D24}" dt="2024-11-18T07:29:08.905" v="12" actId="14100"/>
          <ac:picMkLst>
            <pc:docMk/>
            <pc:sldMk cId="0" sldId="259"/>
            <ac:picMk id="2" creationId="{4A3B49AE-3E11-4076-A785-4AB7991E5CFB}"/>
          </ac:picMkLst>
        </pc:picChg>
      </pc:sldChg>
      <pc:sldChg chg="modSp mod">
        <pc:chgData name="PRASHANTH A" userId="13de9fd858100f92" providerId="LiveId" clId="{A3132921-FFE2-4C09-A22F-F1CF0B8D5D24}" dt="2024-11-18T07:29:20.145" v="13" actId="14100"/>
        <pc:sldMkLst>
          <pc:docMk/>
          <pc:sldMk cId="0" sldId="260"/>
        </pc:sldMkLst>
        <pc:picChg chg="mod">
          <ac:chgData name="PRASHANTH A" userId="13de9fd858100f92" providerId="LiveId" clId="{A3132921-FFE2-4C09-A22F-F1CF0B8D5D24}" dt="2024-11-18T07:29:20.145" v="13" actId="14100"/>
          <ac:picMkLst>
            <pc:docMk/>
            <pc:sldMk cId="0" sldId="260"/>
            <ac:picMk id="2" creationId="{21444F83-E48B-0B55-0A0C-FF0605EAB698}"/>
          </ac:picMkLst>
        </pc:picChg>
      </pc:sldChg>
      <pc:sldChg chg="modSp mod">
        <pc:chgData name="PRASHANTH A" userId="13de9fd858100f92" providerId="LiveId" clId="{A3132921-FFE2-4C09-A22F-F1CF0B8D5D24}" dt="2024-11-18T07:29:29.594" v="14" actId="14100"/>
        <pc:sldMkLst>
          <pc:docMk/>
          <pc:sldMk cId="0" sldId="261"/>
        </pc:sldMkLst>
        <pc:picChg chg="mod">
          <ac:chgData name="PRASHANTH A" userId="13de9fd858100f92" providerId="LiveId" clId="{A3132921-FFE2-4C09-A22F-F1CF0B8D5D24}" dt="2024-11-18T07:29:29.594" v="14" actId="14100"/>
          <ac:picMkLst>
            <pc:docMk/>
            <pc:sldMk cId="0" sldId="261"/>
            <ac:picMk id="2" creationId="{84B477B5-649C-447C-6660-E6096FF2EC63}"/>
          </ac:picMkLst>
        </pc:picChg>
      </pc:sldChg>
      <pc:sldChg chg="modSp mod">
        <pc:chgData name="PRASHANTH A" userId="13de9fd858100f92" providerId="LiveId" clId="{A3132921-FFE2-4C09-A22F-F1CF0B8D5D24}" dt="2024-11-18T07:29:49.983" v="17" actId="14100"/>
        <pc:sldMkLst>
          <pc:docMk/>
          <pc:sldMk cId="0" sldId="262"/>
        </pc:sldMkLst>
        <pc:picChg chg="mod">
          <ac:chgData name="PRASHANTH A" userId="13de9fd858100f92" providerId="LiveId" clId="{A3132921-FFE2-4C09-A22F-F1CF0B8D5D24}" dt="2024-11-18T07:29:49.983" v="17" actId="14100"/>
          <ac:picMkLst>
            <pc:docMk/>
            <pc:sldMk cId="0" sldId="262"/>
            <ac:picMk id="2" creationId="{93F79830-FAE6-04DE-CBFC-8CF56DE5C474}"/>
          </ac:picMkLst>
        </pc:picChg>
      </pc:sldChg>
      <pc:sldChg chg="modSp mod">
        <pc:chgData name="PRASHANTH A" userId="13de9fd858100f92" providerId="LiveId" clId="{A3132921-FFE2-4C09-A22F-F1CF0B8D5D24}" dt="2024-11-18T07:30:00.476" v="18" actId="14100"/>
        <pc:sldMkLst>
          <pc:docMk/>
          <pc:sldMk cId="0" sldId="263"/>
        </pc:sldMkLst>
        <pc:picChg chg="mod">
          <ac:chgData name="PRASHANTH A" userId="13de9fd858100f92" providerId="LiveId" clId="{A3132921-FFE2-4C09-A22F-F1CF0B8D5D24}" dt="2024-11-18T07:30:00.476" v="18" actId="14100"/>
          <ac:picMkLst>
            <pc:docMk/>
            <pc:sldMk cId="0" sldId="263"/>
            <ac:picMk id="2" creationId="{D664513E-E53B-EF78-1052-A0E3E6D8DA16}"/>
          </ac:picMkLst>
        </pc:picChg>
      </pc:sldChg>
      <pc:sldChg chg="modSp mod">
        <pc:chgData name="PRASHANTH A" userId="13de9fd858100f92" providerId="LiveId" clId="{A3132921-FFE2-4C09-A22F-F1CF0B8D5D24}" dt="2024-11-18T07:30:15.685" v="20" actId="14100"/>
        <pc:sldMkLst>
          <pc:docMk/>
          <pc:sldMk cId="0" sldId="264"/>
        </pc:sldMkLst>
        <pc:picChg chg="mod">
          <ac:chgData name="PRASHANTH A" userId="13de9fd858100f92" providerId="LiveId" clId="{A3132921-FFE2-4C09-A22F-F1CF0B8D5D24}" dt="2024-11-18T07:30:15.685" v="20" actId="14100"/>
          <ac:picMkLst>
            <pc:docMk/>
            <pc:sldMk cId="0" sldId="264"/>
            <ac:picMk id="2" creationId="{83F43189-9312-7C09-91EF-AA81650E83D8}"/>
          </ac:picMkLst>
        </pc:picChg>
      </pc:sldChg>
      <pc:sldChg chg="modSp mod">
        <pc:chgData name="PRASHANTH A" userId="13de9fd858100f92" providerId="LiveId" clId="{A3132921-FFE2-4C09-A22F-F1CF0B8D5D24}" dt="2024-11-18T07:30:27.689" v="21" actId="14100"/>
        <pc:sldMkLst>
          <pc:docMk/>
          <pc:sldMk cId="0" sldId="265"/>
        </pc:sldMkLst>
        <pc:picChg chg="mod">
          <ac:chgData name="PRASHANTH A" userId="13de9fd858100f92" providerId="LiveId" clId="{A3132921-FFE2-4C09-A22F-F1CF0B8D5D24}" dt="2024-11-18T07:30:27.689" v="21" actId="14100"/>
          <ac:picMkLst>
            <pc:docMk/>
            <pc:sldMk cId="0" sldId="265"/>
            <ac:picMk id="2" creationId="{009B8708-ACDE-9E69-F47D-F6A87CB77A96}"/>
          </ac:picMkLst>
        </pc:picChg>
      </pc:sldChg>
      <pc:sldChg chg="modSp mod">
        <pc:chgData name="PRASHANTH A" userId="13de9fd858100f92" providerId="LiveId" clId="{A3132921-FFE2-4C09-A22F-F1CF0B8D5D24}" dt="2024-11-18T07:30:34.578" v="22" actId="14100"/>
        <pc:sldMkLst>
          <pc:docMk/>
          <pc:sldMk cId="0" sldId="266"/>
        </pc:sldMkLst>
        <pc:picChg chg="mod">
          <ac:chgData name="PRASHANTH A" userId="13de9fd858100f92" providerId="LiveId" clId="{A3132921-FFE2-4C09-A22F-F1CF0B8D5D24}" dt="2024-11-18T07:30:34.578" v="22" actId="14100"/>
          <ac:picMkLst>
            <pc:docMk/>
            <pc:sldMk cId="0" sldId="266"/>
            <ac:picMk id="2" creationId="{D57ECBCC-6F1A-7A08-3CD3-7DC769F68FD8}"/>
          </ac:picMkLst>
        </pc:picChg>
      </pc:sldChg>
      <pc:sldChg chg="modSp mod">
        <pc:chgData name="PRASHANTH A" userId="13de9fd858100f92" providerId="LiveId" clId="{A3132921-FFE2-4C09-A22F-F1CF0B8D5D24}" dt="2024-11-18T07:30:44.824" v="23" actId="14100"/>
        <pc:sldMkLst>
          <pc:docMk/>
          <pc:sldMk cId="0" sldId="267"/>
        </pc:sldMkLst>
        <pc:picChg chg="mod">
          <ac:chgData name="PRASHANTH A" userId="13de9fd858100f92" providerId="LiveId" clId="{A3132921-FFE2-4C09-A22F-F1CF0B8D5D24}" dt="2024-11-18T07:30:44.824" v="23" actId="14100"/>
          <ac:picMkLst>
            <pc:docMk/>
            <pc:sldMk cId="0" sldId="267"/>
            <ac:picMk id="2" creationId="{DA880A7B-EE66-A8D3-17DB-A137E8E85062}"/>
          </ac:picMkLst>
        </pc:picChg>
      </pc:sldChg>
      <pc:sldChg chg="modSp mod">
        <pc:chgData name="PRASHANTH A" userId="13de9fd858100f92" providerId="LiveId" clId="{A3132921-FFE2-4C09-A22F-F1CF0B8D5D24}" dt="2024-11-18T07:30:55.395" v="24" actId="14100"/>
        <pc:sldMkLst>
          <pc:docMk/>
          <pc:sldMk cId="0" sldId="268"/>
        </pc:sldMkLst>
        <pc:picChg chg="mod">
          <ac:chgData name="PRASHANTH A" userId="13de9fd858100f92" providerId="LiveId" clId="{A3132921-FFE2-4C09-A22F-F1CF0B8D5D24}" dt="2024-11-18T07:30:55.395" v="24" actId="14100"/>
          <ac:picMkLst>
            <pc:docMk/>
            <pc:sldMk cId="0" sldId="268"/>
            <ac:picMk id="2" creationId="{A8AFE2C0-82C8-1D21-07EE-4888855523A0}"/>
          </ac:picMkLst>
        </pc:picChg>
      </pc:sldChg>
      <pc:sldChg chg="modSp mod">
        <pc:chgData name="PRASHANTH A" userId="13de9fd858100f92" providerId="LiveId" clId="{A3132921-FFE2-4C09-A22F-F1CF0B8D5D24}" dt="2024-11-18T07:31:24.554" v="26" actId="14100"/>
        <pc:sldMkLst>
          <pc:docMk/>
          <pc:sldMk cId="0" sldId="269"/>
        </pc:sldMkLst>
        <pc:picChg chg="mod">
          <ac:chgData name="PRASHANTH A" userId="13de9fd858100f92" providerId="LiveId" clId="{A3132921-FFE2-4C09-A22F-F1CF0B8D5D24}" dt="2024-11-18T07:31:24.554" v="26" actId="14100"/>
          <ac:picMkLst>
            <pc:docMk/>
            <pc:sldMk cId="0" sldId="269"/>
            <ac:picMk id="2" creationId="{3391F026-C192-0BFF-07D6-F361BEAD6ACC}"/>
          </ac:picMkLst>
        </pc:picChg>
      </pc:sldChg>
      <pc:sldChg chg="modSp mod">
        <pc:chgData name="PRASHANTH A" userId="13de9fd858100f92" providerId="LiveId" clId="{A3132921-FFE2-4C09-A22F-F1CF0B8D5D24}" dt="2024-11-18T07:31:34.201" v="27" actId="14100"/>
        <pc:sldMkLst>
          <pc:docMk/>
          <pc:sldMk cId="0" sldId="270"/>
        </pc:sldMkLst>
        <pc:picChg chg="mod">
          <ac:chgData name="PRASHANTH A" userId="13de9fd858100f92" providerId="LiveId" clId="{A3132921-FFE2-4C09-A22F-F1CF0B8D5D24}" dt="2024-11-18T07:31:34.201" v="27" actId="14100"/>
          <ac:picMkLst>
            <pc:docMk/>
            <pc:sldMk cId="0" sldId="270"/>
            <ac:picMk id="2" creationId="{C5484593-01E4-FA55-1BD3-19DA35059305}"/>
          </ac:picMkLst>
        </pc:picChg>
      </pc:sldChg>
      <pc:sldChg chg="modSp mod">
        <pc:chgData name="PRASHANTH A" userId="13de9fd858100f92" providerId="LiveId" clId="{A3132921-FFE2-4C09-A22F-F1CF0B8D5D24}" dt="2024-11-18T07:31:40.813" v="28" actId="14100"/>
        <pc:sldMkLst>
          <pc:docMk/>
          <pc:sldMk cId="0" sldId="271"/>
        </pc:sldMkLst>
        <pc:picChg chg="mod">
          <ac:chgData name="PRASHANTH A" userId="13de9fd858100f92" providerId="LiveId" clId="{A3132921-FFE2-4C09-A22F-F1CF0B8D5D24}" dt="2024-11-18T07:31:40.813" v="28" actId="14100"/>
          <ac:picMkLst>
            <pc:docMk/>
            <pc:sldMk cId="0" sldId="271"/>
            <ac:picMk id="2" creationId="{3CBC0A4C-7F0F-FB47-ECB7-5BC07AEE30B8}"/>
          </ac:picMkLst>
        </pc:picChg>
      </pc:sldChg>
      <pc:sldChg chg="modSp mod">
        <pc:chgData name="PRASHANTH A" userId="13de9fd858100f92" providerId="LiveId" clId="{A3132921-FFE2-4C09-A22F-F1CF0B8D5D24}" dt="2024-11-18T07:31:49.288" v="29" actId="14100"/>
        <pc:sldMkLst>
          <pc:docMk/>
          <pc:sldMk cId="0" sldId="272"/>
        </pc:sldMkLst>
        <pc:picChg chg="mod">
          <ac:chgData name="PRASHANTH A" userId="13de9fd858100f92" providerId="LiveId" clId="{A3132921-FFE2-4C09-A22F-F1CF0B8D5D24}" dt="2024-11-18T07:31:49.288" v="29" actId="14100"/>
          <ac:picMkLst>
            <pc:docMk/>
            <pc:sldMk cId="0" sldId="272"/>
            <ac:picMk id="2" creationId="{D1292C45-E569-68A5-184D-245B5FDB219F}"/>
          </ac:picMkLst>
        </pc:picChg>
      </pc:sldChg>
      <pc:sldChg chg="modSp mod">
        <pc:chgData name="PRASHANTH A" userId="13de9fd858100f92" providerId="LiveId" clId="{A3132921-FFE2-4C09-A22F-F1CF0B8D5D24}" dt="2024-11-18T07:32:03.324" v="32" actId="14100"/>
        <pc:sldMkLst>
          <pc:docMk/>
          <pc:sldMk cId="0" sldId="273"/>
        </pc:sldMkLst>
        <pc:picChg chg="mod">
          <ac:chgData name="PRASHANTH A" userId="13de9fd858100f92" providerId="LiveId" clId="{A3132921-FFE2-4C09-A22F-F1CF0B8D5D24}" dt="2024-11-18T07:32:03.324" v="32" actId="14100"/>
          <ac:picMkLst>
            <pc:docMk/>
            <pc:sldMk cId="0" sldId="273"/>
            <ac:picMk id="2" creationId="{C1C4A848-43CC-5C84-037A-53AAE6C07EB2}"/>
          </ac:picMkLst>
        </pc:picChg>
      </pc:sldChg>
      <pc:sldChg chg="modSp mod">
        <pc:chgData name="PRASHANTH A" userId="13de9fd858100f92" providerId="LiveId" clId="{A3132921-FFE2-4C09-A22F-F1CF0B8D5D24}" dt="2024-11-18T07:32:12.317" v="33" actId="14100"/>
        <pc:sldMkLst>
          <pc:docMk/>
          <pc:sldMk cId="0" sldId="274"/>
        </pc:sldMkLst>
        <pc:picChg chg="mod">
          <ac:chgData name="PRASHANTH A" userId="13de9fd858100f92" providerId="LiveId" clId="{A3132921-FFE2-4C09-A22F-F1CF0B8D5D24}" dt="2024-11-18T07:32:12.317" v="33" actId="14100"/>
          <ac:picMkLst>
            <pc:docMk/>
            <pc:sldMk cId="0" sldId="274"/>
            <ac:picMk id="2" creationId="{304E5995-A90E-53D0-C7C1-06846D9B8BB6}"/>
          </ac:picMkLst>
        </pc:picChg>
      </pc:sldChg>
      <pc:sldChg chg="modSp mod">
        <pc:chgData name="PRASHANTH A" userId="13de9fd858100f92" providerId="LiveId" clId="{A3132921-FFE2-4C09-A22F-F1CF0B8D5D24}" dt="2024-11-18T07:36:15.282" v="34" actId="14100"/>
        <pc:sldMkLst>
          <pc:docMk/>
          <pc:sldMk cId="0" sldId="275"/>
        </pc:sldMkLst>
        <pc:picChg chg="mod">
          <ac:chgData name="PRASHANTH A" userId="13de9fd858100f92" providerId="LiveId" clId="{A3132921-FFE2-4C09-A22F-F1CF0B8D5D24}" dt="2024-11-18T07:36:15.282" v="34" actId="14100"/>
          <ac:picMkLst>
            <pc:docMk/>
            <pc:sldMk cId="0" sldId="275"/>
            <ac:picMk id="2" creationId="{82961C92-843E-2BF3-0AF4-11380AEF72BE}"/>
          </ac:picMkLst>
        </pc:picChg>
      </pc:sldChg>
      <pc:sldChg chg="modSp mod">
        <pc:chgData name="PRASHANTH A" userId="13de9fd858100f92" providerId="LiveId" clId="{A3132921-FFE2-4C09-A22F-F1CF0B8D5D24}" dt="2024-11-18T07:36:35.647" v="35" actId="14100"/>
        <pc:sldMkLst>
          <pc:docMk/>
          <pc:sldMk cId="0" sldId="277"/>
        </pc:sldMkLst>
        <pc:picChg chg="mod">
          <ac:chgData name="PRASHANTH A" userId="13de9fd858100f92" providerId="LiveId" clId="{A3132921-FFE2-4C09-A22F-F1CF0B8D5D24}" dt="2024-11-18T07:36:35.647" v="35" actId="14100"/>
          <ac:picMkLst>
            <pc:docMk/>
            <pc:sldMk cId="0" sldId="277"/>
            <ac:picMk id="2" creationId="{E884A192-4661-3848-7CDF-BD873AD7F0B9}"/>
          </ac:picMkLst>
        </pc:picChg>
      </pc:sldChg>
      <pc:sldChg chg="modSp mod">
        <pc:chgData name="PRASHANTH A" userId="13de9fd858100f92" providerId="LiveId" clId="{A3132921-FFE2-4C09-A22F-F1CF0B8D5D24}" dt="2024-11-18T07:36:41.998" v="36" actId="14100"/>
        <pc:sldMkLst>
          <pc:docMk/>
          <pc:sldMk cId="0" sldId="278"/>
        </pc:sldMkLst>
        <pc:picChg chg="mod">
          <ac:chgData name="PRASHANTH A" userId="13de9fd858100f92" providerId="LiveId" clId="{A3132921-FFE2-4C09-A22F-F1CF0B8D5D24}" dt="2024-11-18T07:36:41.998" v="36" actId="14100"/>
          <ac:picMkLst>
            <pc:docMk/>
            <pc:sldMk cId="0" sldId="278"/>
            <ac:picMk id="2" creationId="{A7EA9408-FE59-9256-CB24-DC4DFAF7D14F}"/>
          </ac:picMkLst>
        </pc:picChg>
      </pc:sldChg>
      <pc:sldChg chg="modSp mod">
        <pc:chgData name="PRASHANTH A" userId="13de9fd858100f92" providerId="LiveId" clId="{A3132921-FFE2-4C09-A22F-F1CF0B8D5D24}" dt="2024-11-18T07:36:49.693" v="37" actId="14100"/>
        <pc:sldMkLst>
          <pc:docMk/>
          <pc:sldMk cId="0" sldId="279"/>
        </pc:sldMkLst>
        <pc:picChg chg="mod">
          <ac:chgData name="PRASHANTH A" userId="13de9fd858100f92" providerId="LiveId" clId="{A3132921-FFE2-4C09-A22F-F1CF0B8D5D24}" dt="2024-11-18T07:36:49.693" v="37" actId="14100"/>
          <ac:picMkLst>
            <pc:docMk/>
            <pc:sldMk cId="0" sldId="279"/>
            <ac:picMk id="2" creationId="{09846CFC-AFB3-CCDA-F681-FFA631F4E81F}"/>
          </ac:picMkLst>
        </pc:picChg>
      </pc:sldChg>
      <pc:sldChg chg="modSp mod">
        <pc:chgData name="PRASHANTH A" userId="13de9fd858100f92" providerId="LiveId" clId="{A3132921-FFE2-4C09-A22F-F1CF0B8D5D24}" dt="2024-11-18T07:36:58.667" v="39" actId="14100"/>
        <pc:sldMkLst>
          <pc:docMk/>
          <pc:sldMk cId="0" sldId="280"/>
        </pc:sldMkLst>
        <pc:picChg chg="mod">
          <ac:chgData name="PRASHANTH A" userId="13de9fd858100f92" providerId="LiveId" clId="{A3132921-FFE2-4C09-A22F-F1CF0B8D5D24}" dt="2024-11-18T07:36:58.667" v="39" actId="14100"/>
          <ac:picMkLst>
            <pc:docMk/>
            <pc:sldMk cId="0" sldId="280"/>
            <ac:picMk id="2" creationId="{09E4C6C3-2D7F-F976-6BD4-27372E308C00}"/>
          </ac:picMkLst>
        </pc:picChg>
      </pc:sldChg>
      <pc:sldChg chg="modSp mod">
        <pc:chgData name="PRASHANTH A" userId="13de9fd858100f92" providerId="LiveId" clId="{A3132921-FFE2-4C09-A22F-F1CF0B8D5D24}" dt="2024-11-18T07:37:10" v="40" actId="14100"/>
        <pc:sldMkLst>
          <pc:docMk/>
          <pc:sldMk cId="0" sldId="281"/>
        </pc:sldMkLst>
        <pc:picChg chg="mod">
          <ac:chgData name="PRASHANTH A" userId="13de9fd858100f92" providerId="LiveId" clId="{A3132921-FFE2-4C09-A22F-F1CF0B8D5D24}" dt="2024-11-18T07:37:10" v="40" actId="14100"/>
          <ac:picMkLst>
            <pc:docMk/>
            <pc:sldMk cId="0" sldId="281"/>
            <ac:picMk id="2" creationId="{1DE30E99-DE0B-F9E4-F19B-410271D2B68B}"/>
          </ac:picMkLst>
        </pc:picChg>
      </pc:sldChg>
      <pc:sldChg chg="modSp mod">
        <pc:chgData name="PRASHANTH A" userId="13de9fd858100f92" providerId="LiveId" clId="{A3132921-FFE2-4C09-A22F-F1CF0B8D5D24}" dt="2024-11-18T07:37:15.843" v="41" actId="14100"/>
        <pc:sldMkLst>
          <pc:docMk/>
          <pc:sldMk cId="0" sldId="282"/>
        </pc:sldMkLst>
        <pc:picChg chg="mod">
          <ac:chgData name="PRASHANTH A" userId="13de9fd858100f92" providerId="LiveId" clId="{A3132921-FFE2-4C09-A22F-F1CF0B8D5D24}" dt="2024-11-18T07:37:15.843" v="41" actId="14100"/>
          <ac:picMkLst>
            <pc:docMk/>
            <pc:sldMk cId="0" sldId="282"/>
            <ac:picMk id="2" creationId="{EC9AAAC6-4452-48E5-0D8A-723608765087}"/>
          </ac:picMkLst>
        </pc:picChg>
      </pc:sldChg>
      <pc:sldChg chg="modSp mod">
        <pc:chgData name="PRASHANTH A" userId="13de9fd858100f92" providerId="LiveId" clId="{A3132921-FFE2-4C09-A22F-F1CF0B8D5D24}" dt="2024-11-18T07:28:19.452" v="4" actId="14100"/>
        <pc:sldMkLst>
          <pc:docMk/>
          <pc:sldMk cId="1205014485" sldId="283"/>
        </pc:sldMkLst>
        <pc:picChg chg="mod">
          <ac:chgData name="PRASHANTH A" userId="13de9fd858100f92" providerId="LiveId" clId="{A3132921-FFE2-4C09-A22F-F1CF0B8D5D24}" dt="2024-11-18T07:28:19.452" v="4" actId="14100"/>
          <ac:picMkLst>
            <pc:docMk/>
            <pc:sldMk cId="1205014485" sldId="283"/>
            <ac:picMk id="7" creationId="{53CF5084-03FA-98B0-9041-2322B3B5C79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26"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727"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0049E3-B5AF-48E2-9197-0D665873BC53}" type="datetimeFigureOut">
              <a:rPr lang="en-IN" smtClean="0"/>
              <a:t>18-11-2024</a:t>
            </a:fld>
            <a:endParaRPr lang="en-IN"/>
          </a:p>
        </p:txBody>
      </p:sp>
      <p:sp>
        <p:nvSpPr>
          <p:cNvPr id="1048728"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729"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30"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731"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D6B272-6605-4C67-9927-49EB715928C7}"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5" name="Group 6"/>
          <p:cNvGrpSpPr/>
          <p:nvPr/>
        </p:nvGrpSpPr>
        <p:grpSpPr>
          <a:xfrm>
            <a:off x="-8466" y="-8468"/>
            <a:ext cx="9171316" cy="6874935"/>
            <a:chOff x="-8466" y="-8468"/>
            <a:chExt cx="9171316" cy="6874935"/>
          </a:xfrm>
        </p:grpSpPr>
        <p:cxnSp>
          <p:nvCxnSpPr>
            <p:cNvPr id="3145730" name="Straight Connector 27"/>
            <p:cNvCxnSpPr>
              <a:cxnSpLocks/>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28"/>
            <p:cNvCxnSpPr>
              <a:cxnSpLocks/>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639"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40"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41"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42"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43"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44"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45"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46"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647"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1048648"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48649" name="Date Placeholder 3"/>
          <p:cNvSpPr>
            <a:spLocks noGrp="1"/>
          </p:cNvSpPr>
          <p:nvPr>
            <p:ph type="dt" sz="half" idx="10"/>
          </p:nvPr>
        </p:nvSpPr>
        <p:spPr/>
        <p:txBody>
          <a:bodyPr/>
          <a:lstStyle/>
          <a:p>
            <a:fld id="{B61BEF0D-F0BB-DE4B-95CE-6DB70DBA9567}" type="datetimeFigureOut">
              <a:rPr lang="en-US" smtClean="0"/>
              <a:t>11/18/2024</a:t>
            </a:fld>
            <a:endParaRPr lang="en-US" dirty="0"/>
          </a:p>
        </p:txBody>
      </p:sp>
      <p:sp>
        <p:nvSpPr>
          <p:cNvPr id="1048650" name="Footer Placeholder 4"/>
          <p:cNvSpPr>
            <a:spLocks noGrp="1"/>
          </p:cNvSpPr>
          <p:nvPr>
            <p:ph type="ftr" sz="quarter" idx="11"/>
          </p:nvPr>
        </p:nvSpPr>
        <p:spPr/>
        <p:txBody>
          <a:bodyPr/>
          <a:lstStyle/>
          <a:p>
            <a:endParaRPr lang="en-US" dirty="0"/>
          </a:p>
        </p:txBody>
      </p:sp>
      <p:sp>
        <p:nvSpPr>
          <p:cNvPr id="1048651"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1048704"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1048705"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06" name="Date Placeholder 3"/>
          <p:cNvSpPr>
            <a:spLocks noGrp="1"/>
          </p:cNvSpPr>
          <p:nvPr>
            <p:ph type="dt" sz="half" idx="10"/>
          </p:nvPr>
        </p:nvSpPr>
        <p:spPr/>
        <p:txBody>
          <a:bodyPr/>
          <a:lstStyle/>
          <a:p>
            <a:fld id="{B61BEF0D-F0BB-DE4B-95CE-6DB70DBA9567}" type="datetimeFigureOut">
              <a:rPr lang="en-US" smtClean="0"/>
              <a:t>11/18/2024</a:t>
            </a:fld>
            <a:endParaRPr lang="en-US" dirty="0"/>
          </a:p>
        </p:txBody>
      </p:sp>
      <p:sp>
        <p:nvSpPr>
          <p:cNvPr id="1048707" name="Footer Placeholder 4"/>
          <p:cNvSpPr>
            <a:spLocks noGrp="1"/>
          </p:cNvSpPr>
          <p:nvPr>
            <p:ph type="ftr" sz="quarter" idx="11"/>
          </p:nvPr>
        </p:nvSpPr>
        <p:spPr/>
        <p:txBody>
          <a:bodyPr/>
          <a:lstStyle/>
          <a:p>
            <a:endParaRPr lang="en-US" dirty="0"/>
          </a:p>
        </p:txBody>
      </p:sp>
      <p:sp>
        <p:nvSpPr>
          <p:cNvPr id="1048708" name="Slide Number Placeholder 5"/>
          <p:cNvSpPr>
            <a:spLocks noGrp="1"/>
          </p:cNvSpPr>
          <p:nvPr>
            <p:ph type="sldNum" sz="quarter" idx="12"/>
          </p:nvPr>
        </p:nvSpPr>
        <p:spPr/>
        <p:txBody>
          <a:bodyPr/>
          <a:lstStyle/>
          <a:p>
            <a:pPr defTabSz="457200"/>
            <a:fld id="{D57F1E4F-1CFF-5643-939E-217C01CDF565}" type="slidenum">
              <a:rPr lang="en-US" smtClean="0">
                <a:solidFill>
                  <a:srgbClr val="000000">
                    <a:tint val="75000"/>
                  </a:srgbClr>
                </a:solidFill>
              </a:rPr>
              <a:t>‹#›</a:t>
            </a:fld>
            <a:endParaRPr lang="en-US" dirty="0">
              <a:solidFill>
                <a:srgbClr val="000000">
                  <a:tint val="75000"/>
                </a:srgb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048664"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1048665"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666"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67" name="Date Placeholder 3"/>
          <p:cNvSpPr>
            <a:spLocks noGrp="1"/>
          </p:cNvSpPr>
          <p:nvPr>
            <p:ph type="dt" sz="half" idx="10"/>
          </p:nvPr>
        </p:nvSpPr>
        <p:spPr/>
        <p:txBody>
          <a:bodyPr/>
          <a:lstStyle/>
          <a:p>
            <a:fld id="{B61BEF0D-F0BB-DE4B-95CE-6DB70DBA9567}" type="datetimeFigureOut">
              <a:rPr lang="en-US" smtClean="0"/>
              <a:t>11/18/2024</a:t>
            </a:fld>
            <a:endParaRPr lang="en-US" dirty="0"/>
          </a:p>
        </p:txBody>
      </p:sp>
      <p:sp>
        <p:nvSpPr>
          <p:cNvPr id="1048668" name="Footer Placeholder 4"/>
          <p:cNvSpPr>
            <a:spLocks noGrp="1"/>
          </p:cNvSpPr>
          <p:nvPr>
            <p:ph type="ftr" sz="quarter" idx="11"/>
          </p:nvPr>
        </p:nvSpPr>
        <p:spPr/>
        <p:txBody>
          <a:bodyPr/>
          <a:lstStyle/>
          <a:p>
            <a:endParaRPr lang="en-US" dirty="0"/>
          </a:p>
        </p:txBody>
      </p:sp>
      <p:sp>
        <p:nvSpPr>
          <p:cNvPr id="1048669" name="Slide Number Placeholder 5"/>
          <p:cNvSpPr>
            <a:spLocks noGrp="1"/>
          </p:cNvSpPr>
          <p:nvPr>
            <p:ph type="sldNum" sz="quarter" idx="12"/>
          </p:nvPr>
        </p:nvSpPr>
        <p:spPr/>
        <p:txBody>
          <a:bodyPr/>
          <a:lstStyle/>
          <a:p>
            <a:pPr defTabSz="457200"/>
            <a:fld id="{D57F1E4F-1CFF-5643-939E-217C01CDF565}" type="slidenum">
              <a:rPr lang="en-US" smtClean="0">
                <a:solidFill>
                  <a:srgbClr val="000000">
                    <a:tint val="75000"/>
                  </a:srgbClr>
                </a:solidFill>
              </a:rPr>
              <a:t>‹#›</a:t>
            </a:fld>
            <a:endParaRPr lang="en-US" dirty="0">
              <a:solidFill>
                <a:srgbClr val="000000">
                  <a:tint val="75000"/>
                </a:srgbClr>
              </a:solidFill>
            </a:endParaRPr>
          </a:p>
        </p:txBody>
      </p:sp>
      <p:sp>
        <p:nvSpPr>
          <p:cNvPr id="1048670"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1048671"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048699"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1048700"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01" name="Date Placeholder 3"/>
          <p:cNvSpPr>
            <a:spLocks noGrp="1"/>
          </p:cNvSpPr>
          <p:nvPr>
            <p:ph type="dt" sz="half" idx="10"/>
          </p:nvPr>
        </p:nvSpPr>
        <p:spPr/>
        <p:txBody>
          <a:bodyPr/>
          <a:lstStyle/>
          <a:p>
            <a:fld id="{B61BEF0D-F0BB-DE4B-95CE-6DB70DBA9567}" type="datetimeFigureOut">
              <a:rPr lang="en-US" smtClean="0"/>
              <a:t>11/18/2024</a:t>
            </a:fld>
            <a:endParaRPr lang="en-US" dirty="0"/>
          </a:p>
        </p:txBody>
      </p:sp>
      <p:sp>
        <p:nvSpPr>
          <p:cNvPr id="1048702" name="Footer Placeholder 4"/>
          <p:cNvSpPr>
            <a:spLocks noGrp="1"/>
          </p:cNvSpPr>
          <p:nvPr>
            <p:ph type="ftr" sz="quarter" idx="11"/>
          </p:nvPr>
        </p:nvSpPr>
        <p:spPr/>
        <p:txBody>
          <a:bodyPr/>
          <a:lstStyle/>
          <a:p>
            <a:endParaRPr lang="en-US" dirty="0"/>
          </a:p>
        </p:txBody>
      </p:sp>
      <p:sp>
        <p:nvSpPr>
          <p:cNvPr id="1048703" name="Slide Number Placeholder 5"/>
          <p:cNvSpPr>
            <a:spLocks noGrp="1"/>
          </p:cNvSpPr>
          <p:nvPr>
            <p:ph type="sldNum" sz="quarter" idx="12"/>
          </p:nvPr>
        </p:nvSpPr>
        <p:spPr/>
        <p:txBody>
          <a:bodyPr/>
          <a:lstStyle/>
          <a:p>
            <a:pPr defTabSz="457200"/>
            <a:fld id="{D57F1E4F-1CFF-5643-939E-217C01CDF565}" type="slidenum">
              <a:rPr lang="en-US" smtClean="0">
                <a:solidFill>
                  <a:srgbClr val="000000">
                    <a:tint val="75000"/>
                  </a:srgbClr>
                </a:solidFill>
              </a:rPr>
              <a:t>‹#›</a:t>
            </a:fld>
            <a:endParaRPr lang="en-US" dirty="0">
              <a:solidFill>
                <a:srgbClr val="000000">
                  <a:tint val="75000"/>
                </a:srgb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048656"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1048657"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658"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59" name="Date Placeholder 3"/>
          <p:cNvSpPr>
            <a:spLocks noGrp="1"/>
          </p:cNvSpPr>
          <p:nvPr>
            <p:ph type="dt" sz="half" idx="10"/>
          </p:nvPr>
        </p:nvSpPr>
        <p:spPr/>
        <p:txBody>
          <a:bodyPr/>
          <a:lstStyle/>
          <a:p>
            <a:fld id="{B61BEF0D-F0BB-DE4B-95CE-6DB70DBA9567}" type="datetimeFigureOut">
              <a:rPr lang="en-US" smtClean="0"/>
              <a:t>11/18/2024</a:t>
            </a:fld>
            <a:endParaRPr lang="en-US" dirty="0"/>
          </a:p>
        </p:txBody>
      </p:sp>
      <p:sp>
        <p:nvSpPr>
          <p:cNvPr id="1048660" name="Footer Placeholder 4"/>
          <p:cNvSpPr>
            <a:spLocks noGrp="1"/>
          </p:cNvSpPr>
          <p:nvPr>
            <p:ph type="ftr" sz="quarter" idx="11"/>
          </p:nvPr>
        </p:nvSpPr>
        <p:spPr/>
        <p:txBody>
          <a:bodyPr/>
          <a:lstStyle/>
          <a:p>
            <a:endParaRPr lang="en-US" dirty="0"/>
          </a:p>
        </p:txBody>
      </p:sp>
      <p:sp>
        <p:nvSpPr>
          <p:cNvPr id="1048661" name="Slide Number Placeholder 5"/>
          <p:cNvSpPr>
            <a:spLocks noGrp="1"/>
          </p:cNvSpPr>
          <p:nvPr>
            <p:ph type="sldNum" sz="quarter" idx="12"/>
          </p:nvPr>
        </p:nvSpPr>
        <p:spPr/>
        <p:txBody>
          <a:bodyPr/>
          <a:lstStyle/>
          <a:p>
            <a:pPr defTabSz="457200"/>
            <a:fld id="{D57F1E4F-1CFF-5643-939E-217C01CDF565}" type="slidenum">
              <a:rPr lang="en-US" smtClean="0">
                <a:solidFill>
                  <a:srgbClr val="000000">
                    <a:tint val="75000"/>
                  </a:srgbClr>
                </a:solidFill>
              </a:rPr>
              <a:t>‹#›</a:t>
            </a:fld>
            <a:endParaRPr lang="en-US" dirty="0">
              <a:solidFill>
                <a:srgbClr val="000000">
                  <a:tint val="75000"/>
                </a:srgbClr>
              </a:solidFill>
            </a:endParaRPr>
          </a:p>
        </p:txBody>
      </p:sp>
      <p:sp>
        <p:nvSpPr>
          <p:cNvPr id="1048662"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1048663"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1048715"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1048716"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717"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18" name="Date Placeholder 3"/>
          <p:cNvSpPr>
            <a:spLocks noGrp="1"/>
          </p:cNvSpPr>
          <p:nvPr>
            <p:ph type="dt" sz="half" idx="10"/>
          </p:nvPr>
        </p:nvSpPr>
        <p:spPr/>
        <p:txBody>
          <a:bodyPr/>
          <a:lstStyle/>
          <a:p>
            <a:fld id="{B61BEF0D-F0BB-DE4B-95CE-6DB70DBA9567}" type="datetimeFigureOut">
              <a:rPr lang="en-US" smtClean="0"/>
              <a:t>11/18/2024</a:t>
            </a:fld>
            <a:endParaRPr lang="en-US" dirty="0"/>
          </a:p>
        </p:txBody>
      </p:sp>
      <p:sp>
        <p:nvSpPr>
          <p:cNvPr id="1048719" name="Footer Placeholder 4"/>
          <p:cNvSpPr>
            <a:spLocks noGrp="1"/>
          </p:cNvSpPr>
          <p:nvPr>
            <p:ph type="ftr" sz="quarter" idx="11"/>
          </p:nvPr>
        </p:nvSpPr>
        <p:spPr/>
        <p:txBody>
          <a:bodyPr/>
          <a:lstStyle/>
          <a:p>
            <a:endParaRPr lang="en-US" dirty="0"/>
          </a:p>
        </p:txBody>
      </p:sp>
      <p:sp>
        <p:nvSpPr>
          <p:cNvPr id="1048720" name="Slide Number Placeholder 5"/>
          <p:cNvSpPr>
            <a:spLocks noGrp="1"/>
          </p:cNvSpPr>
          <p:nvPr>
            <p:ph type="sldNum" sz="quarter" idx="12"/>
          </p:nvPr>
        </p:nvSpPr>
        <p:spPr/>
        <p:txBody>
          <a:bodyPr/>
          <a:lstStyle/>
          <a:p>
            <a:pPr defTabSz="457200"/>
            <a:fld id="{D57F1E4F-1CFF-5643-939E-217C01CDF565}" type="slidenum">
              <a:rPr lang="en-US" smtClean="0">
                <a:solidFill>
                  <a:srgbClr val="000000">
                    <a:tint val="75000"/>
                  </a:srgbClr>
                </a:solidFill>
              </a:rPr>
              <a:t>‹#›</a:t>
            </a:fld>
            <a:endParaRPr lang="en-US" dirty="0">
              <a:solidFill>
                <a:srgbClr val="000000">
                  <a:tint val="75000"/>
                </a:srgb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78" name="Title 1"/>
          <p:cNvSpPr>
            <a:spLocks noGrp="1"/>
          </p:cNvSpPr>
          <p:nvPr>
            <p:ph type="title"/>
          </p:nvPr>
        </p:nvSpPr>
        <p:spPr/>
        <p:txBody>
          <a:bodyPr/>
          <a:lstStyle/>
          <a:p>
            <a:r>
              <a:rPr lang="en-US"/>
              <a:t>Click to edit Master title style</a:t>
            </a:r>
            <a:endParaRPr lang="en-US" dirty="0"/>
          </a:p>
        </p:txBody>
      </p:sp>
      <p:sp>
        <p:nvSpPr>
          <p:cNvPr id="1048679"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0" name="Date Placeholder 3"/>
          <p:cNvSpPr>
            <a:spLocks noGrp="1"/>
          </p:cNvSpPr>
          <p:nvPr>
            <p:ph type="dt" sz="half" idx="10"/>
          </p:nvPr>
        </p:nvSpPr>
        <p:spPr/>
        <p:txBody>
          <a:bodyPr/>
          <a:lstStyle/>
          <a:p>
            <a:fld id="{70DDF080-5E8C-48AD-84E5-6C08B304C14E}" type="datetimeFigureOut">
              <a:rPr lang="en-US" smtClean="0"/>
              <a:t>11/18/2024</a:t>
            </a:fld>
            <a:endParaRPr lang="en-US" dirty="0"/>
          </a:p>
        </p:txBody>
      </p:sp>
      <p:sp>
        <p:nvSpPr>
          <p:cNvPr id="1048681" name="Footer Placeholder 4"/>
          <p:cNvSpPr>
            <a:spLocks noGrp="1"/>
          </p:cNvSpPr>
          <p:nvPr>
            <p:ph type="ftr" sz="quarter" idx="11"/>
          </p:nvPr>
        </p:nvSpPr>
        <p:spPr/>
        <p:txBody>
          <a:bodyPr/>
          <a:lstStyle/>
          <a:p>
            <a:endParaRPr lang="en-US" dirty="0"/>
          </a:p>
        </p:txBody>
      </p:sp>
      <p:sp>
        <p:nvSpPr>
          <p:cNvPr id="1048682" name="Slide Number Placeholder 5"/>
          <p:cNvSpPr>
            <a:spLocks noGrp="1"/>
          </p:cNvSpPr>
          <p:nvPr>
            <p:ph type="sldNum" sz="quarter" idx="12"/>
          </p:nvPr>
        </p:nvSpPr>
        <p:spPr/>
        <p:txBody>
          <a:bodyPr/>
          <a:lstStyle/>
          <a:p>
            <a:pPr defTabSz="457200"/>
            <a:fld id="{D57F1E4F-1CFF-5643-939E-217C01CDF565}" type="slidenum">
              <a:rPr lang="en-US" smtClean="0">
                <a:solidFill>
                  <a:srgbClr val="000000">
                    <a:tint val="75000"/>
                  </a:srgbClr>
                </a:solidFill>
              </a:rPr>
              <a:t>‹#›</a:t>
            </a:fld>
            <a:endParaRPr lang="en-US" dirty="0">
              <a:solidFill>
                <a:srgbClr val="000000">
                  <a:tint val="75000"/>
                </a:srgb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21"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1048722"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23" name="Date Placeholder 3"/>
          <p:cNvSpPr>
            <a:spLocks noGrp="1"/>
          </p:cNvSpPr>
          <p:nvPr>
            <p:ph type="dt" sz="half" idx="10"/>
          </p:nvPr>
        </p:nvSpPr>
        <p:spPr/>
        <p:txBody>
          <a:bodyPr/>
          <a:lstStyle/>
          <a:p>
            <a:fld id="{B61BEF0D-F0BB-DE4B-95CE-6DB70DBA9567}" type="datetimeFigureOut">
              <a:rPr lang="en-US" smtClean="0"/>
              <a:t>11/18/2024</a:t>
            </a:fld>
            <a:endParaRPr lang="en-US" dirty="0"/>
          </a:p>
        </p:txBody>
      </p:sp>
      <p:sp>
        <p:nvSpPr>
          <p:cNvPr id="1048724" name="Footer Placeholder 4"/>
          <p:cNvSpPr>
            <a:spLocks noGrp="1"/>
          </p:cNvSpPr>
          <p:nvPr>
            <p:ph type="ftr" sz="quarter" idx="11"/>
          </p:nvPr>
        </p:nvSpPr>
        <p:spPr/>
        <p:txBody>
          <a:bodyPr/>
          <a:lstStyle/>
          <a:p>
            <a:endParaRPr lang="en-US" dirty="0"/>
          </a:p>
        </p:txBody>
      </p:sp>
      <p:sp>
        <p:nvSpPr>
          <p:cNvPr id="1048725" name="Slide Number Placeholder 5"/>
          <p:cNvSpPr>
            <a:spLocks noGrp="1"/>
          </p:cNvSpPr>
          <p:nvPr>
            <p:ph type="sldNum" sz="quarter" idx="12"/>
          </p:nvPr>
        </p:nvSpPr>
        <p:spPr/>
        <p:txBody>
          <a:bodyPr/>
          <a:lstStyle/>
          <a:p>
            <a:pPr defTabSz="457200"/>
            <a:fld id="{D57F1E4F-1CFF-5643-939E-217C01CDF565}" type="slidenum">
              <a:rPr lang="en-US" smtClean="0">
                <a:solidFill>
                  <a:srgbClr val="000000">
                    <a:tint val="75000"/>
                  </a:srgbClr>
                </a:solidFill>
              </a:rPr>
              <a:t>‹#›</a:t>
            </a:fld>
            <a:endParaRPr lang="en-US" dirty="0">
              <a:solidFill>
                <a:srgbClr val="000000">
                  <a:tint val="75000"/>
                </a:srgb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7"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1048598"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99" name="Date Placeholder 3"/>
          <p:cNvSpPr>
            <a:spLocks noGrp="1"/>
          </p:cNvSpPr>
          <p:nvPr>
            <p:ph type="dt" sz="half" idx="10"/>
          </p:nvPr>
        </p:nvSpPr>
        <p:spPr/>
        <p:txBody>
          <a:bodyPr/>
          <a:lstStyle/>
          <a:p>
            <a:fld id="{70DDF080-5E8C-48AD-84E5-6C08B304C14E}" type="datetimeFigureOut">
              <a:rPr lang="en-US" smtClean="0"/>
              <a:t>11/18/2024</a:t>
            </a:fld>
            <a:endParaRPr lang="en-US" dirty="0"/>
          </a:p>
        </p:txBody>
      </p:sp>
      <p:sp>
        <p:nvSpPr>
          <p:cNvPr id="1048600" name="Footer Placeholder 4"/>
          <p:cNvSpPr>
            <a:spLocks noGrp="1"/>
          </p:cNvSpPr>
          <p:nvPr>
            <p:ph type="ftr" sz="quarter" idx="11"/>
          </p:nvPr>
        </p:nvSpPr>
        <p:spPr/>
        <p:txBody>
          <a:bodyPr/>
          <a:lstStyle/>
          <a:p>
            <a:endParaRPr lang="en-US" dirty="0"/>
          </a:p>
        </p:txBody>
      </p:sp>
      <p:sp>
        <p:nvSpPr>
          <p:cNvPr id="1048601" name="Slide Number Placeholder 5"/>
          <p:cNvSpPr>
            <a:spLocks noGrp="1"/>
          </p:cNvSpPr>
          <p:nvPr>
            <p:ph type="sldNum" sz="quarter" idx="12"/>
          </p:nvPr>
        </p:nvSpPr>
        <p:spPr/>
        <p:txBody>
          <a:bodyPr/>
          <a:lstStyle/>
          <a:p>
            <a:fld id="{D57F1E4F-1CFF-5643-939E-217C01CDF565}" type="slidenum">
              <a:rPr lang="en-US" smtClean="0">
                <a:solidFill>
                  <a:srgbClr val="FFFFFF"/>
                </a:solidFill>
              </a:rPr>
              <a:t>‹#›</a:t>
            </a:fld>
            <a:endParaRPr lang="en-US" dirty="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83"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1048684"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85" name="Date Placeholder 3"/>
          <p:cNvSpPr>
            <a:spLocks noGrp="1"/>
          </p:cNvSpPr>
          <p:nvPr>
            <p:ph type="dt" sz="half" idx="10"/>
          </p:nvPr>
        </p:nvSpPr>
        <p:spPr/>
        <p:txBody>
          <a:bodyPr/>
          <a:lstStyle/>
          <a:p>
            <a:fld id="{B61BEF0D-F0BB-DE4B-95CE-6DB70DBA9567}" type="datetimeFigureOut">
              <a:rPr lang="en-US" smtClean="0"/>
              <a:t>11/18/2024</a:t>
            </a:fld>
            <a:endParaRPr lang="en-US" dirty="0"/>
          </a:p>
        </p:txBody>
      </p:sp>
      <p:sp>
        <p:nvSpPr>
          <p:cNvPr id="1048686" name="Footer Placeholder 4"/>
          <p:cNvSpPr>
            <a:spLocks noGrp="1"/>
          </p:cNvSpPr>
          <p:nvPr>
            <p:ph type="ftr" sz="quarter" idx="11"/>
          </p:nvPr>
        </p:nvSpPr>
        <p:spPr/>
        <p:txBody>
          <a:bodyPr/>
          <a:lstStyle/>
          <a:p>
            <a:endParaRPr lang="en-US" dirty="0"/>
          </a:p>
        </p:txBody>
      </p:sp>
      <p:sp>
        <p:nvSpPr>
          <p:cNvPr id="1048687" name="Slide Number Placeholder 5"/>
          <p:cNvSpPr>
            <a:spLocks noGrp="1"/>
          </p:cNvSpPr>
          <p:nvPr>
            <p:ph type="sldNum" sz="quarter" idx="12"/>
          </p:nvPr>
        </p:nvSpPr>
        <p:spPr/>
        <p:txBody>
          <a:bodyPr/>
          <a:lstStyle/>
          <a:p>
            <a:fld id="{D57F1E4F-1CFF-5643-939E-217C01CDF565}" type="slidenum">
              <a:rPr lang="en-US" smtClean="0">
                <a:solidFill>
                  <a:srgbClr val="FFFFFF"/>
                </a:solidFill>
              </a:rPr>
              <a:t>‹#›</a:t>
            </a:fld>
            <a:endParaRPr lang="en-US" dirty="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09"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1048710"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11"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12" name="Date Placeholder 4"/>
          <p:cNvSpPr>
            <a:spLocks noGrp="1"/>
          </p:cNvSpPr>
          <p:nvPr>
            <p:ph type="dt" sz="half" idx="10"/>
          </p:nvPr>
        </p:nvSpPr>
        <p:spPr/>
        <p:txBody>
          <a:bodyPr/>
          <a:lstStyle/>
          <a:p>
            <a:fld id="{B61BEF0D-F0BB-DE4B-95CE-6DB70DBA9567}" type="datetimeFigureOut">
              <a:rPr lang="en-US" smtClean="0"/>
              <a:t>11/18/2024</a:t>
            </a:fld>
            <a:endParaRPr lang="en-US" dirty="0"/>
          </a:p>
        </p:txBody>
      </p:sp>
      <p:sp>
        <p:nvSpPr>
          <p:cNvPr id="1048713" name="Footer Placeholder 5"/>
          <p:cNvSpPr>
            <a:spLocks noGrp="1"/>
          </p:cNvSpPr>
          <p:nvPr>
            <p:ph type="ftr" sz="quarter" idx="11"/>
          </p:nvPr>
        </p:nvSpPr>
        <p:spPr/>
        <p:txBody>
          <a:bodyPr/>
          <a:lstStyle/>
          <a:p>
            <a:endParaRPr lang="en-US" dirty="0"/>
          </a:p>
        </p:txBody>
      </p:sp>
      <p:sp>
        <p:nvSpPr>
          <p:cNvPr id="1048714" name="Slide Number Placeholder 6"/>
          <p:cNvSpPr>
            <a:spLocks noGrp="1"/>
          </p:cNvSpPr>
          <p:nvPr>
            <p:ph type="sldNum" sz="quarter" idx="12"/>
          </p:nvPr>
        </p:nvSpPr>
        <p:spPr/>
        <p:txBody>
          <a:bodyPr/>
          <a:lstStyle/>
          <a:p>
            <a:pPr defTabSz="457200"/>
            <a:fld id="{D57F1E4F-1CFF-5643-939E-217C01CDF565}" type="slidenum">
              <a:rPr lang="en-US" smtClean="0">
                <a:solidFill>
                  <a:srgbClr val="000000">
                    <a:tint val="75000"/>
                  </a:srgbClr>
                </a:solidFill>
              </a:rPr>
              <a:t>‹#›</a:t>
            </a:fld>
            <a:endParaRPr lang="en-US" dirty="0">
              <a:solidFill>
                <a:srgbClr val="000000">
                  <a:tint val="75000"/>
                </a:srgb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88" name="Title 1"/>
          <p:cNvSpPr>
            <a:spLocks noGrp="1"/>
          </p:cNvSpPr>
          <p:nvPr>
            <p:ph type="title"/>
          </p:nvPr>
        </p:nvSpPr>
        <p:spPr>
          <a:xfrm>
            <a:off x="609599" y="609600"/>
            <a:ext cx="6347713" cy="1320800"/>
          </a:xfrm>
        </p:spPr>
        <p:txBody>
          <a:bodyPr/>
          <a:lstStyle/>
          <a:p>
            <a:r>
              <a:rPr lang="en-US"/>
              <a:t>Click to edit Master title style</a:t>
            </a:r>
            <a:endParaRPr lang="en-US" dirty="0"/>
          </a:p>
        </p:txBody>
      </p:sp>
      <p:sp>
        <p:nvSpPr>
          <p:cNvPr id="1048689"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90"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1"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92"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3" name="Date Placeholder 6"/>
          <p:cNvSpPr>
            <a:spLocks noGrp="1"/>
          </p:cNvSpPr>
          <p:nvPr>
            <p:ph type="dt" sz="half" idx="10"/>
          </p:nvPr>
        </p:nvSpPr>
        <p:spPr/>
        <p:txBody>
          <a:bodyPr/>
          <a:lstStyle/>
          <a:p>
            <a:fld id="{B61BEF0D-F0BB-DE4B-95CE-6DB70DBA9567}" type="datetimeFigureOut">
              <a:rPr lang="en-US" smtClean="0"/>
              <a:t>11/18/2024</a:t>
            </a:fld>
            <a:endParaRPr lang="en-US" dirty="0"/>
          </a:p>
        </p:txBody>
      </p:sp>
      <p:sp>
        <p:nvSpPr>
          <p:cNvPr id="1048694" name="Footer Placeholder 7"/>
          <p:cNvSpPr>
            <a:spLocks noGrp="1"/>
          </p:cNvSpPr>
          <p:nvPr>
            <p:ph type="ftr" sz="quarter" idx="11"/>
          </p:nvPr>
        </p:nvSpPr>
        <p:spPr/>
        <p:txBody>
          <a:bodyPr/>
          <a:lstStyle/>
          <a:p>
            <a:endParaRPr lang="en-US" dirty="0"/>
          </a:p>
        </p:txBody>
      </p:sp>
      <p:sp>
        <p:nvSpPr>
          <p:cNvPr id="1048695" name="Slide Number Placeholder 8"/>
          <p:cNvSpPr>
            <a:spLocks noGrp="1"/>
          </p:cNvSpPr>
          <p:nvPr>
            <p:ph type="sldNum" sz="quarter" idx="12"/>
          </p:nvPr>
        </p:nvSpPr>
        <p:spPr/>
        <p:txBody>
          <a:bodyPr/>
          <a:lstStyle/>
          <a:p>
            <a:fld id="{D57F1E4F-1CFF-5643-939E-217C01CDF565}" type="slidenum">
              <a:rPr lang="en-US" smtClean="0">
                <a:solidFill>
                  <a:srgbClr val="FFFFFF"/>
                </a:solidFill>
              </a:rPr>
              <a:t>‹#›</a:t>
            </a:fld>
            <a:endParaRPr lang="en-US" dirty="0">
              <a:solidFill>
                <a:srgbClr val="FFFFFF"/>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5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1048653" name="Date Placeholder 2"/>
          <p:cNvSpPr>
            <a:spLocks noGrp="1"/>
          </p:cNvSpPr>
          <p:nvPr>
            <p:ph type="dt" sz="half" idx="10"/>
          </p:nvPr>
        </p:nvSpPr>
        <p:spPr/>
        <p:txBody>
          <a:bodyPr/>
          <a:lstStyle/>
          <a:p>
            <a:fld id="{B61BEF0D-F0BB-DE4B-95CE-6DB70DBA9567}" type="datetimeFigureOut">
              <a:rPr lang="en-US" smtClean="0"/>
              <a:t>11/18/2024</a:t>
            </a:fld>
            <a:endParaRPr lang="en-US" dirty="0"/>
          </a:p>
        </p:txBody>
      </p:sp>
      <p:sp>
        <p:nvSpPr>
          <p:cNvPr id="1048654" name="Footer Placeholder 3"/>
          <p:cNvSpPr>
            <a:spLocks noGrp="1"/>
          </p:cNvSpPr>
          <p:nvPr>
            <p:ph type="ftr" sz="quarter" idx="11"/>
          </p:nvPr>
        </p:nvSpPr>
        <p:spPr/>
        <p:txBody>
          <a:bodyPr/>
          <a:lstStyle/>
          <a:p>
            <a:endParaRPr lang="en-US" dirty="0"/>
          </a:p>
        </p:txBody>
      </p:sp>
      <p:sp>
        <p:nvSpPr>
          <p:cNvPr id="1048655" name="Slide Number Placeholder 4"/>
          <p:cNvSpPr>
            <a:spLocks noGrp="1"/>
          </p:cNvSpPr>
          <p:nvPr>
            <p:ph type="sldNum" sz="quarter" idx="12"/>
          </p:nvPr>
        </p:nvSpPr>
        <p:spPr/>
        <p:txBody>
          <a:bodyPr/>
          <a:lstStyle/>
          <a:p>
            <a:fld id="{D57F1E4F-1CFF-5643-939E-217C01CDF565}" type="slidenum">
              <a:rPr lang="en-US" smtClean="0">
                <a:solidFill>
                  <a:srgbClr val="FFFFFF"/>
                </a:solidFill>
              </a:r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96" name="Date Placeholder 1"/>
          <p:cNvSpPr>
            <a:spLocks noGrp="1"/>
          </p:cNvSpPr>
          <p:nvPr>
            <p:ph type="dt" sz="half" idx="10"/>
          </p:nvPr>
        </p:nvSpPr>
        <p:spPr/>
        <p:txBody>
          <a:bodyPr/>
          <a:lstStyle/>
          <a:p>
            <a:fld id="{B61BEF0D-F0BB-DE4B-95CE-6DB70DBA9567}" type="datetimeFigureOut">
              <a:rPr lang="en-US" smtClean="0"/>
              <a:t>11/18/2024</a:t>
            </a:fld>
            <a:endParaRPr lang="en-US" dirty="0"/>
          </a:p>
        </p:txBody>
      </p:sp>
      <p:sp>
        <p:nvSpPr>
          <p:cNvPr id="1048697" name="Footer Placeholder 2"/>
          <p:cNvSpPr>
            <a:spLocks noGrp="1"/>
          </p:cNvSpPr>
          <p:nvPr>
            <p:ph type="ftr" sz="quarter" idx="11"/>
          </p:nvPr>
        </p:nvSpPr>
        <p:spPr/>
        <p:txBody>
          <a:bodyPr/>
          <a:lstStyle/>
          <a:p>
            <a:endParaRPr lang="en-US" dirty="0"/>
          </a:p>
        </p:txBody>
      </p:sp>
      <p:sp>
        <p:nvSpPr>
          <p:cNvPr id="1048698" name="Slide Number Placeholder 3"/>
          <p:cNvSpPr>
            <a:spLocks noGrp="1"/>
          </p:cNvSpPr>
          <p:nvPr>
            <p:ph type="sldNum" sz="quarter" idx="12"/>
          </p:nvPr>
        </p:nvSpPr>
        <p:spPr/>
        <p:txBody>
          <a:bodyPr/>
          <a:lstStyle/>
          <a:p>
            <a:fld id="{D57F1E4F-1CFF-5643-939E-217C01CDF565}" type="slidenum">
              <a:rPr lang="en-US" smtClean="0">
                <a:solidFill>
                  <a:srgbClr val="FFFFFF"/>
                </a:solidFill>
              </a:rPr>
              <a:t>‹#›</a:t>
            </a:fld>
            <a:endParaRPr lang="en-US" dirty="0">
              <a:solidFill>
                <a:srgbClr val="FFFFFF"/>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589"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1048590"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91"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1048592" name="Date Placeholder 4"/>
          <p:cNvSpPr>
            <a:spLocks noGrp="1"/>
          </p:cNvSpPr>
          <p:nvPr>
            <p:ph type="dt" sz="half" idx="10"/>
          </p:nvPr>
        </p:nvSpPr>
        <p:spPr/>
        <p:txBody>
          <a:bodyPr/>
          <a:lstStyle/>
          <a:p>
            <a:fld id="{70DDF080-5E8C-48AD-84E5-6C08B304C14E}" type="datetimeFigureOut">
              <a:rPr lang="en-US" smtClean="0"/>
              <a:t>11/18/2024</a:t>
            </a:fld>
            <a:endParaRPr lang="en-US" dirty="0"/>
          </a:p>
        </p:txBody>
      </p:sp>
      <p:sp>
        <p:nvSpPr>
          <p:cNvPr id="1048593" name="Footer Placeholder 5"/>
          <p:cNvSpPr>
            <a:spLocks noGrp="1"/>
          </p:cNvSpPr>
          <p:nvPr>
            <p:ph type="ftr" sz="quarter" idx="11"/>
          </p:nvPr>
        </p:nvSpPr>
        <p:spPr/>
        <p:txBody>
          <a:bodyPr/>
          <a:lstStyle/>
          <a:p>
            <a:endParaRPr lang="en-US" dirty="0"/>
          </a:p>
        </p:txBody>
      </p:sp>
      <p:sp>
        <p:nvSpPr>
          <p:cNvPr id="1048594" name="Slide Number Placeholder 6"/>
          <p:cNvSpPr>
            <a:spLocks noGrp="1"/>
          </p:cNvSpPr>
          <p:nvPr>
            <p:ph type="sldNum" sz="quarter" idx="12"/>
          </p:nvPr>
        </p:nvSpPr>
        <p:spPr/>
        <p:txBody>
          <a:bodyPr/>
          <a:lstStyle/>
          <a:p>
            <a:fld id="{D57F1E4F-1CFF-5643-939E-217C01CDF565}" type="slidenum">
              <a:rPr lang="en-US" smtClean="0">
                <a:solidFill>
                  <a:srgbClr val="FFFFFF"/>
                </a:solidFill>
              </a:rPr>
              <a:t>‹#›</a:t>
            </a:fld>
            <a:endParaRPr lang="en-US" dirty="0">
              <a:solidFill>
                <a:srgbClr val="FFFFFF"/>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7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104867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104867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75" name="Date Placeholder 4"/>
          <p:cNvSpPr>
            <a:spLocks noGrp="1"/>
          </p:cNvSpPr>
          <p:nvPr>
            <p:ph type="dt" sz="half" idx="10"/>
          </p:nvPr>
        </p:nvSpPr>
        <p:spPr/>
        <p:txBody>
          <a:bodyPr/>
          <a:lstStyle/>
          <a:p>
            <a:fld id="{B61BEF0D-F0BB-DE4B-95CE-6DB70DBA9567}" type="datetimeFigureOut">
              <a:rPr lang="en-US" smtClean="0"/>
              <a:t>11/18/2024</a:t>
            </a:fld>
            <a:endParaRPr lang="en-US" dirty="0"/>
          </a:p>
        </p:txBody>
      </p:sp>
      <p:sp>
        <p:nvSpPr>
          <p:cNvPr id="1048676" name="Footer Placeholder 5"/>
          <p:cNvSpPr>
            <a:spLocks noGrp="1"/>
          </p:cNvSpPr>
          <p:nvPr>
            <p:ph type="ftr" sz="quarter" idx="11"/>
          </p:nvPr>
        </p:nvSpPr>
        <p:spPr/>
        <p:txBody>
          <a:bodyPr/>
          <a:lstStyle/>
          <a:p>
            <a:endParaRPr lang="en-US" dirty="0"/>
          </a:p>
        </p:txBody>
      </p:sp>
      <p:sp>
        <p:nvSpPr>
          <p:cNvPr id="1048677" name="Slide Number Placeholder 6"/>
          <p:cNvSpPr>
            <a:spLocks noGrp="1"/>
          </p:cNvSpPr>
          <p:nvPr>
            <p:ph type="sldNum" sz="quarter" idx="12"/>
          </p:nvPr>
        </p:nvSpPr>
        <p:spPr/>
        <p:txBody>
          <a:bodyPr/>
          <a:lstStyle/>
          <a:p>
            <a:pPr defTabSz="457200"/>
            <a:fld id="{D57F1E4F-1CFF-5643-939E-217C01CDF565}" type="slidenum">
              <a:rPr lang="en-US" smtClean="0">
                <a:solidFill>
                  <a:srgbClr val="000000">
                    <a:tint val="75000"/>
                  </a:srgbClr>
                </a:solidFill>
              </a:rPr>
              <a:t>‹#›</a:t>
            </a:fld>
            <a:endParaRPr lang="en-US" dirty="0">
              <a:solidFill>
                <a:srgbClr val="000000">
                  <a:tint val="75000"/>
                </a:srgb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3" name="Group 16"/>
          <p:cNvGrpSpPr/>
          <p:nvPr/>
        </p:nvGrpSpPr>
        <p:grpSpPr>
          <a:xfrm>
            <a:off x="-8467" y="-8468"/>
            <a:ext cx="9171317" cy="6874935"/>
            <a:chOff x="-8467" y="-8468"/>
            <a:chExt cx="9171317" cy="6874935"/>
          </a:xfrm>
        </p:grpSpPr>
        <p:sp>
          <p:nvSpPr>
            <p:cNvPr id="1048576"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28" name="Straight Connector 7"/>
            <p:cNvCxnSpPr>
              <a:cxnSpLocks/>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8"/>
            <p:cNvCxnSpPr>
              <a:cxnSpLocks/>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7"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1048585"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86"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t>11/18/2024</a:t>
            </a:fld>
            <a:endParaRPr lang="en-US" dirty="0"/>
          </a:p>
        </p:txBody>
      </p:sp>
      <p:sp>
        <p:nvSpPr>
          <p:cNvPr id="1048587"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1048588"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pPr defTabSz="457200"/>
            <a:fld id="{D57F1E4F-1CFF-5643-939E-217C01CDF565}" type="slidenum">
              <a:rPr lang="en-US" smtClean="0">
                <a:solidFill>
                  <a:srgbClr val="000000">
                    <a:tint val="75000"/>
                  </a:srgbClr>
                </a:solidFill>
              </a:rPr>
              <a:t>‹#›</a:t>
            </a:fld>
            <a:endParaRPr lang="en-US" dirty="0">
              <a:solidFill>
                <a:srgbClr val="000000">
                  <a:tint val="75000"/>
                </a:srgb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90461-C71F-C225-7363-708A770686E1}"/>
              </a:ext>
            </a:extLst>
          </p:cNvPr>
          <p:cNvSpPr>
            <a:spLocks noGrp="1"/>
          </p:cNvSpPr>
          <p:nvPr>
            <p:ph type="ctrTitle"/>
          </p:nvPr>
        </p:nvSpPr>
        <p:spPr>
          <a:xfrm>
            <a:off x="323529" y="675917"/>
            <a:ext cx="6408711" cy="1096899"/>
          </a:xfrm>
        </p:spPr>
        <p:txBody>
          <a:bodyPr/>
          <a:lstStyle/>
          <a:p>
            <a:r>
              <a:rPr lang="en-US" sz="3200" dirty="0"/>
              <a:t>HAND GESTURE BASED VIRTUAL BLACK BOARD USING WEBCAM</a:t>
            </a:r>
            <a:endParaRPr lang="en-IN" sz="3200" dirty="0"/>
          </a:p>
        </p:txBody>
      </p:sp>
      <p:sp>
        <p:nvSpPr>
          <p:cNvPr id="5" name="Subtitle 4">
            <a:extLst>
              <a:ext uri="{FF2B5EF4-FFF2-40B4-BE49-F238E27FC236}">
                <a16:creationId xmlns:a16="http://schemas.microsoft.com/office/drawing/2014/main" id="{E9C69DE8-7B12-E640-257B-B4376E5049D6}"/>
              </a:ext>
            </a:extLst>
          </p:cNvPr>
          <p:cNvSpPr>
            <a:spLocks noGrp="1"/>
          </p:cNvSpPr>
          <p:nvPr>
            <p:ph type="subTitle" idx="1"/>
          </p:nvPr>
        </p:nvSpPr>
        <p:spPr>
          <a:xfrm>
            <a:off x="1043608" y="2348880"/>
            <a:ext cx="6696744" cy="2880320"/>
          </a:xfrm>
        </p:spPr>
        <p:txBody>
          <a:bodyPr>
            <a:normAutofit fontScale="85000" lnSpcReduction="20000"/>
          </a:bodyPr>
          <a:lstStyle/>
          <a:p>
            <a:pPr algn="l"/>
            <a:r>
              <a:rPr lang="en-US" dirty="0"/>
              <a:t>2203A51L09   -    B.DEVENDER</a:t>
            </a:r>
          </a:p>
          <a:p>
            <a:pPr algn="l"/>
            <a:r>
              <a:rPr lang="en-US" dirty="0"/>
              <a:t>2203A51L78   -  A.PRASHANTH</a:t>
            </a:r>
          </a:p>
          <a:p>
            <a:pPr algn="l"/>
            <a:r>
              <a:rPr lang="en-US" dirty="0"/>
              <a:t>2203A51L52   -    R.MANUSHA</a:t>
            </a:r>
          </a:p>
          <a:p>
            <a:pPr algn="l"/>
            <a:r>
              <a:rPr lang="en-US" dirty="0"/>
              <a:t>2203A51L40    -    N.REVANTH</a:t>
            </a:r>
          </a:p>
          <a:p>
            <a:pPr algn="l"/>
            <a:r>
              <a:rPr lang="en-US" dirty="0"/>
              <a:t>2203A51L45   -    P.SAI DEEPAK</a:t>
            </a:r>
          </a:p>
          <a:p>
            <a:endParaRPr lang="en-IN" dirty="0"/>
          </a:p>
          <a:p>
            <a:endParaRPr lang="en-IN" dirty="0"/>
          </a:p>
          <a:p>
            <a:endParaRPr lang="en-IN" dirty="0"/>
          </a:p>
          <a:p>
            <a:r>
              <a:rPr lang="en-IN" i="1" u="sng" dirty="0"/>
              <a:t>GUIDED BY </a:t>
            </a:r>
            <a:r>
              <a:rPr lang="en-IN" u="sng" dirty="0"/>
              <a:t>: </a:t>
            </a:r>
            <a:r>
              <a:rPr lang="en-IN" u="sng" dirty="0" err="1"/>
              <a:t>Dr.</a:t>
            </a:r>
            <a:r>
              <a:rPr lang="en-IN" u="sng" dirty="0"/>
              <a:t> J.VIJAYCHANDRA</a:t>
            </a:r>
          </a:p>
          <a:p>
            <a:endParaRPr lang="en-IN" dirty="0"/>
          </a:p>
        </p:txBody>
      </p:sp>
      <p:pic>
        <p:nvPicPr>
          <p:cNvPr id="7" name="Picture 6">
            <a:extLst>
              <a:ext uri="{FF2B5EF4-FFF2-40B4-BE49-F238E27FC236}">
                <a16:creationId xmlns:a16="http://schemas.microsoft.com/office/drawing/2014/main" id="{53CF5084-03FA-98B0-9041-2322B3B5C7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2083" y="116633"/>
            <a:ext cx="1968361" cy="360040"/>
          </a:xfrm>
          <a:prstGeom prst="rect">
            <a:avLst/>
          </a:prstGeom>
        </p:spPr>
      </p:pic>
    </p:spTree>
    <p:extLst>
      <p:ext uri="{BB962C8B-B14F-4D97-AF65-F5344CB8AC3E}">
        <p14:creationId xmlns:p14="http://schemas.microsoft.com/office/powerpoint/2010/main" val="1205014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Content Placeholder 2"/>
          <p:cNvSpPr>
            <a:spLocks noGrp="1"/>
          </p:cNvSpPr>
          <p:nvPr>
            <p:ph idx="1"/>
          </p:nvPr>
        </p:nvSpPr>
        <p:spPr>
          <a:xfrm>
            <a:off x="609599" y="548680"/>
            <a:ext cx="6347714" cy="4536504"/>
          </a:xfrm>
        </p:spPr>
        <p:txBody>
          <a:bodyPr>
            <a:normAutofit/>
          </a:bodyPr>
          <a:lstStyle/>
          <a:p>
            <a:pPr marL="0" indent="0" algn="just">
              <a:buNone/>
            </a:pPr>
            <a:r>
              <a:rPr lang="en-GB" sz="1600" b="1" dirty="0">
                <a:latin typeface="Times New Roman" panose="02020603050405020304" pitchFamily="18" charset="0"/>
                <a:cs typeface="Times New Roman" panose="02020603050405020304" pitchFamily="18" charset="0"/>
              </a:rPr>
              <a:t>3) Co-relating the Resolution of Camera Window and Screen :</a:t>
            </a:r>
          </a:p>
          <a:p>
            <a:pPr marL="0" indent="0" algn="r">
              <a:buNone/>
            </a:pPr>
            <a:r>
              <a:rPr lang="en-GB" sz="1400" dirty="0">
                <a:latin typeface="Times New Roman" panose="02020603050405020304" pitchFamily="18" charset="0"/>
                <a:cs typeface="Times New Roman" panose="02020603050405020304" pitchFamily="18" charset="0"/>
              </a:rPr>
              <a:t>	The many motions that the acquisition toolkit will employ to record the user's finger as it moves. The camera must be able to record at least 15 frames per second.</a:t>
            </a:r>
          </a:p>
          <a:p>
            <a:pPr marL="0" indent="0" algn="just">
              <a:buNone/>
            </a:pPr>
            <a:r>
              <a:rPr lang="en-GB" sz="1600" b="1" dirty="0">
                <a:latin typeface="Times New Roman" panose="02020603050405020304" pitchFamily="18" charset="0"/>
                <a:cs typeface="Times New Roman" panose="02020603050405020304" pitchFamily="18" charset="0"/>
              </a:rPr>
              <a:t>4) Recognition and Execution of Hand Gestures :</a:t>
            </a:r>
          </a:p>
          <a:p>
            <a:pPr marL="0" indent="0" algn="just">
              <a:buNone/>
            </a:pPr>
            <a:r>
              <a:rPr lang="en-GB" sz="1400" dirty="0">
                <a:latin typeface="Times New Roman" panose="02020603050405020304" pitchFamily="18" charset="0"/>
                <a:cs typeface="Times New Roman" panose="02020603050405020304" pitchFamily="18" charset="0"/>
              </a:rPr>
              <a:t>	The identification and execution of purposeful hand motions are made possible by the</a:t>
            </a:r>
            <a:r>
              <a:rPr lang="en-GB" sz="1400" b="1" dirty="0">
                <a:latin typeface="Times New Roman" panose="02020603050405020304" pitchFamily="18" charset="0"/>
                <a:cs typeface="Times New Roman" panose="02020603050405020304" pitchFamily="18" charset="0"/>
              </a:rPr>
              <a:t> </a:t>
            </a:r>
            <a:r>
              <a:rPr lang="en-GB" sz="1400" dirty="0">
                <a:latin typeface="Times New Roman" panose="02020603050405020304" pitchFamily="18" charset="0"/>
                <a:cs typeface="Times New Roman" panose="02020603050405020304" pitchFamily="18" charset="0"/>
              </a:rPr>
              <a:t>successful mapping and extraction of distinct hand features. To do this, the </a:t>
            </a:r>
            <a:r>
              <a:rPr lang="en-GB" sz="1400" dirty="0" err="1">
                <a:latin typeface="Times New Roman" panose="02020603050405020304" pitchFamily="18" charset="0"/>
                <a:cs typeface="Times New Roman" panose="02020603050405020304" pitchFamily="18" charset="0"/>
              </a:rPr>
              <a:t>Mediapipe</a:t>
            </a:r>
            <a:r>
              <a:rPr lang="en-GB" sz="1400" dirty="0">
                <a:latin typeface="Times New Roman" panose="02020603050405020304" pitchFamily="18" charset="0"/>
                <a:cs typeface="Times New Roman" panose="02020603050405020304" pitchFamily="18" charset="0"/>
              </a:rPr>
              <a:t> and Open CV modules are both utilised. The quantity and variety of fingers present can be used to predict hand actions.A gesture made with five fingers is classified as a neutral gesture, one made with two fingers as a move cursor gesture, one made with the right finger pulled down as a right click, etc.</a:t>
            </a:r>
          </a:p>
          <a:p>
            <a:pPr marL="0" indent="0" algn="just">
              <a:buNone/>
            </a:pPr>
            <a:r>
              <a:rPr lang="en-IN" sz="1600" b="1" dirty="0">
                <a:latin typeface="Times New Roman" panose="02020603050405020304" pitchFamily="18" charset="0"/>
                <a:cs typeface="Times New Roman" panose="02020603050405020304" pitchFamily="18" charset="0"/>
              </a:rPr>
              <a:t>5) Voice assistant :</a:t>
            </a:r>
          </a:p>
          <a:p>
            <a:pPr marL="0" indent="0" algn="just">
              <a:buNone/>
            </a:pPr>
            <a:r>
              <a:rPr lang="en-GB" sz="1400" dirty="0">
                <a:latin typeface="Times New Roman" panose="02020603050405020304" pitchFamily="18" charset="0"/>
                <a:cs typeface="Times New Roman" panose="02020603050405020304" pitchFamily="18" charset="0"/>
              </a:rPr>
              <a:t>	The initial phase in the process involved examining the audio commands that the user had delivered through the microphone. This might entail gathering data or controlling the computer's internal data and other thing.</a:t>
            </a:r>
            <a:endParaRPr lang="en-IN" sz="1400" b="1"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009B8708-ACDE-9E69-F47D-F6A87CB77A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9576" y="27039"/>
            <a:ext cx="1722577" cy="52164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Title 1"/>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UML DIAGRAMS</a:t>
            </a:r>
            <a:endParaRPr lang="en-IN" dirty="0">
              <a:latin typeface="Times New Roman" panose="02020603050405020304" pitchFamily="18" charset="0"/>
              <a:cs typeface="Times New Roman" panose="02020603050405020304" pitchFamily="18" charset="0"/>
            </a:endParaRPr>
          </a:p>
        </p:txBody>
      </p:sp>
      <p:sp>
        <p:nvSpPr>
          <p:cNvPr id="1048616" name="Content Placeholder 2"/>
          <p:cNvSpPr>
            <a:spLocks noGrp="1"/>
          </p:cNvSpPr>
          <p:nvPr>
            <p:ph idx="1"/>
          </p:nvPr>
        </p:nvSpPr>
        <p:spPr>
          <a:xfrm>
            <a:off x="609599" y="1412776"/>
            <a:ext cx="6347714" cy="3880773"/>
          </a:xfrm>
        </p:spPr>
        <p:txBody>
          <a:bodyPr>
            <a:normAutofit/>
          </a:bodyPr>
          <a:lstStyle/>
          <a:p>
            <a:pPr>
              <a:buFont typeface="Wingdings" panose="05000000000000000000" pitchFamily="2" charset="2"/>
              <a:buChar char="§"/>
            </a:pPr>
            <a:r>
              <a:rPr lang="en-GB" sz="2000" dirty="0">
                <a:latin typeface="Times New Roman" panose="02020603050405020304" pitchFamily="18" charset="0"/>
                <a:cs typeface="Times New Roman" panose="02020603050405020304" pitchFamily="18" charset="0"/>
              </a:rPr>
              <a:t>CLASS DIAGRAM</a:t>
            </a:r>
          </a:p>
          <a:p>
            <a:pPr>
              <a:buFont typeface="Wingdings" panose="05000000000000000000" pitchFamily="2" charset="2"/>
              <a:buChar char="§"/>
            </a:pPr>
            <a:r>
              <a:rPr lang="en-GB" sz="2000" dirty="0">
                <a:latin typeface="Times New Roman" panose="02020603050405020304" pitchFamily="18" charset="0"/>
                <a:cs typeface="Times New Roman" panose="02020603050405020304" pitchFamily="18" charset="0"/>
              </a:rPr>
              <a:t>USE CASE DIAGRAM</a:t>
            </a:r>
          </a:p>
          <a:p>
            <a:pPr>
              <a:buFont typeface="Wingdings" panose="05000000000000000000" pitchFamily="2" charset="2"/>
              <a:buChar char="§"/>
            </a:pPr>
            <a:r>
              <a:rPr lang="en-GB" sz="2000" dirty="0">
                <a:latin typeface="Times New Roman" panose="02020603050405020304" pitchFamily="18" charset="0"/>
                <a:cs typeface="Times New Roman" panose="02020603050405020304" pitchFamily="18" charset="0"/>
              </a:rPr>
              <a:t>SEQUENC</a:t>
            </a:r>
            <a:r>
              <a:rPr lang="en-IN" altLang="en-GB" sz="2000" dirty="0">
                <a:latin typeface="Times New Roman" panose="02020603050405020304" pitchFamily="18" charset="0"/>
                <a:cs typeface="Times New Roman" panose="02020603050405020304" pitchFamily="18" charset="0"/>
              </a:rPr>
              <a:t>E</a:t>
            </a:r>
            <a:r>
              <a:rPr lang="en-GB" sz="2000" dirty="0">
                <a:latin typeface="Times New Roman" panose="02020603050405020304" pitchFamily="18" charset="0"/>
                <a:cs typeface="Times New Roman" panose="02020603050405020304" pitchFamily="18" charset="0"/>
              </a:rPr>
              <a:t> DIAGRAM</a:t>
            </a:r>
          </a:p>
          <a:p>
            <a:pPr>
              <a:buFont typeface="Wingdings" panose="05000000000000000000" pitchFamily="2" charset="2"/>
              <a:buChar char="§"/>
            </a:pPr>
            <a:r>
              <a:rPr lang="en-GB" sz="2000" dirty="0">
                <a:latin typeface="Times New Roman" panose="02020603050405020304" pitchFamily="18" charset="0"/>
                <a:cs typeface="Times New Roman" panose="02020603050405020304" pitchFamily="18" charset="0"/>
              </a:rPr>
              <a:t>ACTIVITY DIAGRAM</a:t>
            </a:r>
          </a:p>
          <a:p>
            <a:pPr>
              <a:buFont typeface="Wingdings" panose="05000000000000000000" pitchFamily="2" charset="2"/>
              <a:buChar char="§"/>
            </a:pPr>
            <a:r>
              <a:rPr lang="en-GB" sz="2000" dirty="0">
                <a:latin typeface="Times New Roman" panose="02020603050405020304" pitchFamily="18" charset="0"/>
                <a:cs typeface="Times New Roman" panose="02020603050405020304" pitchFamily="18" charset="0"/>
              </a:rPr>
              <a:t>DATA FLOW DIAGRAM</a:t>
            </a:r>
          </a:p>
        </p:txBody>
      </p:sp>
      <p:pic>
        <p:nvPicPr>
          <p:cNvPr id="2" name="Picture 1">
            <a:extLst>
              <a:ext uri="{FF2B5EF4-FFF2-40B4-BE49-F238E27FC236}">
                <a16:creationId xmlns:a16="http://schemas.microsoft.com/office/drawing/2014/main" id="{D57ECBCC-6F1A-7A08-3CD3-7DC769F68F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5689" y="27039"/>
            <a:ext cx="1616464" cy="44963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1"/>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CLASS DIAGRAM</a:t>
            </a:r>
            <a:endParaRPr lang="en-IN" dirty="0">
              <a:latin typeface="Times New Roman" panose="02020603050405020304" pitchFamily="18" charset="0"/>
              <a:cs typeface="Times New Roman" panose="02020603050405020304" pitchFamily="18" charset="0"/>
            </a:endParaRPr>
          </a:p>
        </p:txBody>
      </p:sp>
      <p:pic>
        <p:nvPicPr>
          <p:cNvPr id="2097153" name="Picture 4"/>
          <p:cNvPicPr>
            <a:picLocks noChangeAspect="1"/>
          </p:cNvPicPr>
          <p:nvPr/>
        </p:nvPicPr>
        <p:blipFill>
          <a:blip r:embed="rId2"/>
          <a:stretch>
            <a:fillRect/>
          </a:stretch>
        </p:blipFill>
        <p:spPr>
          <a:xfrm>
            <a:off x="395536" y="1772816"/>
            <a:ext cx="7128792" cy="3456384"/>
          </a:xfrm>
          <a:prstGeom prst="rect">
            <a:avLst/>
          </a:prstGeom>
        </p:spPr>
      </p:pic>
      <p:pic>
        <p:nvPicPr>
          <p:cNvPr id="2" name="Picture 1">
            <a:extLst>
              <a:ext uri="{FF2B5EF4-FFF2-40B4-BE49-F238E27FC236}">
                <a16:creationId xmlns:a16="http://schemas.microsoft.com/office/drawing/2014/main" id="{DA880A7B-EE66-A8D3-17DB-A137E8E850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8304" y="27040"/>
            <a:ext cx="1643849" cy="4572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Title 1"/>
          <p:cNvSpPr>
            <a:spLocks noGrp="1"/>
          </p:cNvSpPr>
          <p:nvPr>
            <p:ph type="title"/>
          </p:nvPr>
        </p:nvSpPr>
        <p:spPr/>
        <p:txBody>
          <a:bodyPr/>
          <a:lstStyle/>
          <a:p>
            <a:pPr algn="ctr"/>
            <a:r>
              <a:rPr lang="en-GB">
                <a:latin typeface="Times New Roman" panose="02020603050405020304" pitchFamily="18" charset="0"/>
                <a:cs typeface="Times New Roman" panose="02020603050405020304" pitchFamily="18" charset="0"/>
              </a:rPr>
              <a:t>USECASE DIAGRAM</a:t>
            </a:r>
            <a:endParaRPr lang="en-IN" dirty="0">
              <a:latin typeface="Times New Roman" panose="02020603050405020304" pitchFamily="18" charset="0"/>
              <a:cs typeface="Times New Roman" panose="02020603050405020304" pitchFamily="18" charset="0"/>
            </a:endParaRPr>
          </a:p>
        </p:txBody>
      </p:sp>
      <p:pic>
        <p:nvPicPr>
          <p:cNvPr id="2097154" name="Picture 3"/>
          <p:cNvPicPr>
            <a:picLocks noChangeAspect="1"/>
          </p:cNvPicPr>
          <p:nvPr/>
        </p:nvPicPr>
        <p:blipFill>
          <a:blip r:embed="rId2"/>
          <a:srcRect/>
          <a:stretch>
            <a:fillRect/>
          </a:stretch>
        </p:blipFill>
        <p:spPr>
          <a:xfrm>
            <a:off x="467544" y="1772816"/>
            <a:ext cx="7115963" cy="3888432"/>
          </a:xfrm>
          <a:prstGeom prst="rect">
            <a:avLst/>
          </a:prstGeom>
        </p:spPr>
      </p:pic>
      <p:pic>
        <p:nvPicPr>
          <p:cNvPr id="2" name="Picture 1">
            <a:extLst>
              <a:ext uri="{FF2B5EF4-FFF2-40B4-BE49-F238E27FC236}">
                <a16:creationId xmlns:a16="http://schemas.microsoft.com/office/drawing/2014/main" id="{A8AFE2C0-82C8-1D21-07EE-4888855523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5689" y="27039"/>
            <a:ext cx="1616464" cy="44963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1"/>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SEQUENC</a:t>
            </a:r>
            <a:r>
              <a:rPr lang="en-IN" altLang="en-GB" dirty="0">
                <a:latin typeface="Times New Roman" panose="02020603050405020304" pitchFamily="18" charset="0"/>
                <a:cs typeface="Times New Roman" panose="02020603050405020304" pitchFamily="18" charset="0"/>
              </a:rPr>
              <a:t>E</a:t>
            </a:r>
            <a:r>
              <a:rPr lang="en-GB" dirty="0">
                <a:latin typeface="Times New Roman" panose="02020603050405020304" pitchFamily="18" charset="0"/>
                <a:cs typeface="Times New Roman" panose="02020603050405020304" pitchFamily="18" charset="0"/>
              </a:rPr>
              <a:t> DIAGRAM</a:t>
            </a:r>
            <a:endParaRPr lang="en-IN" dirty="0">
              <a:latin typeface="Times New Roman" panose="02020603050405020304" pitchFamily="18" charset="0"/>
              <a:cs typeface="Times New Roman" panose="02020603050405020304" pitchFamily="18" charset="0"/>
            </a:endParaRPr>
          </a:p>
        </p:txBody>
      </p:sp>
      <p:pic>
        <p:nvPicPr>
          <p:cNvPr id="2097155" name="Picture 4"/>
          <p:cNvPicPr>
            <a:picLocks noChangeAspect="1"/>
          </p:cNvPicPr>
          <p:nvPr/>
        </p:nvPicPr>
        <p:blipFill>
          <a:blip r:embed="rId2"/>
          <a:stretch>
            <a:fillRect/>
          </a:stretch>
        </p:blipFill>
        <p:spPr>
          <a:xfrm>
            <a:off x="251520" y="1413282"/>
            <a:ext cx="7056784" cy="3960440"/>
          </a:xfrm>
          <a:prstGeom prst="rect">
            <a:avLst/>
          </a:prstGeom>
        </p:spPr>
      </p:pic>
      <p:pic>
        <p:nvPicPr>
          <p:cNvPr id="2" name="Picture 1">
            <a:extLst>
              <a:ext uri="{FF2B5EF4-FFF2-40B4-BE49-F238E27FC236}">
                <a16:creationId xmlns:a16="http://schemas.microsoft.com/office/drawing/2014/main" id="{3391F026-C192-0BFF-07D6-F361BEAD6A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5688" y="27039"/>
            <a:ext cx="1616465" cy="44963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itle 1"/>
          <p:cNvSpPr>
            <a:spLocks noGrp="1"/>
          </p:cNvSpPr>
          <p:nvPr>
            <p:ph type="title"/>
          </p:nvPr>
        </p:nvSpPr>
        <p:spPr>
          <a:xfrm>
            <a:off x="609599" y="360040"/>
            <a:ext cx="6347713" cy="1570360"/>
          </a:xfrm>
        </p:spPr>
        <p:txBody>
          <a:bodyPr/>
          <a:lstStyle/>
          <a:p>
            <a:pPr algn="ctr"/>
            <a:r>
              <a:rPr lang="en-GB" dirty="0">
                <a:latin typeface="Times New Roman" panose="02020603050405020304" pitchFamily="18" charset="0"/>
                <a:cs typeface="Times New Roman" panose="02020603050405020304" pitchFamily="18" charset="0"/>
              </a:rPr>
              <a:t>ACTIVITY DIAGRAM</a:t>
            </a:r>
            <a:endParaRPr lang="en-IN" dirty="0">
              <a:latin typeface="Times New Roman" panose="02020603050405020304" pitchFamily="18" charset="0"/>
              <a:cs typeface="Times New Roman" panose="02020603050405020304" pitchFamily="18" charset="0"/>
            </a:endParaRPr>
          </a:p>
        </p:txBody>
      </p:sp>
      <p:pic>
        <p:nvPicPr>
          <p:cNvPr id="2097156" name="Picture 3"/>
          <p:cNvPicPr>
            <a:picLocks noChangeAspect="1"/>
          </p:cNvPicPr>
          <p:nvPr/>
        </p:nvPicPr>
        <p:blipFill>
          <a:blip r:embed="rId2"/>
          <a:stretch>
            <a:fillRect/>
          </a:stretch>
        </p:blipFill>
        <p:spPr>
          <a:xfrm>
            <a:off x="1211580" y="1226820"/>
            <a:ext cx="4820920" cy="5563235"/>
          </a:xfrm>
          <a:prstGeom prst="rect">
            <a:avLst/>
          </a:prstGeom>
        </p:spPr>
      </p:pic>
      <p:sp>
        <p:nvSpPr>
          <p:cNvPr id="1048621" name="Text Box 2"/>
          <p:cNvSpPr txBox="1"/>
          <p:nvPr/>
        </p:nvSpPr>
        <p:spPr>
          <a:xfrm>
            <a:off x="2821940" y="6126480"/>
            <a:ext cx="318135" cy="198755"/>
          </a:xfrm>
          <a:prstGeom prst="rect">
            <a:avLst/>
          </a:prstGeom>
          <a:noFill/>
        </p:spPr>
        <p:txBody>
          <a:bodyPr wrap="none" rtlCol="0">
            <a:spAutoFit/>
          </a:bodyPr>
          <a:lstStyle/>
          <a:p>
            <a:r>
              <a:rPr lang="en-IN" altLang="en-US" sz="700"/>
              <a:t>Yes</a:t>
            </a:r>
          </a:p>
        </p:txBody>
      </p:sp>
      <p:sp>
        <p:nvSpPr>
          <p:cNvPr id="1048622" name="Text Box 5"/>
          <p:cNvSpPr txBox="1"/>
          <p:nvPr/>
        </p:nvSpPr>
        <p:spPr>
          <a:xfrm>
            <a:off x="3923665" y="6452870"/>
            <a:ext cx="272415" cy="183515"/>
          </a:xfrm>
          <a:prstGeom prst="rect">
            <a:avLst/>
          </a:prstGeom>
          <a:noFill/>
        </p:spPr>
        <p:txBody>
          <a:bodyPr wrap="none" rtlCol="0">
            <a:spAutoFit/>
          </a:bodyPr>
          <a:lstStyle/>
          <a:p>
            <a:r>
              <a:rPr lang="en-IN" altLang="en-US" sz="600"/>
              <a:t>No</a:t>
            </a:r>
          </a:p>
        </p:txBody>
      </p:sp>
      <p:pic>
        <p:nvPicPr>
          <p:cNvPr id="2" name="Picture 1">
            <a:extLst>
              <a:ext uri="{FF2B5EF4-FFF2-40B4-BE49-F238E27FC236}">
                <a16:creationId xmlns:a16="http://schemas.microsoft.com/office/drawing/2014/main" id="{C5484593-01E4-FA55-1BD3-19DA350593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5689" y="27039"/>
            <a:ext cx="1616464" cy="44963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Title 1"/>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DEPLOYMENT DIAGRAM</a:t>
            </a:r>
            <a:endParaRPr lang="en-IN" dirty="0">
              <a:latin typeface="Times New Roman" panose="02020603050405020304" pitchFamily="18" charset="0"/>
              <a:cs typeface="Times New Roman" panose="02020603050405020304" pitchFamily="18" charset="0"/>
            </a:endParaRPr>
          </a:p>
        </p:txBody>
      </p:sp>
      <p:pic>
        <p:nvPicPr>
          <p:cNvPr id="2097157" name="Picture 4"/>
          <p:cNvPicPr>
            <a:picLocks noChangeAspect="1"/>
          </p:cNvPicPr>
          <p:nvPr/>
        </p:nvPicPr>
        <p:blipFill>
          <a:blip r:embed="rId2"/>
          <a:srcRect/>
          <a:stretch>
            <a:fillRect/>
          </a:stretch>
        </p:blipFill>
        <p:spPr>
          <a:xfrm>
            <a:off x="1547664" y="1412776"/>
            <a:ext cx="4822163" cy="4896544"/>
          </a:xfrm>
          <a:prstGeom prst="rect">
            <a:avLst/>
          </a:prstGeom>
        </p:spPr>
      </p:pic>
      <p:pic>
        <p:nvPicPr>
          <p:cNvPr id="2" name="Picture 1">
            <a:extLst>
              <a:ext uri="{FF2B5EF4-FFF2-40B4-BE49-F238E27FC236}">
                <a16:creationId xmlns:a16="http://schemas.microsoft.com/office/drawing/2014/main" id="{3CBC0A4C-7F0F-FB47-ECB7-5BC07AEE30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5689" y="27039"/>
            <a:ext cx="1616464" cy="44963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itle 1"/>
          <p:cNvSpPr>
            <a:spLocks noGrp="1"/>
          </p:cNvSpPr>
          <p:nvPr>
            <p:ph type="title"/>
          </p:nvPr>
        </p:nvSpPr>
        <p:spPr>
          <a:xfrm>
            <a:off x="609599" y="609600"/>
            <a:ext cx="6347713" cy="731168"/>
          </a:xfrm>
        </p:spPr>
        <p:txBody>
          <a:bodyPr/>
          <a:lstStyle/>
          <a:p>
            <a:pPr algn="ctr"/>
            <a:r>
              <a:rPr lang="en-GB" dirty="0">
                <a:latin typeface="Times New Roman" panose="02020603050405020304" pitchFamily="18" charset="0"/>
                <a:cs typeface="Times New Roman" panose="02020603050405020304" pitchFamily="18" charset="0"/>
              </a:rPr>
              <a:t>OUTPUT SCREENS</a:t>
            </a:r>
            <a:endParaRPr lang="en-IN" dirty="0">
              <a:latin typeface="Times New Roman" panose="02020603050405020304" pitchFamily="18" charset="0"/>
              <a:cs typeface="Times New Roman" panose="02020603050405020304" pitchFamily="18" charset="0"/>
            </a:endParaRPr>
          </a:p>
        </p:txBody>
      </p:sp>
      <p:pic>
        <p:nvPicPr>
          <p:cNvPr id="2097158" name="Content Placeholder 4"/>
          <p:cNvPicPr>
            <a:picLocks noGrp="1" noChangeAspect="1"/>
          </p:cNvPicPr>
          <p:nvPr>
            <p:ph idx="1"/>
          </p:nvPr>
        </p:nvPicPr>
        <p:blipFill>
          <a:blip r:embed="rId2"/>
          <a:stretch>
            <a:fillRect/>
          </a:stretch>
        </p:blipFill>
        <p:spPr>
          <a:xfrm>
            <a:off x="2483768" y="1340768"/>
            <a:ext cx="2623838" cy="3671887"/>
          </a:xfrm>
        </p:spPr>
      </p:pic>
      <p:sp>
        <p:nvSpPr>
          <p:cNvPr id="1048625" name="TextBox 5"/>
          <p:cNvSpPr txBox="1"/>
          <p:nvPr/>
        </p:nvSpPr>
        <p:spPr>
          <a:xfrm>
            <a:off x="1155163" y="5260558"/>
            <a:ext cx="5256584" cy="369332"/>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Fig 1: Represents initial user interface</a:t>
            </a:r>
          </a:p>
        </p:txBody>
      </p:sp>
      <p:pic>
        <p:nvPicPr>
          <p:cNvPr id="2" name="Picture 1">
            <a:extLst>
              <a:ext uri="{FF2B5EF4-FFF2-40B4-BE49-F238E27FC236}">
                <a16:creationId xmlns:a16="http://schemas.microsoft.com/office/drawing/2014/main" id="{D1292C45-E569-68A5-184D-245B5FDB21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5689" y="99047"/>
            <a:ext cx="1616464" cy="44963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extBox 5"/>
          <p:cNvSpPr txBox="1"/>
          <p:nvPr/>
        </p:nvSpPr>
        <p:spPr>
          <a:xfrm>
            <a:off x="723113" y="5457008"/>
            <a:ext cx="6120680" cy="369332"/>
          </a:xfrm>
          <a:prstGeom prst="rect">
            <a:avLst/>
          </a:prstGeom>
          <a:noFill/>
        </p:spPr>
        <p:txBody>
          <a:bodyPr wrap="square" rtlCol="0">
            <a:spAutoFit/>
          </a:bodyPr>
          <a:lstStyle/>
          <a:p>
            <a:pPr algn="ctr"/>
            <a:r>
              <a:rPr lang="en-GB" dirty="0">
                <a:latin typeface="Times New Roman" panose="02020603050405020304" pitchFamily="18" charset="0"/>
                <a:cs typeface="Times New Roman" panose="02020603050405020304" pitchFamily="18" charset="0"/>
              </a:rPr>
              <a:t>Fig 2: Represents the response after giving a command</a:t>
            </a:r>
            <a:endParaRPr lang="en-IN" dirty="0">
              <a:latin typeface="Times New Roman" panose="02020603050405020304" pitchFamily="18" charset="0"/>
              <a:cs typeface="Times New Roman" panose="02020603050405020304" pitchFamily="18" charset="0"/>
            </a:endParaRPr>
          </a:p>
        </p:txBody>
      </p:sp>
      <p:pic>
        <p:nvPicPr>
          <p:cNvPr id="2097159" name="Content Placeholder 7"/>
          <p:cNvPicPr>
            <a:picLocks noGrp="1" noChangeAspect="1"/>
          </p:cNvPicPr>
          <p:nvPr>
            <p:ph idx="1"/>
          </p:nvPr>
        </p:nvPicPr>
        <p:blipFill>
          <a:blip r:embed="rId2"/>
          <a:stretch>
            <a:fillRect/>
          </a:stretch>
        </p:blipFill>
        <p:spPr>
          <a:xfrm>
            <a:off x="2406944" y="1353302"/>
            <a:ext cx="2753019" cy="3881437"/>
          </a:xfrm>
        </p:spPr>
      </p:pic>
      <p:pic>
        <p:nvPicPr>
          <p:cNvPr id="2" name="Picture 1">
            <a:extLst>
              <a:ext uri="{FF2B5EF4-FFF2-40B4-BE49-F238E27FC236}">
                <a16:creationId xmlns:a16="http://schemas.microsoft.com/office/drawing/2014/main" id="{C1C4A848-43CC-5C84-037A-53AAE6C07E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5688" y="27039"/>
            <a:ext cx="1616465" cy="44963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extBox 5"/>
          <p:cNvSpPr txBox="1"/>
          <p:nvPr/>
        </p:nvSpPr>
        <p:spPr>
          <a:xfrm>
            <a:off x="723113" y="5457008"/>
            <a:ext cx="6120680" cy="369332"/>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Fig 3: Represents performing Dynamic Gesture</a:t>
            </a:r>
          </a:p>
        </p:txBody>
      </p:sp>
      <p:pic>
        <p:nvPicPr>
          <p:cNvPr id="2097160" name="Content Placeholder 4"/>
          <p:cNvPicPr>
            <a:picLocks noGrp="1" noChangeAspect="1"/>
          </p:cNvPicPr>
          <p:nvPr>
            <p:ph idx="1"/>
          </p:nvPr>
        </p:nvPicPr>
        <p:blipFill>
          <a:blip r:embed="rId2"/>
          <a:stretch>
            <a:fillRect/>
          </a:stretch>
        </p:blipFill>
        <p:spPr>
          <a:xfrm>
            <a:off x="1354155" y="1071563"/>
            <a:ext cx="4859303" cy="3879850"/>
          </a:xfrm>
        </p:spPr>
      </p:pic>
      <p:pic>
        <p:nvPicPr>
          <p:cNvPr id="2" name="Picture 1">
            <a:extLst>
              <a:ext uri="{FF2B5EF4-FFF2-40B4-BE49-F238E27FC236}">
                <a16:creationId xmlns:a16="http://schemas.microsoft.com/office/drawing/2014/main" id="{304E5995-A90E-53D0-C7C1-06846D9B8B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5689" y="27039"/>
            <a:ext cx="1616464" cy="44963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108520" y="332656"/>
            <a:ext cx="7520382" cy="616966"/>
          </a:xfrm>
        </p:spPr>
        <p:txBody>
          <a:bodyPr>
            <a:noAutofit/>
          </a:bodyPr>
          <a:lstStyle/>
          <a:p>
            <a:pPr algn="ctr"/>
            <a:r>
              <a:rPr lang="en-US" sz="3600" dirty="0">
                <a:latin typeface="Times New Roman" panose="02020603050405020304" pitchFamily="18" charset="0"/>
                <a:cs typeface="Times New Roman" panose="02020603050405020304" pitchFamily="18" charset="0"/>
              </a:rPr>
              <a:t>CONTENTS</a:t>
            </a:r>
            <a:endParaRPr lang="en-IN" sz="3600" dirty="0">
              <a:latin typeface="Times New Roman" panose="02020603050405020304" pitchFamily="18" charset="0"/>
              <a:cs typeface="Times New Roman" panose="02020603050405020304" pitchFamily="18" charset="0"/>
            </a:endParaRPr>
          </a:p>
        </p:txBody>
      </p:sp>
      <p:sp>
        <p:nvSpPr>
          <p:cNvPr id="1048596" name="Text Placeholder 3"/>
          <p:cNvSpPr>
            <a:spLocks noGrp="1"/>
          </p:cNvSpPr>
          <p:nvPr>
            <p:ph type="body" sz="half" idx="2"/>
          </p:nvPr>
        </p:nvSpPr>
        <p:spPr>
          <a:xfrm>
            <a:off x="683568" y="1124744"/>
            <a:ext cx="4928093" cy="4320480"/>
          </a:xfrm>
        </p:spPr>
        <p:txBody>
          <a:bodyPr>
            <a:noAutofit/>
          </a:bodyPr>
          <a:lstStyle/>
          <a:p>
            <a:pPr marL="285750" indent="-285750" algn="l">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ABSTRACT</a:t>
            </a:r>
          </a:p>
          <a:p>
            <a:pPr marL="285750" indent="-285750" algn="l">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EXISTING SYSTEM </a:t>
            </a:r>
          </a:p>
          <a:p>
            <a:pPr marL="285750" indent="-285750" algn="l">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PROPOSED SYSTEM</a:t>
            </a:r>
            <a:endParaRPr lang="en-IN" sz="2050" dirty="0">
              <a:solidFill>
                <a:schemeClr val="tx1"/>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SYSTEM REQUIREMENTS</a:t>
            </a:r>
          </a:p>
          <a:p>
            <a:pPr marL="285750" indent="-285750" algn="l">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SYSTEM ARCHITECTURE</a:t>
            </a:r>
          </a:p>
          <a:p>
            <a:pPr marL="285750" indent="-285750" algn="l">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SYSTEM MODULES</a:t>
            </a:r>
          </a:p>
          <a:p>
            <a:pPr marL="285750" indent="-285750" algn="l">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UML DIAGRAMS</a:t>
            </a:r>
          </a:p>
          <a:p>
            <a:pPr marL="285750" indent="-285750" algn="l">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OUTPUT SCREENS</a:t>
            </a:r>
          </a:p>
          <a:p>
            <a:pPr marL="285750" indent="-285750">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FUTURE ENHANCEMENTS</a:t>
            </a:r>
          </a:p>
          <a:p>
            <a:pPr marL="285750" indent="-285750" algn="l">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CONCLUSION</a:t>
            </a:r>
          </a:p>
          <a:p>
            <a:pPr marL="285750" indent="-285750" algn="l">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REFERENCES</a:t>
            </a:r>
          </a:p>
        </p:txBody>
      </p:sp>
      <p:pic>
        <p:nvPicPr>
          <p:cNvPr id="3" name="Picture 2">
            <a:extLst>
              <a:ext uri="{FF2B5EF4-FFF2-40B4-BE49-F238E27FC236}">
                <a16:creationId xmlns:a16="http://schemas.microsoft.com/office/drawing/2014/main" id="{00C0F80E-C5C9-DFF6-C767-ABBB55281F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6814" y="27039"/>
            <a:ext cx="1875339" cy="449633"/>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TextBox 5"/>
          <p:cNvSpPr txBox="1"/>
          <p:nvPr/>
        </p:nvSpPr>
        <p:spPr>
          <a:xfrm>
            <a:off x="723113" y="4941168"/>
            <a:ext cx="6120680" cy="369332"/>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Fig 4: Represents performing Dynamic Gesture</a:t>
            </a:r>
          </a:p>
        </p:txBody>
      </p:sp>
      <p:pic>
        <p:nvPicPr>
          <p:cNvPr id="2097161" name="Content Placeholder 6"/>
          <p:cNvPicPr>
            <a:picLocks noGrp="1" noChangeAspect="1"/>
          </p:cNvPicPr>
          <p:nvPr>
            <p:ph idx="1"/>
          </p:nvPr>
        </p:nvPicPr>
        <p:blipFill>
          <a:blip r:embed="rId2"/>
          <a:stretch>
            <a:fillRect/>
          </a:stretch>
        </p:blipFill>
        <p:spPr>
          <a:xfrm>
            <a:off x="1691680" y="1628800"/>
            <a:ext cx="4324350" cy="2790825"/>
          </a:xfrm>
        </p:spPr>
      </p:pic>
      <p:pic>
        <p:nvPicPr>
          <p:cNvPr id="2" name="Picture 1">
            <a:extLst>
              <a:ext uri="{FF2B5EF4-FFF2-40B4-BE49-F238E27FC236}">
                <a16:creationId xmlns:a16="http://schemas.microsoft.com/office/drawing/2014/main" id="{82961C92-843E-2BF3-0AF4-11380AEF72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5689" y="27039"/>
            <a:ext cx="1616464" cy="44963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TextBox 5"/>
          <p:cNvSpPr txBox="1"/>
          <p:nvPr/>
        </p:nvSpPr>
        <p:spPr>
          <a:xfrm>
            <a:off x="723113" y="4581128"/>
            <a:ext cx="6120680" cy="369332"/>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Fig 5: Represents performing Dynamic Gesture</a:t>
            </a:r>
          </a:p>
        </p:txBody>
      </p:sp>
      <p:pic>
        <p:nvPicPr>
          <p:cNvPr id="2097162" name="Content Placeholder 4"/>
          <p:cNvPicPr>
            <a:picLocks noGrp="1" noChangeAspect="1"/>
          </p:cNvPicPr>
          <p:nvPr>
            <p:ph idx="1"/>
          </p:nvPr>
        </p:nvPicPr>
        <p:blipFill>
          <a:blip r:embed="rId2"/>
          <a:stretch>
            <a:fillRect/>
          </a:stretch>
        </p:blipFill>
        <p:spPr>
          <a:xfrm>
            <a:off x="2249928" y="1547500"/>
            <a:ext cx="3067050" cy="2714625"/>
          </a:xfrm>
        </p:spPr>
      </p:pic>
      <p:pic>
        <p:nvPicPr>
          <p:cNvPr id="2" name="Picture 1">
            <a:extLst>
              <a:ext uri="{FF2B5EF4-FFF2-40B4-BE49-F238E27FC236}">
                <a16:creationId xmlns:a16="http://schemas.microsoft.com/office/drawing/2014/main" id="{E1FE3176-5267-1415-73B2-AA8EC34F97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0192" y="27039"/>
            <a:ext cx="2651961" cy="73766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TextBox 5"/>
          <p:cNvSpPr txBox="1"/>
          <p:nvPr/>
        </p:nvSpPr>
        <p:spPr>
          <a:xfrm>
            <a:off x="947141" y="5157192"/>
            <a:ext cx="6120680" cy="369332"/>
          </a:xfrm>
          <a:prstGeom prst="rect">
            <a:avLst/>
          </a:prstGeom>
          <a:noFill/>
        </p:spPr>
        <p:txBody>
          <a:bodyPr wrap="square" rtlCol="0">
            <a:spAutoFit/>
          </a:bodyPr>
          <a:lstStyle/>
          <a:p>
            <a:pPr algn="ctr"/>
            <a:r>
              <a:rPr lang="en-GB" dirty="0">
                <a:latin typeface="Times New Roman" panose="02020603050405020304" pitchFamily="18" charset="0"/>
                <a:cs typeface="Times New Roman" panose="02020603050405020304" pitchFamily="18" charset="0"/>
              </a:rPr>
              <a:t>Fig 8.6: Represents the response after giving a command </a:t>
            </a:r>
            <a:endParaRPr lang="en-IN" dirty="0">
              <a:latin typeface="Times New Roman" panose="02020603050405020304" pitchFamily="18" charset="0"/>
              <a:cs typeface="Times New Roman" panose="02020603050405020304" pitchFamily="18" charset="0"/>
            </a:endParaRPr>
          </a:p>
        </p:txBody>
      </p:sp>
      <p:pic>
        <p:nvPicPr>
          <p:cNvPr id="2097163" name="Content Placeholder 4"/>
          <p:cNvPicPr>
            <a:picLocks noGrp="1" noChangeAspect="1"/>
          </p:cNvPicPr>
          <p:nvPr>
            <p:ph idx="1"/>
          </p:nvPr>
        </p:nvPicPr>
        <p:blipFill>
          <a:blip r:embed="rId2"/>
          <a:stretch>
            <a:fillRect/>
          </a:stretch>
        </p:blipFill>
        <p:spPr>
          <a:xfrm>
            <a:off x="2627784" y="908720"/>
            <a:ext cx="2759394" cy="3881437"/>
          </a:xfrm>
        </p:spPr>
      </p:pic>
      <p:pic>
        <p:nvPicPr>
          <p:cNvPr id="2" name="Picture 1">
            <a:extLst>
              <a:ext uri="{FF2B5EF4-FFF2-40B4-BE49-F238E27FC236}">
                <a16:creationId xmlns:a16="http://schemas.microsoft.com/office/drawing/2014/main" id="{E884A192-4661-3848-7CDF-BD873AD7F0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5689" y="27039"/>
            <a:ext cx="1616464" cy="449633"/>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TextBox 5"/>
          <p:cNvSpPr txBox="1"/>
          <p:nvPr/>
        </p:nvSpPr>
        <p:spPr>
          <a:xfrm>
            <a:off x="947141" y="5157192"/>
            <a:ext cx="6120680" cy="369332"/>
          </a:xfrm>
          <a:prstGeom prst="rect">
            <a:avLst/>
          </a:prstGeom>
          <a:noFill/>
        </p:spPr>
        <p:txBody>
          <a:bodyPr wrap="square" rtlCol="0">
            <a:spAutoFit/>
          </a:bodyPr>
          <a:lstStyle/>
          <a:p>
            <a:pPr algn="ctr"/>
            <a:r>
              <a:rPr lang="en-GB" dirty="0">
                <a:latin typeface="Times New Roman" panose="02020603050405020304" pitchFamily="18" charset="0"/>
                <a:cs typeface="Times New Roman" panose="02020603050405020304" pitchFamily="18" charset="0"/>
              </a:rPr>
              <a:t>Fig 7: Represents the termination</a:t>
            </a:r>
            <a:endParaRPr lang="en-IN" dirty="0">
              <a:latin typeface="Times New Roman" panose="02020603050405020304" pitchFamily="18" charset="0"/>
              <a:cs typeface="Times New Roman" panose="02020603050405020304" pitchFamily="18" charset="0"/>
            </a:endParaRPr>
          </a:p>
        </p:txBody>
      </p:sp>
      <p:pic>
        <p:nvPicPr>
          <p:cNvPr id="2097164" name="Content Placeholder 6"/>
          <p:cNvPicPr>
            <a:picLocks noGrp="1" noChangeAspect="1"/>
          </p:cNvPicPr>
          <p:nvPr>
            <p:ph idx="1"/>
          </p:nvPr>
        </p:nvPicPr>
        <p:blipFill>
          <a:blip r:embed="rId2"/>
          <a:stretch>
            <a:fillRect/>
          </a:stretch>
        </p:blipFill>
        <p:spPr>
          <a:xfrm>
            <a:off x="2555776" y="908720"/>
            <a:ext cx="2777235" cy="3881437"/>
          </a:xfrm>
        </p:spPr>
      </p:pic>
      <p:pic>
        <p:nvPicPr>
          <p:cNvPr id="2" name="Picture 1">
            <a:extLst>
              <a:ext uri="{FF2B5EF4-FFF2-40B4-BE49-F238E27FC236}">
                <a16:creationId xmlns:a16="http://schemas.microsoft.com/office/drawing/2014/main" id="{A7EA9408-FE59-9256-CB24-DC4DFAF7D1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5689" y="27039"/>
            <a:ext cx="1616464" cy="449633"/>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2" name="Title 1"/>
          <p:cNvSpPr>
            <a:spLocks noGrp="1"/>
          </p:cNvSpPr>
          <p:nvPr>
            <p:ph type="title"/>
          </p:nvPr>
        </p:nvSpPr>
        <p:spPr>
          <a:xfrm>
            <a:off x="29497" y="332656"/>
            <a:ext cx="8064896" cy="1608832"/>
          </a:xfrm>
        </p:spPr>
        <p:txBody>
          <a:bodyPr>
            <a:normAutofit/>
          </a:bodyPr>
          <a:lstStyle/>
          <a:p>
            <a:pPr algn="ctr"/>
            <a:r>
              <a:rPr lang="en-IN" dirty="0"/>
              <a:t> </a:t>
            </a:r>
            <a:r>
              <a:rPr lang="en-IN" dirty="0">
                <a:latin typeface="Times New Roman" panose="02020603050405020304" pitchFamily="18" charset="0"/>
                <a:cs typeface="Times New Roman" panose="02020603050405020304" pitchFamily="18" charset="0"/>
              </a:rPr>
              <a:t>FUTURE ENHANCEMENTS </a:t>
            </a:r>
            <a:br>
              <a:rPr lang="en-IN" dirty="0"/>
            </a:br>
            <a:endParaRPr lang="en-IN" sz="1800" dirty="0">
              <a:latin typeface="Times New Roman" panose="02020603050405020304" pitchFamily="18" charset="0"/>
              <a:cs typeface="Times New Roman" panose="02020603050405020304" pitchFamily="18" charset="0"/>
            </a:endParaRPr>
          </a:p>
        </p:txBody>
      </p:sp>
      <p:sp>
        <p:nvSpPr>
          <p:cNvPr id="1048633" name="TextBox 2"/>
          <p:cNvSpPr txBox="1"/>
          <p:nvPr/>
        </p:nvSpPr>
        <p:spPr>
          <a:xfrm>
            <a:off x="611559" y="1268760"/>
            <a:ext cx="6624737" cy="4155440"/>
          </a:xfrm>
          <a:prstGeom prst="rect">
            <a:avLst/>
          </a:prstGeom>
          <a:noFill/>
        </p:spPr>
        <p:txBody>
          <a:bodyPr wrap="square" rtlCol="0">
            <a:spAutoFit/>
          </a:bodyPr>
          <a:lstStyle/>
          <a:p>
            <a:pPr algn="just"/>
            <a:r>
              <a:rPr lang="en-US" sz="1400" dirty="0">
                <a:solidFill>
                  <a:schemeClr val="tx1">
                    <a:lumMod val="75000"/>
                    <a:lumOff val="25000"/>
                  </a:schemeClr>
                </a:solidFill>
                <a:latin typeface="Times New Roman" panose="02020603050405020304" pitchFamily="18" charset="0"/>
                <a:cs typeface="Times New Roman" panose="02020603050405020304" pitchFamily="18" charset="0"/>
              </a:rPr>
              <a:t>The Hand Gesture recognition is moving at tremendous speed for the futuristic products and services and major companies are developing technology based on the hand gesture system and that includes companies like Microsoft, Samsung, Sony and it includes the devices like Laptop, Hand held devices, Professional and LED lights The verticals include, where the Gesture technology is and will be evident are Entertainment, Artificial Intelligence, Education and Medical and Automation fields. </a:t>
            </a:r>
          </a:p>
          <a:p>
            <a:pPr algn="just"/>
            <a:r>
              <a:rPr lang="en-US" sz="1400" dirty="0">
                <a:solidFill>
                  <a:schemeClr val="tx1">
                    <a:lumMod val="75000"/>
                    <a:lumOff val="25000"/>
                  </a:schemeClr>
                </a:solidFill>
                <a:latin typeface="Times New Roman" panose="02020603050405020304" pitchFamily="18" charset="0"/>
                <a:cs typeface="Times New Roman" panose="02020603050405020304" pitchFamily="18" charset="0"/>
              </a:rPr>
              <a:t>	And with lot f Research and Development in the field of Gesture Recognition Field, the use and adoption will become more cost effective and cheaper. It’s a brilliant feature turning data into features with mix of technology and Human wave. Smart phones have been experiencing enormous amount of Gesture Recognition Technology with look and views and working to manage the Smartphone in reading, viewing and that includes what we call touch less gestures. Google Glass has been also in the same cadre. And the Technology has also been embedded into smart televisions nowadays as well, which can easily control and managed by Voice and Hand options. In the medical fields Hand Gesture may also be experienced in terms of Robotic Nurse and medical assistance. As the Technology is always revolving and changing the future is quiet unpredictable but we have to be certain the future of Gesture Recognition is here to stay with more and eventful and Life touching experiences.</a:t>
            </a:r>
            <a:endParaRPr lang="en-IN" sz="14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09846CFC-AFB3-CCDA-F681-FFA631F4E8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4328" y="63043"/>
            <a:ext cx="1536005" cy="58650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4" name="Title 1"/>
          <p:cNvSpPr>
            <a:spLocks noGrp="1"/>
          </p:cNvSpPr>
          <p:nvPr>
            <p:ph type="title"/>
          </p:nvPr>
        </p:nvSpPr>
        <p:spPr>
          <a:xfrm>
            <a:off x="29497" y="332656"/>
            <a:ext cx="8064896" cy="748807"/>
          </a:xfrm>
        </p:spPr>
        <p:txBody>
          <a:bodyPr>
            <a:normAutofit fontScale="90000"/>
          </a:bodyPr>
          <a:lstStyle/>
          <a:p>
            <a:pPr algn="just"/>
            <a:r>
              <a:rPr lang="en-US" dirty="0">
                <a:latin typeface="Times New Roman" panose="02020603050405020304" pitchFamily="18" charset="0"/>
                <a:cs typeface="Times New Roman" panose="02020603050405020304" pitchFamily="18" charset="0"/>
              </a:rPr>
              <a:t>C</a:t>
            </a:r>
            <a:r>
              <a:rPr lang="en-IN" dirty="0">
                <a:latin typeface="Times New Roman" panose="02020603050405020304" pitchFamily="18" charset="0"/>
                <a:cs typeface="Times New Roman" panose="02020603050405020304" pitchFamily="18" charset="0"/>
              </a:rPr>
              <a:t>ONCLUSION </a:t>
            </a:r>
            <a:br>
              <a:rPr lang="en-IN"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
        <p:nvSpPr>
          <p:cNvPr id="1048635" name="TextBox 2"/>
          <p:cNvSpPr txBox="1"/>
          <p:nvPr/>
        </p:nvSpPr>
        <p:spPr>
          <a:xfrm>
            <a:off x="611559" y="1268760"/>
            <a:ext cx="6624737" cy="3139440"/>
          </a:xfrm>
          <a:prstGeom prst="rect">
            <a:avLst/>
          </a:prstGeom>
          <a:noFill/>
        </p:spPr>
        <p:txBody>
          <a:bodyPr wrap="square" rtlCol="0">
            <a:spAutoFit/>
          </a:bodyPr>
          <a:lstStyle/>
          <a:p>
            <a:pPr algn="just"/>
            <a:r>
              <a:rPr lang="en-US" sz="1400" dirty="0">
                <a:solidFill>
                  <a:schemeClr val="tx1">
                    <a:lumMod val="75000"/>
                    <a:lumOff val="25000"/>
                  </a:schemeClr>
                </a:solidFill>
                <a:latin typeface="Times New Roman" panose="02020603050405020304" pitchFamily="18" charset="0"/>
                <a:cs typeface="Times New Roman" panose="02020603050405020304" pitchFamily="18" charset="0"/>
              </a:rPr>
              <a:t>The main purpose of this paper is to implement the idea of a Virtually controlled system. The main tasks performed are cursor operations, Keyboard operations, writing, and voice-</a:t>
            </a:r>
            <a:r>
              <a:rPr lang="en-US" sz="1400" dirty="0" err="1">
                <a:solidFill>
                  <a:schemeClr val="tx1">
                    <a:lumMod val="75000"/>
                    <a:lumOff val="25000"/>
                  </a:schemeClr>
                </a:solidFill>
                <a:latin typeface="Times New Roman" panose="02020603050405020304" pitchFamily="18" charset="0"/>
                <a:cs typeface="Times New Roman" panose="02020603050405020304" pitchFamily="18" charset="0"/>
              </a:rPr>
              <a:t>totext</a:t>
            </a:r>
            <a:r>
              <a:rPr lang="en-US" sz="1400" dirty="0">
                <a:solidFill>
                  <a:schemeClr val="tx1">
                    <a:lumMod val="75000"/>
                    <a:lumOff val="25000"/>
                  </a:schemeClr>
                </a:solidFill>
                <a:latin typeface="Times New Roman" panose="02020603050405020304" pitchFamily="18" charset="0"/>
                <a:cs typeface="Times New Roman" panose="02020603050405020304" pitchFamily="18" charset="0"/>
              </a:rPr>
              <a:t> converter. From all the above discussion it can be concluded that a Hand gesture-based system plays a significant role in interacting with the computer as a virtual machine and also reduces the hardware cost by eliminating the use of a mouse and keyboard. This system is developed in such a way that a simple Webcam is sufficient enough to identify hand gestures and perform operations. The developed system can be used for educational purposes. Smart classrooms can be implemented using hand gestures which reduce time and also minimizes the use of hardware. The system also acts as a user-friendly device for physically challenged and aged people by providing them with an interface for communication. This system can be convenient for presentations and useful for reducing the workspace and burden of extra hardware devices. Since it replaces the hardware devices, it brings the user and their workspace much closer to them than before.</a:t>
            </a:r>
            <a:endParaRPr lang="en-IN" sz="14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09E4C6C3-2D7F-F976-6BD4-27372E308C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5689" y="27039"/>
            <a:ext cx="1616464" cy="449633"/>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6" name="Title 1"/>
          <p:cNvSpPr>
            <a:spLocks noGrp="1"/>
          </p:cNvSpPr>
          <p:nvPr>
            <p:ph type="title"/>
          </p:nvPr>
        </p:nvSpPr>
        <p:spPr>
          <a:xfrm>
            <a:off x="29497" y="332656"/>
            <a:ext cx="8064896" cy="1608832"/>
          </a:xfrm>
        </p:spPr>
        <p:txBody>
          <a:bodyPr>
            <a:normAutofit/>
          </a:bodyPr>
          <a:lstStyle/>
          <a:p>
            <a:pPr algn="ctr"/>
            <a:r>
              <a:rPr lang="en-IN" dirty="0"/>
              <a:t> </a:t>
            </a:r>
            <a:r>
              <a:rPr lang="en-IN" dirty="0">
                <a:latin typeface="Times New Roman" panose="02020603050405020304" pitchFamily="18" charset="0"/>
                <a:cs typeface="Times New Roman" panose="02020603050405020304" pitchFamily="18" charset="0"/>
              </a:rPr>
              <a:t>REFERENCES</a:t>
            </a:r>
          </a:p>
        </p:txBody>
      </p:sp>
      <p:sp>
        <p:nvSpPr>
          <p:cNvPr id="1048637" name="TextBox 2"/>
          <p:cNvSpPr txBox="1"/>
          <p:nvPr/>
        </p:nvSpPr>
        <p:spPr>
          <a:xfrm>
            <a:off x="611559" y="1268760"/>
            <a:ext cx="6264697" cy="5171440"/>
          </a:xfrm>
          <a:prstGeom prst="rect">
            <a:avLst/>
          </a:prstGeom>
          <a:noFill/>
        </p:spPr>
        <p:txBody>
          <a:bodyPr wrap="square" rtlCol="0">
            <a:spAutoFit/>
          </a:bodyPr>
          <a:lstStyle/>
          <a:p>
            <a:pPr marL="285750" indent="-285750" algn="just">
              <a:buFont typeface="Wingdings" panose="05000000000000000000" pitchFamily="2" charset="2"/>
              <a:buChar char="§"/>
            </a:pPr>
            <a:r>
              <a:rPr lang="en-IN" sz="1400" dirty="0">
                <a:solidFill>
                  <a:schemeClr val="tx1">
                    <a:lumMod val="75000"/>
                    <a:lumOff val="25000"/>
                  </a:schemeClr>
                </a:solidFill>
                <a:latin typeface="Times New Roman" panose="02020603050405020304" pitchFamily="18" charset="0"/>
                <a:cs typeface="Times New Roman" panose="02020603050405020304" pitchFamily="18" charset="0"/>
              </a:rPr>
              <a:t> F. </a:t>
            </a:r>
            <a:r>
              <a:rPr lang="en-IN" sz="1400" dirty="0" err="1">
                <a:solidFill>
                  <a:schemeClr val="tx1">
                    <a:lumMod val="75000"/>
                    <a:lumOff val="25000"/>
                  </a:schemeClr>
                </a:solidFill>
                <a:latin typeface="Times New Roman" panose="02020603050405020304" pitchFamily="18" charset="0"/>
                <a:cs typeface="Times New Roman" panose="02020603050405020304" pitchFamily="18" charset="0"/>
              </a:rPr>
              <a:t>Soroni</a:t>
            </a:r>
            <a:r>
              <a:rPr lang="en-IN" sz="1400" dirty="0">
                <a:solidFill>
                  <a:schemeClr val="tx1">
                    <a:lumMod val="75000"/>
                    <a:lumOff val="25000"/>
                  </a:schemeClr>
                </a:solidFill>
                <a:latin typeface="Times New Roman" panose="02020603050405020304" pitchFamily="18" charset="0"/>
                <a:cs typeface="Times New Roman" panose="02020603050405020304" pitchFamily="18" charset="0"/>
              </a:rPr>
              <a:t>, S. a. Sajid, M. N. H. Bhuiyan, J. Iqbal and M. M. Khan, "Hand Gesture Based Virtual Blackboard Using Webcam," 2021 IEEE 12th Annual Information Technology, Electronics and Mobile Communication Conference (IEMCON), 2021, pp. 0134-0140, </a:t>
            </a:r>
            <a:r>
              <a:rPr lang="en-IN" sz="1400" dirty="0" err="1">
                <a:solidFill>
                  <a:schemeClr val="tx1">
                    <a:lumMod val="75000"/>
                    <a:lumOff val="25000"/>
                  </a:schemeClr>
                </a:solidFill>
                <a:latin typeface="Times New Roman" panose="02020603050405020304" pitchFamily="18" charset="0"/>
                <a:cs typeface="Times New Roman" panose="02020603050405020304" pitchFamily="18" charset="0"/>
              </a:rPr>
              <a:t>doi</a:t>
            </a:r>
            <a:r>
              <a:rPr lang="en-IN" sz="1400" dirty="0">
                <a:solidFill>
                  <a:schemeClr val="tx1">
                    <a:lumMod val="75000"/>
                    <a:lumOff val="25000"/>
                  </a:schemeClr>
                </a:solidFill>
                <a:latin typeface="Times New Roman" panose="02020603050405020304" pitchFamily="18" charset="0"/>
                <a:cs typeface="Times New Roman" panose="02020603050405020304" pitchFamily="18" charset="0"/>
              </a:rPr>
              <a:t>: 10.1109/IEMCON53756.2021.9623181.</a:t>
            </a:r>
          </a:p>
          <a:p>
            <a:pPr marL="285750" indent="-285750" algn="just">
              <a:buFont typeface="Wingdings" panose="05000000000000000000" pitchFamily="2" charset="2"/>
              <a:buChar char="§"/>
            </a:pPr>
            <a:r>
              <a:rPr lang="en-IN" sz="1400" dirty="0">
                <a:solidFill>
                  <a:schemeClr val="tx1">
                    <a:lumMod val="75000"/>
                    <a:lumOff val="25000"/>
                  </a:schemeClr>
                </a:solidFill>
                <a:latin typeface="Times New Roman" panose="02020603050405020304" pitchFamily="18" charset="0"/>
                <a:cs typeface="Times New Roman" panose="02020603050405020304" pitchFamily="18" charset="0"/>
              </a:rPr>
              <a:t> R. Lyu et al., "A flexible finger-mounted airbrush model for immersive freehand painting," 2017 IEEE/ACIS 16th International Conference on Computer and Information Science (ICIS), 2017, pp. 395-400, </a:t>
            </a:r>
            <a:r>
              <a:rPr lang="en-IN" sz="1400" dirty="0" err="1">
                <a:solidFill>
                  <a:schemeClr val="tx1">
                    <a:lumMod val="75000"/>
                    <a:lumOff val="25000"/>
                  </a:schemeClr>
                </a:solidFill>
                <a:latin typeface="Times New Roman" panose="02020603050405020304" pitchFamily="18" charset="0"/>
                <a:cs typeface="Times New Roman" panose="02020603050405020304" pitchFamily="18" charset="0"/>
              </a:rPr>
              <a:t>doi</a:t>
            </a:r>
            <a:r>
              <a:rPr lang="en-IN" sz="1400" dirty="0">
                <a:solidFill>
                  <a:schemeClr val="tx1">
                    <a:lumMod val="75000"/>
                    <a:lumOff val="25000"/>
                  </a:schemeClr>
                </a:solidFill>
                <a:latin typeface="Times New Roman" panose="02020603050405020304" pitchFamily="18" charset="0"/>
                <a:cs typeface="Times New Roman" panose="02020603050405020304" pitchFamily="18" charset="0"/>
              </a:rPr>
              <a:t>: 10.1109/ICIS.2017.7960025.</a:t>
            </a:r>
          </a:p>
          <a:p>
            <a:pPr marL="285750" indent="-285750" algn="just">
              <a:buFont typeface="Wingdings" panose="05000000000000000000" pitchFamily="2" charset="2"/>
              <a:buChar char="§"/>
            </a:pPr>
            <a:r>
              <a:rPr lang="en-IN" sz="1400" dirty="0">
                <a:solidFill>
                  <a:schemeClr val="tx1">
                    <a:lumMod val="75000"/>
                    <a:lumOff val="25000"/>
                  </a:schemeClr>
                </a:solidFill>
                <a:latin typeface="Times New Roman" panose="02020603050405020304" pitchFamily="18" charset="0"/>
                <a:cs typeface="Times New Roman" panose="02020603050405020304" pitchFamily="18" charset="0"/>
              </a:rPr>
              <a:t> Prof. S.U. </a:t>
            </a:r>
            <a:r>
              <a:rPr lang="en-IN" sz="1400" dirty="0" err="1">
                <a:solidFill>
                  <a:schemeClr val="tx1">
                    <a:lumMod val="75000"/>
                    <a:lumOff val="25000"/>
                  </a:schemeClr>
                </a:solidFill>
                <a:latin typeface="Times New Roman" panose="02020603050405020304" pitchFamily="18" charset="0"/>
                <a:cs typeface="Times New Roman" panose="02020603050405020304" pitchFamily="18" charset="0"/>
              </a:rPr>
              <a:t>Saoji</a:t>
            </a:r>
            <a:r>
              <a:rPr lang="en-IN" sz="1400" dirty="0">
                <a:solidFill>
                  <a:schemeClr val="tx1">
                    <a:lumMod val="75000"/>
                    <a:lumOff val="25000"/>
                  </a:schemeClr>
                </a:solidFill>
                <a:latin typeface="Times New Roman" panose="02020603050405020304" pitchFamily="18" charset="0"/>
                <a:cs typeface="Times New Roman" panose="02020603050405020304" pitchFamily="18" charset="0"/>
              </a:rPr>
              <a:t>, Nishtha Dua, Akash Kumar Choudhary, Bharat </a:t>
            </a:r>
            <a:r>
              <a:rPr lang="en-IN" sz="1400" dirty="0" err="1">
                <a:solidFill>
                  <a:schemeClr val="tx1">
                    <a:lumMod val="75000"/>
                    <a:lumOff val="25000"/>
                  </a:schemeClr>
                </a:solidFill>
                <a:latin typeface="Times New Roman" panose="02020603050405020304" pitchFamily="18" charset="0"/>
                <a:cs typeface="Times New Roman" panose="02020603050405020304" pitchFamily="18" charset="0"/>
              </a:rPr>
              <a:t>Phogat</a:t>
            </a:r>
            <a:r>
              <a:rPr lang="en-IN" sz="1400" dirty="0">
                <a:solidFill>
                  <a:schemeClr val="tx1">
                    <a:lumMod val="75000"/>
                    <a:lumOff val="25000"/>
                  </a:schemeClr>
                </a:solidFill>
                <a:latin typeface="Times New Roman" panose="02020603050405020304" pitchFamily="18" charset="0"/>
                <a:cs typeface="Times New Roman" panose="02020603050405020304" pitchFamily="18" charset="0"/>
              </a:rPr>
              <a:t> “Air Canvas application using OpenCV and NumPy in </a:t>
            </a:r>
            <a:r>
              <a:rPr lang="en-IN" sz="1400" dirty="0" err="1">
                <a:solidFill>
                  <a:schemeClr val="tx1">
                    <a:lumMod val="75000"/>
                    <a:lumOff val="25000"/>
                  </a:schemeClr>
                </a:solidFill>
                <a:latin typeface="Times New Roman" panose="02020603050405020304" pitchFamily="18" charset="0"/>
                <a:cs typeface="Times New Roman" panose="02020603050405020304" pitchFamily="18" charset="0"/>
              </a:rPr>
              <a:t>python”International</a:t>
            </a:r>
            <a:r>
              <a:rPr lang="en-IN" sz="1400" dirty="0">
                <a:solidFill>
                  <a:schemeClr val="tx1">
                    <a:lumMod val="75000"/>
                    <a:lumOff val="25000"/>
                  </a:schemeClr>
                </a:solidFill>
                <a:latin typeface="Times New Roman" panose="02020603050405020304" pitchFamily="18" charset="0"/>
                <a:cs typeface="Times New Roman" panose="02020603050405020304" pitchFamily="18" charset="0"/>
              </a:rPr>
              <a:t> Research Journal of Engineering and Technology, Volume: 08, Issue 08 Aug 2021. </a:t>
            </a:r>
          </a:p>
          <a:p>
            <a:pPr marL="285750" indent="-285750" algn="just">
              <a:buFont typeface="Wingdings" panose="05000000000000000000" pitchFamily="2" charset="2"/>
              <a:buChar char="§"/>
            </a:pPr>
            <a:r>
              <a:rPr lang="en-IN" sz="1400" dirty="0">
                <a:solidFill>
                  <a:schemeClr val="tx1">
                    <a:lumMod val="75000"/>
                    <a:lumOff val="25000"/>
                  </a:schemeClr>
                </a:solidFill>
                <a:latin typeface="Times New Roman" panose="02020603050405020304" pitchFamily="18" charset="0"/>
                <a:cs typeface="Times New Roman" panose="02020603050405020304" pitchFamily="18" charset="0"/>
              </a:rPr>
              <a:t>K. V. V. Reddy, T. </a:t>
            </a:r>
            <a:r>
              <a:rPr lang="en-IN" sz="1400" dirty="0" err="1">
                <a:solidFill>
                  <a:schemeClr val="tx1">
                    <a:lumMod val="75000"/>
                    <a:lumOff val="25000"/>
                  </a:schemeClr>
                </a:solidFill>
                <a:latin typeface="Times New Roman" panose="02020603050405020304" pitchFamily="18" charset="0"/>
                <a:cs typeface="Times New Roman" panose="02020603050405020304" pitchFamily="18" charset="0"/>
              </a:rPr>
              <a:t>Dhyanchand</a:t>
            </a:r>
            <a:r>
              <a:rPr lang="en-IN" sz="1400" dirty="0">
                <a:solidFill>
                  <a:schemeClr val="tx1">
                    <a:lumMod val="75000"/>
                    <a:lumOff val="25000"/>
                  </a:schemeClr>
                </a:solidFill>
                <a:latin typeface="Times New Roman" panose="02020603050405020304" pitchFamily="18" charset="0"/>
                <a:cs typeface="Times New Roman" panose="02020603050405020304" pitchFamily="18" charset="0"/>
              </a:rPr>
              <a:t>, G. V. Krishna and S. </a:t>
            </a:r>
            <a:r>
              <a:rPr lang="en-IN" sz="1400" dirty="0" err="1">
                <a:solidFill>
                  <a:schemeClr val="tx1">
                    <a:lumMod val="75000"/>
                    <a:lumOff val="25000"/>
                  </a:schemeClr>
                </a:solidFill>
                <a:latin typeface="Times New Roman" panose="02020603050405020304" pitchFamily="18" charset="0"/>
                <a:cs typeface="Times New Roman" panose="02020603050405020304" pitchFamily="18" charset="0"/>
              </a:rPr>
              <a:t>Maheshwaram</a:t>
            </a:r>
            <a:r>
              <a:rPr lang="en-IN" sz="1400" dirty="0">
                <a:solidFill>
                  <a:schemeClr val="tx1">
                    <a:lumMod val="75000"/>
                    <a:lumOff val="25000"/>
                  </a:schemeClr>
                </a:solidFill>
                <a:latin typeface="Times New Roman" panose="02020603050405020304" pitchFamily="18" charset="0"/>
                <a:cs typeface="Times New Roman" panose="02020603050405020304" pitchFamily="18" charset="0"/>
              </a:rPr>
              <a:t>, "Virtual Mouse Control Using </a:t>
            </a:r>
            <a:r>
              <a:rPr lang="en-IN" sz="1400" dirty="0" err="1">
                <a:solidFill>
                  <a:schemeClr val="tx1">
                    <a:lumMod val="75000"/>
                    <a:lumOff val="25000"/>
                  </a:schemeClr>
                </a:solidFill>
                <a:latin typeface="Times New Roman" panose="02020603050405020304" pitchFamily="18" charset="0"/>
                <a:cs typeface="Times New Roman" panose="02020603050405020304" pitchFamily="18" charset="0"/>
              </a:rPr>
              <a:t>Colored</a:t>
            </a:r>
            <a:r>
              <a:rPr lang="en-IN" sz="1400" dirty="0">
                <a:solidFill>
                  <a:schemeClr val="tx1">
                    <a:lumMod val="75000"/>
                    <a:lumOff val="25000"/>
                  </a:schemeClr>
                </a:solidFill>
                <a:latin typeface="Times New Roman" panose="02020603050405020304" pitchFamily="18" charset="0"/>
                <a:cs typeface="Times New Roman" panose="02020603050405020304" pitchFamily="18" charset="0"/>
              </a:rPr>
              <a:t> Finger Tips and Hand Gesture Recognition ", 2020, doi:10.1109/HYDCON48903.2020.9242677.</a:t>
            </a:r>
          </a:p>
          <a:p>
            <a:pPr marL="285750" indent="-285750" algn="just">
              <a:buFont typeface="Wingdings" panose="05000000000000000000" pitchFamily="2" charset="2"/>
              <a:buChar char="§"/>
            </a:pPr>
            <a:r>
              <a:rPr lang="en-IN" sz="1400" dirty="0">
                <a:solidFill>
                  <a:schemeClr val="tx1">
                    <a:lumMod val="75000"/>
                    <a:lumOff val="25000"/>
                  </a:schemeClr>
                </a:solidFill>
                <a:latin typeface="Times New Roman" panose="02020603050405020304" pitchFamily="18" charset="0"/>
                <a:cs typeface="Times New Roman" panose="02020603050405020304" pitchFamily="18" charset="0"/>
              </a:rPr>
              <a:t>  P. Ramasamy, G. Prabhu and R. Srinivasan, "An economical air writing system converting finger movements to text using web camera," 2016 International Conference on Recent Trends in Information Technology (ICRTIT), 2016, pp. 1-6, </a:t>
            </a:r>
            <a:r>
              <a:rPr lang="en-IN" sz="1400" dirty="0" err="1">
                <a:solidFill>
                  <a:schemeClr val="tx1">
                    <a:lumMod val="75000"/>
                    <a:lumOff val="25000"/>
                  </a:schemeClr>
                </a:solidFill>
                <a:latin typeface="Times New Roman" panose="02020603050405020304" pitchFamily="18" charset="0"/>
                <a:cs typeface="Times New Roman" panose="02020603050405020304" pitchFamily="18" charset="0"/>
              </a:rPr>
              <a:t>doi</a:t>
            </a:r>
            <a:r>
              <a:rPr lang="en-IN" sz="1400" dirty="0">
                <a:solidFill>
                  <a:schemeClr val="tx1">
                    <a:lumMod val="75000"/>
                    <a:lumOff val="25000"/>
                  </a:schemeClr>
                </a:solidFill>
                <a:latin typeface="Times New Roman" panose="02020603050405020304" pitchFamily="18" charset="0"/>
                <a:cs typeface="Times New Roman" panose="02020603050405020304" pitchFamily="18" charset="0"/>
              </a:rPr>
              <a:t>: 10.1109/ICRTIT.2016.7569563. </a:t>
            </a:r>
          </a:p>
          <a:p>
            <a:pPr marL="285750" indent="-285750" algn="just">
              <a:buFont typeface="Arial" panose="020B0604020202020204" pitchFamily="34" charset="0"/>
              <a:buChar char="•"/>
            </a:pPr>
            <a:r>
              <a:rPr lang="en-IN" sz="1400" dirty="0">
                <a:solidFill>
                  <a:schemeClr val="tx1">
                    <a:lumMod val="75000"/>
                    <a:lumOff val="25000"/>
                  </a:schemeClr>
                </a:solidFill>
                <a:latin typeface="Times New Roman" panose="02020603050405020304" pitchFamily="18" charset="0"/>
                <a:cs typeface="Times New Roman" panose="02020603050405020304" pitchFamily="18" charset="0"/>
              </a:rPr>
              <a:t>C. D. Sai Nikhil, C. U. </a:t>
            </a:r>
            <a:r>
              <a:rPr lang="en-IN" sz="1400" dirty="0" err="1">
                <a:solidFill>
                  <a:schemeClr val="tx1">
                    <a:lumMod val="75000"/>
                    <a:lumOff val="25000"/>
                  </a:schemeClr>
                </a:solidFill>
                <a:latin typeface="Times New Roman" panose="02020603050405020304" pitchFamily="18" charset="0"/>
                <a:cs typeface="Times New Roman" panose="02020603050405020304" pitchFamily="18" charset="0"/>
              </a:rPr>
              <a:t>Someswara</a:t>
            </a:r>
            <a:r>
              <a:rPr lang="en-IN" sz="1400" dirty="0">
                <a:solidFill>
                  <a:schemeClr val="tx1">
                    <a:lumMod val="75000"/>
                    <a:lumOff val="25000"/>
                  </a:schemeClr>
                </a:solidFill>
                <a:latin typeface="Times New Roman" panose="02020603050405020304" pitchFamily="18" charset="0"/>
                <a:cs typeface="Times New Roman" panose="02020603050405020304" pitchFamily="18" charset="0"/>
              </a:rPr>
              <a:t> Rao, E. </a:t>
            </a:r>
            <a:r>
              <a:rPr lang="en-IN" sz="1400" dirty="0" err="1">
                <a:solidFill>
                  <a:schemeClr val="tx1">
                    <a:lumMod val="75000"/>
                    <a:lumOff val="25000"/>
                  </a:schemeClr>
                </a:solidFill>
                <a:latin typeface="Times New Roman" panose="02020603050405020304" pitchFamily="18" charset="0"/>
                <a:cs typeface="Times New Roman" panose="02020603050405020304" pitchFamily="18" charset="0"/>
              </a:rPr>
              <a:t>Brumancia</a:t>
            </a:r>
            <a:r>
              <a:rPr lang="en-IN" sz="1400" dirty="0">
                <a:solidFill>
                  <a:schemeClr val="tx1">
                    <a:lumMod val="75000"/>
                    <a:lumOff val="25000"/>
                  </a:schemeClr>
                </a:solidFill>
                <a:latin typeface="Times New Roman" panose="02020603050405020304" pitchFamily="18" charset="0"/>
                <a:cs typeface="Times New Roman" panose="02020603050405020304" pitchFamily="18" charset="0"/>
              </a:rPr>
              <a:t>, K. Indira, T. </a:t>
            </a:r>
            <a:r>
              <a:rPr lang="en-IN" sz="1400" dirty="0" err="1">
                <a:solidFill>
                  <a:schemeClr val="tx1">
                    <a:lumMod val="75000"/>
                    <a:lumOff val="25000"/>
                  </a:schemeClr>
                </a:solidFill>
                <a:latin typeface="Times New Roman" panose="02020603050405020304" pitchFamily="18" charset="0"/>
                <a:cs typeface="Times New Roman" panose="02020603050405020304" pitchFamily="18" charset="0"/>
              </a:rPr>
              <a:t>Anandhi</a:t>
            </a:r>
            <a:r>
              <a:rPr lang="en-IN" sz="1400" dirty="0">
                <a:solidFill>
                  <a:schemeClr val="tx1">
                    <a:lumMod val="75000"/>
                    <a:lumOff val="25000"/>
                  </a:schemeClr>
                </a:solidFill>
                <a:latin typeface="Times New Roman" panose="02020603050405020304" pitchFamily="18" charset="0"/>
                <a:cs typeface="Times New Roman" panose="02020603050405020304" pitchFamily="18" charset="0"/>
              </a:rPr>
              <a:t> and P. </a:t>
            </a:r>
            <a:r>
              <a:rPr lang="en-IN" sz="1400" dirty="0" err="1">
                <a:solidFill>
                  <a:schemeClr val="tx1">
                    <a:lumMod val="75000"/>
                    <a:lumOff val="25000"/>
                  </a:schemeClr>
                </a:solidFill>
                <a:latin typeface="Times New Roman" panose="02020603050405020304" pitchFamily="18" charset="0"/>
                <a:cs typeface="Times New Roman" panose="02020603050405020304" pitchFamily="18" charset="0"/>
              </a:rPr>
              <a:t>Ajitha</a:t>
            </a:r>
            <a:r>
              <a:rPr lang="en-IN" sz="1400" dirty="0">
                <a:solidFill>
                  <a:schemeClr val="tx1">
                    <a:lumMod val="75000"/>
                    <a:lumOff val="25000"/>
                  </a:schemeClr>
                </a:solidFill>
                <a:latin typeface="Times New Roman" panose="02020603050405020304" pitchFamily="18" charset="0"/>
                <a:cs typeface="Times New Roman" panose="02020603050405020304" pitchFamily="18" charset="0"/>
              </a:rPr>
              <a:t>, "Finger Recognition and Gesture based Virtual Keyboard," 2020 5th International Conference on Communication and Electronics Systems (ICCES), 2020, pp. 1321-1324, </a:t>
            </a:r>
            <a:r>
              <a:rPr lang="en-IN" sz="1400" dirty="0" err="1">
                <a:solidFill>
                  <a:schemeClr val="tx1">
                    <a:lumMod val="75000"/>
                    <a:lumOff val="25000"/>
                  </a:schemeClr>
                </a:solidFill>
                <a:latin typeface="Times New Roman" panose="02020603050405020304" pitchFamily="18" charset="0"/>
                <a:cs typeface="Times New Roman" panose="02020603050405020304" pitchFamily="18" charset="0"/>
              </a:rPr>
              <a:t>doi</a:t>
            </a:r>
            <a:r>
              <a:rPr lang="en-IN" sz="1400" dirty="0">
                <a:solidFill>
                  <a:schemeClr val="tx1">
                    <a:lumMod val="75000"/>
                    <a:lumOff val="25000"/>
                  </a:schemeClr>
                </a:solidFill>
                <a:latin typeface="Times New Roman" panose="02020603050405020304" pitchFamily="18" charset="0"/>
                <a:cs typeface="Times New Roman" panose="02020603050405020304" pitchFamily="18" charset="0"/>
              </a:rPr>
              <a:t>: 10.1109/ICCES48766.2020.9137889</a:t>
            </a:r>
            <a:r>
              <a:rPr lang="en-IN" sz="1400" dirty="0">
                <a:latin typeface="Times New Roman" panose="02020603050405020304" pitchFamily="18" charset="0"/>
                <a:cs typeface="Times New Roman" panose="02020603050405020304" pitchFamily="18" charset="0"/>
              </a:rPr>
              <a:t>.</a:t>
            </a:r>
            <a:endParaRPr lang="en-IN" sz="14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1DE30E99-DE0B-F9E4-F19B-410271D2B6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5689" y="27039"/>
            <a:ext cx="1616464" cy="449633"/>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8" name="Title 1"/>
          <p:cNvSpPr>
            <a:spLocks noGrp="1"/>
          </p:cNvSpPr>
          <p:nvPr>
            <p:ph type="title"/>
          </p:nvPr>
        </p:nvSpPr>
        <p:spPr>
          <a:xfrm>
            <a:off x="107504" y="2492896"/>
            <a:ext cx="8064896" cy="936104"/>
          </a:xfrm>
        </p:spPr>
        <p:txBody>
          <a:bodyPr>
            <a:normAutofit/>
          </a:bodyPr>
          <a:lstStyle/>
          <a:p>
            <a:pPr algn="ctr"/>
            <a:r>
              <a:rPr lang="en-IN" sz="5400" dirty="0">
                <a:latin typeface="Times New Roman" panose="02020603050405020304" pitchFamily="18" charset="0"/>
                <a:cs typeface="Times New Roman" panose="02020603050405020304" pitchFamily="18" charset="0"/>
              </a:rPr>
              <a:t>THANK YOU</a:t>
            </a:r>
          </a:p>
        </p:txBody>
      </p:sp>
      <p:pic>
        <p:nvPicPr>
          <p:cNvPr id="2" name="Picture 1">
            <a:extLst>
              <a:ext uri="{FF2B5EF4-FFF2-40B4-BE49-F238E27FC236}">
                <a16:creationId xmlns:a16="http://schemas.microsoft.com/office/drawing/2014/main" id="{EC9AAAC6-4452-48E5-0D8A-7236087650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5689" y="27039"/>
            <a:ext cx="1616464" cy="44963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8"/>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p:txBody>
      </p:sp>
      <p:sp>
        <p:nvSpPr>
          <p:cNvPr id="1048603" name="Content Placeholder 9"/>
          <p:cNvSpPr>
            <a:spLocks noGrp="1"/>
          </p:cNvSpPr>
          <p:nvPr>
            <p:ph idx="1"/>
          </p:nvPr>
        </p:nvSpPr>
        <p:spPr>
          <a:xfrm>
            <a:off x="291067" y="1488613"/>
            <a:ext cx="6984776" cy="3880773"/>
          </a:xfrm>
        </p:spPr>
        <p:txBody>
          <a:bodyPr>
            <a:normAutofit/>
          </a:bodyPr>
          <a:lstStyle/>
          <a:p>
            <a:pPr algn="just">
              <a:buFont typeface="Wingdings" panose="05000000000000000000" pitchFamily="2" charset="2"/>
              <a:buChar char="§"/>
            </a:pPr>
            <a:r>
              <a:rPr lang="en-GB" sz="1500" dirty="0">
                <a:latin typeface="Times New Roman" panose="02020603050405020304" pitchFamily="18" charset="0"/>
                <a:cs typeface="Times New Roman" panose="02020603050405020304" pitchFamily="18" charset="0"/>
              </a:rPr>
              <a:t>This project integrates machine learning into gesture recognition and voice assistance, enhancing human-computer interaction. Leveraging trained models, the system interprets user gestures for an intuitive interface, targeting applications like virtual reality, gaming, and smart devices. With extensive training on diverse datasets, the system achieves high accuracy, fostering natural communication. This research contributes to interactive technologies, paving the way for innovative and user-friendly applications, thus enriching the evolving landscape of Human Interaction-Computer Interface.</a:t>
            </a:r>
            <a:endParaRPr lang="en-IN" sz="15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5E19DBCD-1D15-2154-A714-AC2C8E9661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5843" y="27039"/>
            <a:ext cx="1676310" cy="46627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
          <p:cNvSpPr>
            <a:spLocks noGrp="1"/>
          </p:cNvSpPr>
          <p:nvPr>
            <p:ph type="title"/>
          </p:nvPr>
        </p:nvSpPr>
        <p:spPr>
          <a:xfrm>
            <a:off x="609599" y="332656"/>
            <a:ext cx="6347713" cy="792088"/>
          </a:xfrm>
        </p:spPr>
        <p:txBody>
          <a:bodyPr/>
          <a:lstStyle/>
          <a:p>
            <a:pPr algn="ctr"/>
            <a:r>
              <a:rPr lang="en-GB" dirty="0">
                <a:latin typeface="Times New Roman" panose="02020603050405020304" pitchFamily="18" charset="0"/>
                <a:cs typeface="Times New Roman" panose="02020603050405020304" pitchFamily="18" charset="0"/>
              </a:rPr>
              <a:t>EXISTING SYSTEM</a:t>
            </a:r>
            <a:endParaRPr lang="en-IN" dirty="0">
              <a:latin typeface="Times New Roman" panose="02020603050405020304" pitchFamily="18" charset="0"/>
              <a:cs typeface="Times New Roman" panose="02020603050405020304" pitchFamily="18" charset="0"/>
            </a:endParaRPr>
          </a:p>
        </p:txBody>
      </p:sp>
      <p:sp>
        <p:nvSpPr>
          <p:cNvPr id="1048605" name="Content Placeholder 2"/>
          <p:cNvSpPr>
            <a:spLocks noGrp="1"/>
          </p:cNvSpPr>
          <p:nvPr>
            <p:ph idx="1"/>
          </p:nvPr>
        </p:nvSpPr>
        <p:spPr>
          <a:xfrm>
            <a:off x="683568" y="1196752"/>
            <a:ext cx="6696744" cy="5328592"/>
          </a:xfrm>
        </p:spPr>
        <p:txBody>
          <a:bodyPr>
            <a:normAutofit/>
          </a:bodyPr>
          <a:lstStyle/>
          <a:p>
            <a:pPr algn="just">
              <a:lnSpc>
                <a:spcPct val="100000"/>
              </a:lnSpc>
              <a:buFont typeface="Wingdings" panose="05000000000000000000" pitchFamily="2" charset="2"/>
              <a:buChar char="§"/>
            </a:pPr>
            <a:r>
              <a:rPr lang="en-GB" sz="1600" dirty="0">
                <a:latin typeface="Times New Roman" panose="02020603050405020304"/>
                <a:cs typeface="Times New Roman" panose="02020603050405020304"/>
              </a:rPr>
              <a:t>	</a:t>
            </a:r>
            <a:r>
              <a:rPr lang="en-GB" sz="1600" b="1" dirty="0">
                <a:latin typeface="Times New Roman" panose="02020603050405020304"/>
                <a:cs typeface="Times New Roman" panose="02020603050405020304"/>
              </a:rPr>
              <a:t>Basic Voice Assistance:</a:t>
            </a:r>
          </a:p>
          <a:p>
            <a:pPr algn="just">
              <a:buFont typeface="Wingdings" panose="05000000000000000000" pitchFamily="2" charset="2"/>
              <a:buChar char="§"/>
            </a:pPr>
            <a:r>
              <a:rPr lang="en-GB" sz="1500" dirty="0">
                <a:latin typeface="Times New Roman" panose="02020603050405020304"/>
                <a:cs typeface="Times New Roman" panose="02020603050405020304"/>
              </a:rPr>
              <a:t>Users can interact with the system using voice commands.</a:t>
            </a:r>
          </a:p>
          <a:p>
            <a:pPr algn="just">
              <a:buFont typeface="Wingdings" panose="05000000000000000000" pitchFamily="2" charset="2"/>
              <a:buChar char="§"/>
            </a:pPr>
            <a:r>
              <a:rPr lang="en-GB" sz="1500" dirty="0">
                <a:latin typeface="Times New Roman" panose="02020603050405020304"/>
                <a:cs typeface="Times New Roman" panose="02020603050405020304"/>
              </a:rPr>
              <a:t>Limited to basic commands and responses.</a:t>
            </a:r>
          </a:p>
          <a:p>
            <a:pPr algn="just">
              <a:buFont typeface="Wingdings" panose="05000000000000000000" pitchFamily="2" charset="2"/>
              <a:buChar char="§"/>
            </a:pPr>
            <a:r>
              <a:rPr lang="en-GB" sz="1500" dirty="0">
                <a:latin typeface="Times New Roman" panose="02020603050405020304"/>
                <a:cs typeface="Times New Roman" panose="02020603050405020304"/>
              </a:rPr>
              <a:t>No dynamic gestures or virtual keyboard integration.</a:t>
            </a:r>
          </a:p>
          <a:p>
            <a:pPr algn="just">
              <a:lnSpc>
                <a:spcPct val="100000"/>
              </a:lnSpc>
              <a:buFont typeface="Wingdings" panose="05000000000000000000" pitchFamily="2" charset="2"/>
              <a:buChar char="§"/>
            </a:pPr>
            <a:r>
              <a:rPr lang="en-GB" sz="1600" dirty="0">
                <a:latin typeface="Times New Roman" panose="02020603050405020304"/>
                <a:cs typeface="Times New Roman" panose="02020603050405020304"/>
              </a:rPr>
              <a:t>	</a:t>
            </a:r>
            <a:r>
              <a:rPr lang="en-GB" sz="1600" b="1" dirty="0">
                <a:latin typeface="Times New Roman" panose="02020603050405020304"/>
                <a:cs typeface="Times New Roman" panose="02020603050405020304"/>
              </a:rPr>
              <a:t>Static Virtual Keyboard</a:t>
            </a:r>
            <a:r>
              <a:rPr lang="en-GB" sz="1600" dirty="0">
                <a:latin typeface="Times New Roman" panose="02020603050405020304"/>
                <a:cs typeface="Times New Roman" panose="02020603050405020304"/>
              </a:rPr>
              <a:t>:</a:t>
            </a:r>
          </a:p>
          <a:p>
            <a:pPr algn="just">
              <a:buFont typeface="Wingdings" panose="05000000000000000000" pitchFamily="2" charset="2"/>
              <a:buChar char="§"/>
            </a:pPr>
            <a:r>
              <a:rPr lang="en-GB" sz="1500" dirty="0">
                <a:latin typeface="Times New Roman" panose="02020603050405020304"/>
                <a:cs typeface="Times New Roman" panose="02020603050405020304"/>
              </a:rPr>
              <a:t>Users can input text using a virtual keyboard.</a:t>
            </a:r>
          </a:p>
          <a:p>
            <a:pPr algn="just">
              <a:buFont typeface="Wingdings" panose="05000000000000000000" pitchFamily="2" charset="2"/>
              <a:buChar char="§"/>
            </a:pPr>
            <a:r>
              <a:rPr lang="en-GB" sz="1500" dirty="0">
                <a:latin typeface="Times New Roman" panose="02020603050405020304"/>
                <a:cs typeface="Times New Roman" panose="02020603050405020304"/>
              </a:rPr>
              <a:t>Limited interaction and may not be user-friendly for those with mobility issues.</a:t>
            </a:r>
          </a:p>
          <a:p>
            <a:pPr algn="just">
              <a:lnSpc>
                <a:spcPct val="100000"/>
              </a:lnSpc>
              <a:buFont typeface="Wingdings" panose="05000000000000000000" pitchFamily="2" charset="2"/>
              <a:buChar char="§"/>
            </a:pPr>
            <a:r>
              <a:rPr lang="en-GB" sz="1600" dirty="0">
                <a:latin typeface="Times New Roman" panose="02020603050405020304"/>
                <a:cs typeface="Times New Roman" panose="02020603050405020304"/>
              </a:rPr>
              <a:t>	</a:t>
            </a:r>
            <a:r>
              <a:rPr lang="en-GB" sz="1600" b="1" dirty="0">
                <a:latin typeface="Times New Roman" panose="02020603050405020304"/>
                <a:cs typeface="Times New Roman" panose="02020603050405020304"/>
              </a:rPr>
              <a:t>No Dynamic Gesture Support</a:t>
            </a:r>
            <a:r>
              <a:rPr lang="en-GB" sz="1600" dirty="0">
                <a:latin typeface="Times New Roman" panose="02020603050405020304"/>
                <a:cs typeface="Times New Roman" panose="02020603050405020304"/>
              </a:rPr>
              <a:t>:</a:t>
            </a:r>
          </a:p>
          <a:p>
            <a:pPr algn="just">
              <a:buFont typeface="Wingdings" panose="05000000000000000000" pitchFamily="2" charset="2"/>
              <a:buChar char="§"/>
            </a:pPr>
            <a:r>
              <a:rPr lang="en-GB" sz="1500" dirty="0">
                <a:latin typeface="Times New Roman" panose="02020603050405020304"/>
                <a:cs typeface="Times New Roman" panose="02020603050405020304"/>
              </a:rPr>
              <a:t>Lack of dynamic gestures for more intuitive interaction.</a:t>
            </a:r>
          </a:p>
          <a:p>
            <a:pPr algn="just">
              <a:buFont typeface="Wingdings" panose="05000000000000000000" pitchFamily="2" charset="2"/>
              <a:buChar char="§"/>
            </a:pPr>
            <a:r>
              <a:rPr lang="en-GB" sz="1500" dirty="0">
                <a:latin typeface="Times New Roman" panose="02020603050405020304"/>
                <a:cs typeface="Times New Roman" panose="02020603050405020304"/>
              </a:rPr>
              <a:t>Users are confined to voice commands or manual virtual keyboard input.</a:t>
            </a:r>
            <a:r>
              <a:rPr lang="en-GB" sz="1500" b="1" dirty="0">
                <a:latin typeface="Times New Roman" panose="02020603050405020304"/>
                <a:cs typeface="Times New Roman" panose="02020603050405020304"/>
              </a:rPr>
              <a:t>      </a:t>
            </a:r>
          </a:p>
          <a:p>
            <a:pPr marL="0" indent="0" algn="just">
              <a:lnSpc>
                <a:spcPct val="100000"/>
              </a:lnSpc>
              <a:buNone/>
            </a:pPr>
            <a:endParaRPr lang="en-GB" sz="1600" b="1" dirty="0">
              <a:latin typeface="Times New Roman" panose="02020603050405020304"/>
              <a:cs typeface="Times New Roman" panose="02020603050405020304"/>
            </a:endParaRPr>
          </a:p>
          <a:p>
            <a:pPr marL="285750" indent="-285750" algn="just">
              <a:lnSpc>
                <a:spcPct val="100000"/>
              </a:lnSpc>
              <a:buFont typeface="Arial" panose="020B0604020202020204" pitchFamily="34" charset="0"/>
              <a:buChar char="•"/>
            </a:pPr>
            <a:endParaRPr lang="en-GB" sz="1600" b="1" dirty="0">
              <a:latin typeface="Times New Roman" panose="02020603050405020304"/>
              <a:cs typeface="Times New Roman" panose="02020603050405020304"/>
            </a:endParaRPr>
          </a:p>
          <a:p>
            <a:pPr algn="just"/>
            <a:endParaRPr lang="en-IN" sz="1600" dirty="0"/>
          </a:p>
        </p:txBody>
      </p:sp>
      <p:pic>
        <p:nvPicPr>
          <p:cNvPr id="2" name="Picture 1">
            <a:extLst>
              <a:ext uri="{FF2B5EF4-FFF2-40B4-BE49-F238E27FC236}">
                <a16:creationId xmlns:a16="http://schemas.microsoft.com/office/drawing/2014/main" id="{4A3B49AE-3E11-4076-A785-4AB7991E5C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2280" y="27039"/>
            <a:ext cx="1859873" cy="3918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a:xfrm>
            <a:off x="755576" y="332656"/>
            <a:ext cx="6347713" cy="936104"/>
          </a:xfrm>
        </p:spPr>
        <p:txBody>
          <a:bodyPr/>
          <a:lstStyle/>
          <a:p>
            <a:pPr algn="ctr"/>
            <a:r>
              <a:rPr lang="en-GB" dirty="0">
                <a:latin typeface="Times New Roman" panose="02020603050405020304" pitchFamily="18" charset="0"/>
                <a:cs typeface="Times New Roman" panose="02020603050405020304" pitchFamily="18" charset="0"/>
              </a:rPr>
              <a:t>PROPOSED SYSTEM</a:t>
            </a:r>
            <a:endParaRPr lang="en-IN" dirty="0">
              <a:latin typeface="Times New Roman" panose="02020603050405020304" pitchFamily="18" charset="0"/>
              <a:cs typeface="Times New Roman" panose="02020603050405020304" pitchFamily="18" charset="0"/>
            </a:endParaRPr>
          </a:p>
        </p:txBody>
      </p:sp>
      <p:sp>
        <p:nvSpPr>
          <p:cNvPr id="1048607" name="Content Placeholder 2"/>
          <p:cNvSpPr>
            <a:spLocks noGrp="1"/>
          </p:cNvSpPr>
          <p:nvPr>
            <p:ph idx="1"/>
          </p:nvPr>
        </p:nvSpPr>
        <p:spPr>
          <a:xfrm>
            <a:off x="365036" y="980728"/>
            <a:ext cx="7128792" cy="5544616"/>
          </a:xfrm>
        </p:spPr>
        <p:txBody>
          <a:bodyPr>
            <a:noAutofit/>
          </a:bodyPr>
          <a:lstStyle/>
          <a:p>
            <a:pPr marL="0" indent="0" algn="just">
              <a:buNone/>
            </a:pPr>
            <a:r>
              <a:rPr lang="en-GB" sz="1500" dirty="0">
                <a:latin typeface="Times New Roman" panose="02020603050405020304" pitchFamily="18" charset="0"/>
                <a:cs typeface="Times New Roman" panose="02020603050405020304" pitchFamily="18" charset="0"/>
              </a:rPr>
              <a:t>	</a:t>
            </a:r>
            <a:r>
              <a:rPr lang="en-GB" sz="1500" b="1" dirty="0">
                <a:latin typeface="Times New Roman" panose="02020603050405020304" pitchFamily="18" charset="0"/>
                <a:cs typeface="Times New Roman" panose="02020603050405020304" pitchFamily="18" charset="0"/>
              </a:rPr>
              <a:t>Enhanced Voice Assistance:</a:t>
            </a:r>
          </a:p>
          <a:p>
            <a:pPr algn="just">
              <a:buFont typeface="Wingdings" panose="05000000000000000000" pitchFamily="2" charset="2"/>
              <a:buChar char="§"/>
            </a:pPr>
            <a:r>
              <a:rPr lang="en-GB" sz="1400" dirty="0">
                <a:latin typeface="Times New Roman" panose="02020603050405020304" pitchFamily="18" charset="0"/>
                <a:cs typeface="Times New Roman" panose="02020603050405020304" pitchFamily="18" charset="0"/>
              </a:rPr>
              <a:t>Integration of advanced natural language processing for more complex voice commands.</a:t>
            </a:r>
          </a:p>
          <a:p>
            <a:pPr algn="just">
              <a:buFont typeface="Wingdings" panose="05000000000000000000" pitchFamily="2" charset="2"/>
              <a:buChar char="§"/>
            </a:pPr>
            <a:r>
              <a:rPr lang="en-GB" sz="1400" dirty="0">
                <a:latin typeface="Times New Roman" panose="02020603050405020304" pitchFamily="18" charset="0"/>
                <a:cs typeface="Times New Roman" panose="02020603050405020304" pitchFamily="18" charset="0"/>
              </a:rPr>
              <a:t>Capability to trigger dynamic gestures and virtual keyboard interactions through voice commands.</a:t>
            </a:r>
          </a:p>
          <a:p>
            <a:pPr algn="just">
              <a:buFont typeface="Wingdings" panose="05000000000000000000" pitchFamily="2" charset="2"/>
              <a:buChar char="§"/>
            </a:pPr>
            <a:r>
              <a:rPr lang="en-GB" sz="1500" dirty="0">
                <a:latin typeface="Times New Roman" panose="02020603050405020304" pitchFamily="18" charset="0"/>
                <a:cs typeface="Times New Roman" panose="02020603050405020304" pitchFamily="18" charset="0"/>
              </a:rPr>
              <a:t>	</a:t>
            </a:r>
            <a:r>
              <a:rPr lang="en-GB" sz="1500" b="1" dirty="0">
                <a:latin typeface="Times New Roman" panose="02020603050405020304" pitchFamily="18" charset="0"/>
                <a:cs typeface="Times New Roman" panose="02020603050405020304" pitchFamily="18" charset="0"/>
              </a:rPr>
              <a:t>Dynamic Gesture Recognition:</a:t>
            </a:r>
          </a:p>
          <a:p>
            <a:pPr algn="just">
              <a:buFont typeface="Wingdings" panose="05000000000000000000" pitchFamily="2" charset="2"/>
              <a:buChar char="§"/>
            </a:pPr>
            <a:r>
              <a:rPr lang="en-GB" sz="1400" dirty="0">
                <a:latin typeface="Times New Roman" panose="02020603050405020304" pitchFamily="18" charset="0"/>
                <a:cs typeface="Times New Roman" panose="02020603050405020304" pitchFamily="18" charset="0"/>
              </a:rPr>
              <a:t>Implementation of a dynamic gesture recognition system.</a:t>
            </a:r>
          </a:p>
          <a:p>
            <a:pPr algn="just">
              <a:buFont typeface="Wingdings" panose="05000000000000000000" pitchFamily="2" charset="2"/>
              <a:buChar char="§"/>
            </a:pPr>
            <a:r>
              <a:rPr lang="en-GB" sz="1400" dirty="0">
                <a:latin typeface="Times New Roman" panose="02020603050405020304" pitchFamily="18" charset="0"/>
                <a:cs typeface="Times New Roman" panose="02020603050405020304" pitchFamily="18" charset="0"/>
              </a:rPr>
              <a:t>Users can perform gestures to control various aspects of the system.</a:t>
            </a:r>
          </a:p>
          <a:p>
            <a:pPr algn="just">
              <a:buFont typeface="Wingdings" panose="05000000000000000000" pitchFamily="2" charset="2"/>
              <a:buChar char="§"/>
            </a:pPr>
            <a:r>
              <a:rPr lang="en-GB" sz="1400" dirty="0">
                <a:latin typeface="Times New Roman" panose="02020603050405020304" pitchFamily="18" charset="0"/>
                <a:cs typeface="Times New Roman" panose="02020603050405020304" pitchFamily="18" charset="0"/>
              </a:rPr>
              <a:t>Gestures can include commands for navigation, selection, and other interactive functionalities.</a:t>
            </a:r>
          </a:p>
          <a:p>
            <a:pPr algn="just">
              <a:buFont typeface="Wingdings" panose="05000000000000000000" pitchFamily="2" charset="2"/>
              <a:buChar char="§"/>
            </a:pPr>
            <a:r>
              <a:rPr lang="en-GB" sz="1500" b="1" dirty="0">
                <a:latin typeface="Times New Roman" panose="02020603050405020304" pitchFamily="18" charset="0"/>
                <a:cs typeface="Times New Roman" panose="02020603050405020304" pitchFamily="18" charset="0"/>
              </a:rPr>
              <a:t>	Virtual Keyboard Improvement:</a:t>
            </a:r>
          </a:p>
          <a:p>
            <a:pPr algn="just">
              <a:buFont typeface="Wingdings" panose="05000000000000000000" pitchFamily="2" charset="2"/>
              <a:buChar char="§"/>
            </a:pPr>
            <a:r>
              <a:rPr lang="en-GB" sz="1400" dirty="0">
                <a:latin typeface="Times New Roman" panose="02020603050405020304" pitchFamily="18" charset="0"/>
                <a:cs typeface="Times New Roman" panose="02020603050405020304" pitchFamily="18" charset="0"/>
              </a:rPr>
              <a:t>Integration with dynamic gestures for more versatile control.</a:t>
            </a:r>
          </a:p>
          <a:p>
            <a:pPr algn="just">
              <a:buFont typeface="Wingdings" panose="05000000000000000000" pitchFamily="2" charset="2"/>
              <a:buChar char="§"/>
            </a:pPr>
            <a:r>
              <a:rPr lang="en-GB" sz="1400" dirty="0">
                <a:latin typeface="Times New Roman" panose="02020603050405020304" pitchFamily="18" charset="0"/>
                <a:cs typeface="Times New Roman" panose="02020603050405020304" pitchFamily="18" charset="0"/>
              </a:rPr>
              <a:t>Option to activate the virtual keyboard through both voice commands and gestures.</a:t>
            </a:r>
          </a:p>
          <a:p>
            <a:pPr algn="just">
              <a:buFont typeface="Wingdings" panose="05000000000000000000" pitchFamily="2" charset="2"/>
              <a:buChar char="§"/>
            </a:pPr>
            <a:r>
              <a:rPr lang="en-GB" sz="1400" dirty="0">
                <a:latin typeface="Times New Roman" panose="02020603050405020304" pitchFamily="18" charset="0"/>
                <a:cs typeface="Times New Roman" panose="02020603050405020304" pitchFamily="18" charset="0"/>
              </a:rPr>
              <a:t>Integration of Voice, Gesture, and Keyboard.</a:t>
            </a:r>
            <a:endParaRPr lang="en-IN" sz="14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21444F83-E48B-0B55-0A0C-FF0605EAB6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6296" y="27040"/>
            <a:ext cx="1715857" cy="4772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SYSTEM REQUIRMENTS</a:t>
            </a:r>
            <a:endParaRPr lang="en-IN" dirty="0">
              <a:latin typeface="Times New Roman" panose="02020603050405020304" pitchFamily="18" charset="0"/>
              <a:cs typeface="Times New Roman" panose="02020603050405020304" pitchFamily="18" charset="0"/>
            </a:endParaRPr>
          </a:p>
        </p:txBody>
      </p:sp>
      <p:sp>
        <p:nvSpPr>
          <p:cNvPr id="1048609" name="Content Placeholder 2"/>
          <p:cNvSpPr>
            <a:spLocks noGrp="1"/>
          </p:cNvSpPr>
          <p:nvPr>
            <p:ph idx="1"/>
          </p:nvPr>
        </p:nvSpPr>
        <p:spPr>
          <a:xfrm>
            <a:off x="609599" y="1484784"/>
            <a:ext cx="6347714" cy="4556579"/>
          </a:xfrm>
        </p:spPr>
        <p:txBody>
          <a:bodyPr>
            <a:normAutofit/>
          </a:bodyPr>
          <a:lstStyle/>
          <a:p>
            <a:pPr marL="0" indent="0">
              <a:buNone/>
            </a:pPr>
            <a:r>
              <a:rPr lang="en-GB" b="1" dirty="0">
                <a:latin typeface="Times New Roman" panose="02020603050405020304" pitchFamily="18" charset="0"/>
                <a:cs typeface="Times New Roman" panose="02020603050405020304" pitchFamily="18" charset="0"/>
              </a:rPr>
              <a:t>Software Requirements :</a:t>
            </a:r>
          </a:p>
          <a:p>
            <a:pPr algn="just">
              <a:buFont typeface="Wingdings" panose="05000000000000000000" pitchFamily="2" charset="2"/>
              <a:buChar char="§"/>
            </a:pPr>
            <a:r>
              <a:rPr lang="en-IN" sz="1500" dirty="0">
                <a:latin typeface="Times New Roman" panose="02020603050405020304" pitchFamily="18" charset="0"/>
                <a:cs typeface="Times New Roman" panose="02020603050405020304" pitchFamily="18" charset="0"/>
              </a:rPr>
              <a:t>Operating System : Windows 10 </a:t>
            </a:r>
          </a:p>
          <a:p>
            <a:pPr algn="just">
              <a:buFont typeface="Wingdings" panose="05000000000000000000" pitchFamily="2" charset="2"/>
              <a:buChar char="§"/>
            </a:pPr>
            <a:r>
              <a:rPr lang="en-IN" sz="1500" dirty="0">
                <a:latin typeface="Times New Roman" panose="02020603050405020304" pitchFamily="18" charset="0"/>
                <a:cs typeface="Times New Roman" panose="02020603050405020304" pitchFamily="18" charset="0"/>
              </a:rPr>
              <a:t>Simulation Tool    : Anaconda </a:t>
            </a:r>
          </a:p>
          <a:p>
            <a:pPr algn="just">
              <a:buFont typeface="Wingdings" panose="05000000000000000000" pitchFamily="2" charset="2"/>
              <a:buChar char="§"/>
            </a:pPr>
            <a:r>
              <a:rPr lang="en-IN" sz="1500" dirty="0">
                <a:latin typeface="Times New Roman" panose="02020603050405020304" pitchFamily="18" charset="0"/>
                <a:cs typeface="Times New Roman" panose="02020603050405020304" pitchFamily="18" charset="0"/>
              </a:rPr>
              <a:t>Language              : Python</a:t>
            </a:r>
          </a:p>
          <a:p>
            <a:pPr marL="0" indent="0" algn="just">
              <a:buNone/>
            </a:pPr>
            <a:r>
              <a:rPr lang="en-IN" sz="1600" b="1" dirty="0">
                <a:latin typeface="Times New Roman" panose="02020603050405020304" pitchFamily="18" charset="0"/>
                <a:cs typeface="Times New Roman" panose="02020603050405020304" pitchFamily="18" charset="0"/>
              </a:rPr>
              <a:t>Hardware Requirements :</a:t>
            </a:r>
          </a:p>
          <a:p>
            <a:pPr algn="just">
              <a:buFont typeface="Wingdings" panose="05000000000000000000" pitchFamily="2" charset="2"/>
              <a:buChar char="§"/>
            </a:pPr>
            <a:r>
              <a:rPr lang="en-IN" sz="1500" dirty="0">
                <a:latin typeface="Times New Roman" panose="02020603050405020304" pitchFamily="18" charset="0"/>
                <a:cs typeface="Times New Roman" panose="02020603050405020304" pitchFamily="18" charset="0"/>
              </a:rPr>
              <a:t>RAM           : 4 GB </a:t>
            </a:r>
          </a:p>
          <a:p>
            <a:pPr algn="just">
              <a:buFont typeface="Wingdings" panose="05000000000000000000" pitchFamily="2" charset="2"/>
              <a:buChar char="§"/>
            </a:pPr>
            <a:r>
              <a:rPr lang="en-IN" sz="1500" dirty="0">
                <a:latin typeface="Times New Roman" panose="02020603050405020304" pitchFamily="18" charset="0"/>
                <a:cs typeface="Times New Roman" panose="02020603050405020304" pitchFamily="18" charset="0"/>
              </a:rPr>
              <a:t>Hard Disk    : 10 GB </a:t>
            </a:r>
          </a:p>
          <a:p>
            <a:pPr algn="just">
              <a:buFont typeface="Wingdings" panose="05000000000000000000" pitchFamily="2" charset="2"/>
              <a:buChar char="§"/>
            </a:pPr>
            <a:r>
              <a:rPr lang="en-IN" sz="1500" dirty="0">
                <a:latin typeface="Times New Roman" panose="02020603050405020304" pitchFamily="18" charset="0"/>
                <a:cs typeface="Times New Roman" panose="02020603050405020304" pitchFamily="18" charset="0"/>
              </a:rPr>
              <a:t>Processor     : Intel i7</a:t>
            </a:r>
          </a:p>
          <a:p>
            <a:pPr algn="just">
              <a:buFont typeface="Wingdings" panose="05000000000000000000" pitchFamily="2" charset="2"/>
              <a:buChar char="§"/>
            </a:pPr>
            <a:r>
              <a:rPr lang="en-IN" sz="1500" dirty="0">
                <a:latin typeface="Times New Roman" panose="02020603050405020304" pitchFamily="18" charset="0"/>
                <a:cs typeface="Times New Roman" panose="02020603050405020304" pitchFamily="18" charset="0"/>
              </a:rPr>
              <a:t>Devices        : Personal computer with camera of 2mp</a:t>
            </a:r>
          </a:p>
        </p:txBody>
      </p:sp>
      <p:pic>
        <p:nvPicPr>
          <p:cNvPr id="2" name="Picture 1">
            <a:extLst>
              <a:ext uri="{FF2B5EF4-FFF2-40B4-BE49-F238E27FC236}">
                <a16:creationId xmlns:a16="http://schemas.microsoft.com/office/drawing/2014/main" id="{84B477B5-649C-447C-6660-E6096FF2EC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8304" y="27039"/>
            <a:ext cx="1643849" cy="48350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a:xfrm>
            <a:off x="609599" y="332656"/>
            <a:ext cx="5402561" cy="864096"/>
          </a:xfrm>
        </p:spPr>
        <p:txBody>
          <a:bodyPr>
            <a:normAutofit/>
          </a:bodyPr>
          <a:lstStyle/>
          <a:p>
            <a:pPr algn="ctr"/>
            <a:r>
              <a:rPr lang="en-GB" sz="3200" dirty="0">
                <a:latin typeface="Times New Roman" panose="02020603050405020304" pitchFamily="18" charset="0"/>
                <a:cs typeface="Times New Roman" panose="02020603050405020304" pitchFamily="18" charset="0"/>
              </a:rPr>
              <a:t>SYSTEM ARCHITECTURE</a:t>
            </a:r>
            <a:endParaRPr lang="en-IN" sz="3200" dirty="0">
              <a:latin typeface="Times New Roman" panose="02020603050405020304" pitchFamily="18" charset="0"/>
              <a:cs typeface="Times New Roman" panose="02020603050405020304" pitchFamily="18" charset="0"/>
            </a:endParaRPr>
          </a:p>
        </p:txBody>
      </p:sp>
      <p:pic>
        <p:nvPicPr>
          <p:cNvPr id="2097152" name="Picture 2"/>
          <p:cNvPicPr>
            <a:picLocks noChangeAspect="1"/>
          </p:cNvPicPr>
          <p:nvPr/>
        </p:nvPicPr>
        <p:blipFill>
          <a:blip r:embed="rId2"/>
          <a:stretch>
            <a:fillRect/>
          </a:stretch>
        </p:blipFill>
        <p:spPr>
          <a:xfrm>
            <a:off x="1259632" y="908720"/>
            <a:ext cx="4429400" cy="5825926"/>
          </a:xfrm>
          <a:prstGeom prst="rect">
            <a:avLst/>
          </a:prstGeom>
        </p:spPr>
      </p:pic>
      <p:pic>
        <p:nvPicPr>
          <p:cNvPr id="2" name="Picture 1">
            <a:extLst>
              <a:ext uri="{FF2B5EF4-FFF2-40B4-BE49-F238E27FC236}">
                <a16:creationId xmlns:a16="http://schemas.microsoft.com/office/drawing/2014/main" id="{93F79830-FAE6-04DE-CBFC-8CF56DE5C4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5688" y="27039"/>
            <a:ext cx="1616465" cy="44963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SYSTEM MODULES</a:t>
            </a:r>
            <a:endParaRPr lang="en-IN" dirty="0">
              <a:latin typeface="Times New Roman" panose="02020603050405020304" pitchFamily="18" charset="0"/>
              <a:cs typeface="Times New Roman" panose="02020603050405020304" pitchFamily="18" charset="0"/>
            </a:endParaRPr>
          </a:p>
        </p:txBody>
      </p:sp>
      <p:sp>
        <p:nvSpPr>
          <p:cNvPr id="1048612" name="Content Placeholder 2"/>
          <p:cNvSpPr>
            <a:spLocks noGrp="1"/>
          </p:cNvSpPr>
          <p:nvPr>
            <p:ph idx="1"/>
          </p:nvPr>
        </p:nvSpPr>
        <p:spPr>
          <a:xfrm>
            <a:off x="755576" y="1488613"/>
            <a:ext cx="6347714" cy="1940387"/>
          </a:xfrm>
        </p:spPr>
        <p:txBody>
          <a:bodyPr>
            <a:normAutofit/>
          </a:bodyPr>
          <a:lstStyle/>
          <a:p>
            <a:pPr>
              <a:buFont typeface="Wingdings" panose="05000000000000000000" pitchFamily="2" charset="2"/>
              <a:buChar char="§"/>
            </a:pPr>
            <a:r>
              <a:rPr lang="en-GB" sz="1500" dirty="0">
                <a:latin typeface="Times New Roman" panose="02020603050405020304" pitchFamily="18" charset="0"/>
                <a:cs typeface="Times New Roman" panose="02020603050405020304" pitchFamily="18" charset="0"/>
              </a:rPr>
              <a:t>Initialization of Camera </a:t>
            </a:r>
          </a:p>
          <a:p>
            <a:pPr>
              <a:buFont typeface="Wingdings" panose="05000000000000000000" pitchFamily="2" charset="2"/>
              <a:buChar char="§"/>
            </a:pPr>
            <a:r>
              <a:rPr lang="en-GB" sz="1500" dirty="0">
                <a:latin typeface="Times New Roman" panose="02020603050405020304" pitchFamily="18" charset="0"/>
                <a:cs typeface="Times New Roman" panose="02020603050405020304" pitchFamily="18" charset="0"/>
              </a:rPr>
              <a:t>Mapping and Extraction of all Hand Gestures </a:t>
            </a:r>
          </a:p>
          <a:p>
            <a:pPr>
              <a:buFont typeface="Wingdings" panose="05000000000000000000" pitchFamily="2" charset="2"/>
              <a:buChar char="§"/>
            </a:pPr>
            <a:r>
              <a:rPr lang="en-GB" sz="1500" dirty="0">
                <a:latin typeface="Times New Roman" panose="02020603050405020304" pitchFamily="18" charset="0"/>
                <a:cs typeface="Times New Roman" panose="02020603050405020304" pitchFamily="18" charset="0"/>
              </a:rPr>
              <a:t>Co-relating the Resolution of Camera Window and Screen.</a:t>
            </a:r>
          </a:p>
          <a:p>
            <a:pPr>
              <a:buFont typeface="Wingdings" panose="05000000000000000000" pitchFamily="2" charset="2"/>
              <a:buChar char="§"/>
            </a:pPr>
            <a:r>
              <a:rPr lang="en-GB" sz="1500" dirty="0">
                <a:latin typeface="Times New Roman" panose="02020603050405020304" pitchFamily="18" charset="0"/>
                <a:cs typeface="Times New Roman" panose="02020603050405020304" pitchFamily="18" charset="0"/>
              </a:rPr>
              <a:t>Recognition and Execution of Hand Gestures. </a:t>
            </a:r>
          </a:p>
          <a:p>
            <a:pPr>
              <a:buFont typeface="Wingdings" panose="05000000000000000000" pitchFamily="2" charset="2"/>
              <a:buChar char="§"/>
            </a:pPr>
            <a:r>
              <a:rPr lang="en-GB" sz="1500" dirty="0">
                <a:latin typeface="Times New Roman" panose="02020603050405020304" pitchFamily="18" charset="0"/>
                <a:cs typeface="Times New Roman" panose="02020603050405020304" pitchFamily="18" charset="0"/>
              </a:rPr>
              <a:t>Voice assistant</a:t>
            </a:r>
            <a:endParaRPr lang="en-IN" sz="15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D664513E-E53B-EF78-1052-A0E3E6D8DA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6296" y="27040"/>
            <a:ext cx="1715857" cy="4772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Content Placeholder 2"/>
          <p:cNvSpPr>
            <a:spLocks noGrp="1"/>
          </p:cNvSpPr>
          <p:nvPr>
            <p:ph idx="1"/>
          </p:nvPr>
        </p:nvSpPr>
        <p:spPr>
          <a:xfrm>
            <a:off x="611560" y="620688"/>
            <a:ext cx="6347714" cy="5040560"/>
          </a:xfrm>
        </p:spPr>
        <p:txBody>
          <a:bodyPr>
            <a:normAutofit/>
          </a:bodyPr>
          <a:lstStyle/>
          <a:p>
            <a:pPr marL="0" indent="0">
              <a:buNone/>
            </a:pPr>
            <a:r>
              <a:rPr lang="en-IN" b="1" dirty="0">
                <a:latin typeface="Times New Roman" panose="02020603050405020304" pitchFamily="18" charset="0"/>
                <a:cs typeface="Times New Roman" panose="02020603050405020304" pitchFamily="18" charset="0"/>
              </a:rPr>
              <a:t>1) </a:t>
            </a:r>
            <a:r>
              <a:rPr lang="en-IN" sz="1600" b="1" dirty="0">
                <a:latin typeface="Times New Roman" panose="02020603050405020304" pitchFamily="18" charset="0"/>
                <a:cs typeface="Times New Roman" panose="02020603050405020304" pitchFamily="18" charset="0"/>
              </a:rPr>
              <a:t>Initialization of Camera :</a:t>
            </a:r>
          </a:p>
          <a:p>
            <a:pPr marL="0" indent="0" algn="just">
              <a:buNone/>
            </a:pPr>
            <a:r>
              <a:rPr lang="en-GB" sz="1500" dirty="0">
                <a:latin typeface="Times New Roman" panose="02020603050405020304" pitchFamily="18" charset="0"/>
                <a:cs typeface="Times New Roman" panose="02020603050405020304" pitchFamily="18" charset="0"/>
              </a:rPr>
              <a:t>	It is crucial to match the resolution of the system screen with the resolution of the camera window being used because the camera is used through an image as the user moves their finger in the camera window. So, it becomes important to determine how many pixels are moved on the actual screen if the user moves by 1 pixel in the camera window. </a:t>
            </a:r>
            <a:r>
              <a:rPr lang="en-IN" altLang="en-GB" sz="1500" dirty="0">
                <a:latin typeface="Times New Roman" panose="02020603050405020304" pitchFamily="18" charset="0"/>
                <a:cs typeface="Times New Roman" panose="02020603050405020304" pitchFamily="18" charset="0"/>
              </a:rPr>
              <a:t>The maximum distance between the user and the camera must be 0.75 meters.</a:t>
            </a:r>
            <a:r>
              <a:rPr lang="en-GB" sz="1500" dirty="0">
                <a:latin typeface="Times New Roman" panose="02020603050405020304" pitchFamily="18" charset="0"/>
                <a:cs typeface="Times New Roman" panose="02020603050405020304" pitchFamily="18" charset="0"/>
              </a:rPr>
              <a:t>With the commands, the resolution of the screen can be </a:t>
            </a:r>
            <a:r>
              <a:rPr lang="en-IN" sz="1500" dirty="0">
                <a:latin typeface="Times New Roman" panose="02020603050405020304" pitchFamily="18" charset="0"/>
                <a:cs typeface="Times New Roman" panose="02020603050405020304" pitchFamily="18" charset="0"/>
              </a:rPr>
              <a:t>estimated.</a:t>
            </a:r>
          </a:p>
          <a:p>
            <a:pPr marL="0" indent="0" algn="just">
              <a:buNone/>
            </a:pPr>
            <a:endParaRPr lang="en-GB" sz="1500" dirty="0">
              <a:latin typeface="Times New Roman" panose="02020603050405020304" pitchFamily="18" charset="0"/>
              <a:cs typeface="Times New Roman" panose="02020603050405020304" pitchFamily="18" charset="0"/>
            </a:endParaRPr>
          </a:p>
          <a:p>
            <a:pPr marL="0" indent="0" algn="just">
              <a:buNone/>
            </a:pPr>
            <a:r>
              <a:rPr lang="en-IN" sz="1600" b="1" dirty="0">
                <a:latin typeface="Times New Roman" panose="02020603050405020304" pitchFamily="18" charset="0"/>
                <a:cs typeface="Times New Roman" panose="02020603050405020304" pitchFamily="18" charset="0"/>
              </a:rPr>
              <a:t>2) </a:t>
            </a:r>
            <a:r>
              <a:rPr lang="en-GB" sz="1600" b="1" dirty="0">
                <a:latin typeface="Times New Roman" panose="02020603050405020304" pitchFamily="18" charset="0"/>
                <a:cs typeface="Times New Roman" panose="02020603050405020304" pitchFamily="18" charset="0"/>
              </a:rPr>
              <a:t>Mapping &amp; Extraction of Hand Gesture :</a:t>
            </a:r>
          </a:p>
          <a:p>
            <a:pPr marL="0" indent="0" algn="just">
              <a:buNone/>
            </a:pPr>
            <a:r>
              <a:rPr lang="en-GB" sz="1500" dirty="0">
                <a:latin typeface="Times New Roman" panose="02020603050405020304" pitchFamily="18" charset="0"/>
                <a:cs typeface="Times New Roman" panose="02020603050405020304" pitchFamily="18" charset="0"/>
              </a:rPr>
              <a:t>	The mapping is assigned binary integers because the cursor will move across the entire screen. A number of hand features that are utilised to recognise gestures are extracted using the </a:t>
            </a:r>
            <a:r>
              <a:rPr lang="en-GB" sz="1500" dirty="0" err="1">
                <a:latin typeface="Times New Roman" panose="02020603050405020304" pitchFamily="18" charset="0"/>
                <a:cs typeface="Times New Roman" panose="02020603050405020304" pitchFamily="18" charset="0"/>
              </a:rPr>
              <a:t>Mediapipe</a:t>
            </a:r>
            <a:r>
              <a:rPr lang="en-GB" sz="1500" dirty="0">
                <a:latin typeface="Times New Roman" panose="02020603050405020304" pitchFamily="18" charset="0"/>
                <a:cs typeface="Times New Roman" panose="02020603050405020304" pitchFamily="18" charset="0"/>
              </a:rPr>
              <a:t> programme. The subtraction method, which is simple and efficient for hand detection from the original image, is used. </a:t>
            </a:r>
            <a:endParaRPr lang="en-IN" sz="1600" b="1"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83F43189-9312-7C09-91EF-AA81650E83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5689" y="27039"/>
            <a:ext cx="1616464" cy="449633"/>
          </a:xfrm>
          <a:prstGeom prst="rect">
            <a:avLst/>
          </a:prstGeom>
        </p:spPr>
      </p:pic>
    </p:spTree>
  </p:cSld>
  <p:clrMapOvr>
    <a:masterClrMapping/>
  </p:clrMapOvr>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1620</Words>
  <Application>Microsoft Office PowerPoint</Application>
  <PresentationFormat>On-screen Show (4:3)</PresentationFormat>
  <Paragraphs>110</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Times New Roman</vt:lpstr>
      <vt:lpstr>Trebuchet MS</vt:lpstr>
      <vt:lpstr>Wingdings</vt:lpstr>
      <vt:lpstr>Wingdings 3</vt:lpstr>
      <vt:lpstr>Facet</vt:lpstr>
      <vt:lpstr>HAND GESTURE BASED VIRTUAL BLACK BOARD USING WEBCAM</vt:lpstr>
      <vt:lpstr>CONTENTS</vt:lpstr>
      <vt:lpstr>ABSTRACT</vt:lpstr>
      <vt:lpstr>EXISTING SYSTEM</vt:lpstr>
      <vt:lpstr>PROPOSED SYSTEM</vt:lpstr>
      <vt:lpstr>SYSTEM REQUIRMENTS</vt:lpstr>
      <vt:lpstr>SYSTEM ARCHITECTURE</vt:lpstr>
      <vt:lpstr>SYSTEM MODULES</vt:lpstr>
      <vt:lpstr>PowerPoint Presentation</vt:lpstr>
      <vt:lpstr>PowerPoint Presentation</vt:lpstr>
      <vt:lpstr>UML DIAGRAMS</vt:lpstr>
      <vt:lpstr>CLASS DIAGRAM</vt:lpstr>
      <vt:lpstr>USECASE DIAGRAM</vt:lpstr>
      <vt:lpstr>SEQUENCE DIAGRAM</vt:lpstr>
      <vt:lpstr>ACTIVITY DIAGRAM</vt:lpstr>
      <vt:lpstr>DEPLOYMENT DIAGRAM</vt:lpstr>
      <vt:lpstr>OUTPUT SCREENS</vt:lpstr>
      <vt:lpstr>PowerPoint Presentation</vt:lpstr>
      <vt:lpstr>PowerPoint Presentation</vt:lpstr>
      <vt:lpstr>PowerPoint Presentation</vt:lpstr>
      <vt:lpstr>PowerPoint Presentation</vt:lpstr>
      <vt:lpstr>PowerPoint Presentation</vt:lpstr>
      <vt:lpstr>PowerPoint Presentation</vt:lpstr>
      <vt:lpstr> FUTURE ENHANCEMENTS  </vt:lpstr>
      <vt:lpstr>CONCLUSION  </vt:lpstr>
      <vt:lpstr> 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drjrajaram81@gmail.com</dc:creator>
  <cp:lastModifiedBy>PRASHANTH A</cp:lastModifiedBy>
  <cp:revision>1</cp:revision>
  <dcterms:created xsi:type="dcterms:W3CDTF">2021-09-23T11:19:00Z</dcterms:created>
  <dcterms:modified xsi:type="dcterms:W3CDTF">2024-11-18T07:37:24Z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f9d6b2018b4340aa97b2b2c234014fd1</vt:lpwstr>
  </property>
  <property fmtid="{D5CDD505-2E9C-101B-9397-08002B2CF9AE}" pid="3" name="KSOProductBuildVer">
    <vt:lpwstr>1033-11.2.0.11225</vt:lpwstr>
  </property>
</Properties>
</file>