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92" r:id="rId4"/>
    <p:sldId id="294" r:id="rId5"/>
    <p:sldId id="295" r:id="rId6"/>
    <p:sldId id="296" r:id="rId7"/>
    <p:sldId id="299" r:id="rId8"/>
    <p:sldId id="300" r:id="rId9"/>
    <p:sldId id="301" r:id="rId10"/>
    <p:sldId id="297" r:id="rId11"/>
    <p:sldId id="298" r:id="rId12"/>
    <p:sldId id="307" r:id="rId13"/>
    <p:sldId id="30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292DF-30D5-4A76-B86B-7D1E5073E91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380FA-CC8F-471E-82AA-D89F7B60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3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1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COTM5284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15240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pillow</a:t>
            </a:r>
            <a:endParaRPr lang="en-US" b="1" i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52401"/>
            <a:ext cx="7772400" cy="259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i="1" dirty="0" smtClean="0"/>
              <a:t>Install python image library </a:t>
            </a:r>
          </a:p>
          <a:p>
            <a:pPr marL="0" lvl="2" indent="0">
              <a:buNone/>
            </a:pPr>
            <a:r>
              <a:rPr lang="en-US" i="1" dirty="0" smtClean="0"/>
              <a:t>To install python image library type the following in your </a:t>
            </a:r>
            <a:r>
              <a:rPr lang="en-US" i="1" dirty="0" err="1" smtClean="0"/>
              <a:t>cmd</a:t>
            </a:r>
            <a:r>
              <a:rPr lang="en-US" i="1" dirty="0" smtClean="0"/>
              <a:t>…</a:t>
            </a:r>
          </a:p>
          <a:p>
            <a:pPr marL="0" lvl="2" indent="0">
              <a:buNone/>
            </a:pPr>
            <a:endParaRPr lang="en-US" i="1" dirty="0" smtClean="0"/>
          </a:p>
          <a:p>
            <a:pPr marL="0" lvl="2" indent="0">
              <a:buNone/>
            </a:pPr>
            <a:r>
              <a:rPr lang="en-US" i="1" dirty="0" smtClean="0"/>
              <a:t>Pip install pillow </a:t>
            </a:r>
          </a:p>
          <a:p>
            <a:pPr marL="0" lvl="2" indent="0">
              <a:buNone/>
            </a:pPr>
            <a:r>
              <a:rPr lang="en-US" i="1" dirty="0" smtClean="0"/>
              <a:t>Pip freeze </a:t>
            </a:r>
          </a:p>
        </p:txBody>
      </p:sp>
    </p:spTree>
    <p:extLst>
      <p:ext uri="{BB962C8B-B14F-4D97-AF65-F5344CB8AC3E}">
        <p14:creationId xmlns:p14="http://schemas.microsoft.com/office/powerpoint/2010/main" val="517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927" y="0"/>
            <a:ext cx="9144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PIL import </a:t>
            </a:r>
            <a:r>
              <a:rPr lang="en-US" dirty="0" err="1"/>
              <a:t>ImageTk,Image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root.geometry</a:t>
            </a:r>
            <a:r>
              <a:rPr lang="en-US" dirty="0"/>
              <a:t>(</a:t>
            </a:r>
            <a:r>
              <a:rPr lang="en-US" b="1" dirty="0"/>
              <a:t>"200x200"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root.iconbitmap</a:t>
            </a:r>
            <a:r>
              <a:rPr lang="en-US" dirty="0"/>
              <a:t>(</a:t>
            </a:r>
            <a:r>
              <a:rPr lang="en-US" b="1" dirty="0"/>
              <a:t>'C:/Users/LAP/Desktop/pythonProject2/abc.ico'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ImageTk.PhotoIamge</a:t>
            </a:r>
            <a:r>
              <a:rPr lang="en-US" dirty="0"/>
              <a:t>(</a:t>
            </a:r>
            <a:r>
              <a:rPr lang="en-US" dirty="0" err="1"/>
              <a:t>Image.open</a:t>
            </a:r>
            <a:r>
              <a:rPr lang="en-US" dirty="0"/>
              <a:t>(</a:t>
            </a:r>
            <a:r>
              <a:rPr lang="en-US" b="1" dirty="0"/>
              <a:t>"fevicon.png"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label=Label(</a:t>
            </a:r>
            <a:r>
              <a:rPr lang="en-US" dirty="0" err="1"/>
              <a:t>iamge</a:t>
            </a:r>
            <a:r>
              <a:rPr lang="en-US" dirty="0"/>
              <a:t>=</a:t>
            </a:r>
            <a:r>
              <a:rPr lang="en-US" dirty="0" err="1"/>
              <a:t>img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label.pack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button=Button(</a:t>
            </a:r>
            <a:r>
              <a:rPr lang="en-US" dirty="0" err="1"/>
              <a:t>root,text</a:t>
            </a:r>
            <a:r>
              <a:rPr lang="en-US" dirty="0"/>
              <a:t>=</a:t>
            </a:r>
            <a:r>
              <a:rPr lang="en-US" b="1" dirty="0"/>
              <a:t>"quit program"</a:t>
            </a:r>
            <a:r>
              <a:rPr lang="en-US" dirty="0"/>
              <a:t>,</a:t>
            </a:r>
            <a:r>
              <a:rPr lang="en-US" dirty="0" err="1"/>
              <a:t>pady</a:t>
            </a:r>
            <a:r>
              <a:rPr lang="en-US" dirty="0"/>
              <a:t>=40, command=</a:t>
            </a:r>
            <a:r>
              <a:rPr lang="en-US" dirty="0" err="1"/>
              <a:t>root.quit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button.pack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82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90599" y="0"/>
            <a:ext cx="8160327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Is </a:t>
            </a:r>
            <a:r>
              <a:rPr lang="en-US" dirty="0"/>
              <a:t>a python library. </a:t>
            </a:r>
            <a:endParaRPr lang="en-US" dirty="0" smtClean="0"/>
          </a:p>
          <a:p>
            <a:pPr marL="0" lvl="2" indent="0">
              <a:buNone/>
            </a:pP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used to build </a:t>
            </a:r>
            <a:r>
              <a:rPr lang="en-US" dirty="0" smtClean="0"/>
              <a:t>apps </a:t>
            </a:r>
            <a:r>
              <a:rPr lang="en-US" dirty="0"/>
              <a:t>for </a:t>
            </a:r>
            <a:r>
              <a:rPr lang="en-US" dirty="0" smtClean="0"/>
              <a:t>mobiles </a:t>
            </a:r>
            <a:r>
              <a:rPr lang="en-US" dirty="0"/>
              <a:t>and </a:t>
            </a:r>
            <a:r>
              <a:rPr lang="en-US" dirty="0" smtClean="0"/>
              <a:t>desktops, it is cross platform. </a:t>
            </a:r>
          </a:p>
          <a:p>
            <a:pPr marL="0" lvl="2" indent="0">
              <a:buNone/>
            </a:pPr>
            <a:r>
              <a:rPr lang="en-US" dirty="0" smtClean="0"/>
              <a:t>It is free and can be installed by only one terminal command line:  pip install  </a:t>
            </a:r>
            <a:r>
              <a:rPr lang="en-US" dirty="0" err="1" smtClean="0"/>
              <a:t>kivy</a:t>
            </a:r>
            <a:r>
              <a:rPr lang="en-US" dirty="0" smtClean="0"/>
              <a:t> </a:t>
            </a:r>
          </a:p>
          <a:p>
            <a:pPr marL="0" lvl="2" indent="0">
              <a:buNone/>
            </a:pPr>
            <a:r>
              <a:rPr lang="en-US" dirty="0" smtClean="0"/>
              <a:t>Has a webpage </a:t>
            </a:r>
            <a:r>
              <a:rPr lang="en-US" dirty="0" err="1" smtClean="0"/>
              <a:t>kivy</a:t>
            </a:r>
            <a:r>
              <a:rPr lang="en-US" dirty="0" smtClean="0"/>
              <a:t> webpage.  </a:t>
            </a:r>
          </a:p>
          <a:p>
            <a:pPr marL="0" lvl="2" indent="0">
              <a:buNone/>
            </a:pPr>
            <a:r>
              <a:rPr lang="en-US" dirty="0" smtClean="0"/>
              <a:t>It organizes widget and layouts by making use of .</a:t>
            </a:r>
            <a:r>
              <a:rPr lang="en-US" dirty="0" err="1" smtClean="0"/>
              <a:t>kv</a:t>
            </a:r>
            <a:r>
              <a:rPr lang="en-US" dirty="0" smtClean="0"/>
              <a:t> and .</a:t>
            </a:r>
            <a:r>
              <a:rPr lang="en-US" dirty="0" err="1" smtClean="0"/>
              <a:t>py</a:t>
            </a:r>
            <a:r>
              <a:rPr lang="en-US" dirty="0" smtClean="0"/>
              <a:t> files. Files used: .</a:t>
            </a:r>
            <a:r>
              <a:rPr lang="en-US" dirty="0" err="1" smtClean="0"/>
              <a:t>kv</a:t>
            </a:r>
            <a:r>
              <a:rPr lang="en-US" dirty="0" smtClean="0"/>
              <a:t> (mostly for layout(UI) </a:t>
            </a:r>
            <a:r>
              <a:rPr lang="en-US" dirty="0" err="1" smtClean="0"/>
              <a:t>building_Kivy</a:t>
            </a:r>
            <a:r>
              <a:rPr lang="en-US" dirty="0" smtClean="0"/>
              <a:t> </a:t>
            </a:r>
            <a:r>
              <a:rPr lang="en-US" dirty="0" err="1" smtClean="0"/>
              <a:t>spesific</a:t>
            </a:r>
            <a:r>
              <a:rPr lang="en-US" dirty="0" smtClean="0"/>
              <a:t>)  files and .</a:t>
            </a:r>
            <a:r>
              <a:rPr lang="en-US" dirty="0" err="1" smtClean="0"/>
              <a:t>py</a:t>
            </a:r>
            <a:r>
              <a:rPr lang="en-US" dirty="0" smtClean="0"/>
              <a:t> (mostly for app </a:t>
            </a:r>
            <a:r>
              <a:rPr lang="en-US" dirty="0" err="1" smtClean="0"/>
              <a:t>logic_python</a:t>
            </a:r>
            <a:r>
              <a:rPr lang="en-US" dirty="0" smtClean="0"/>
              <a:t> specific) files </a:t>
            </a:r>
          </a:p>
          <a:p>
            <a:pPr marL="0" lvl="2" indent="0">
              <a:buNone/>
            </a:pPr>
            <a:r>
              <a:rPr lang="en-US" dirty="0" smtClean="0"/>
              <a:t>Variables (Properties) are used in .</a:t>
            </a:r>
            <a:r>
              <a:rPr lang="en-US" dirty="0" err="1" smtClean="0"/>
              <a:t>kv</a:t>
            </a:r>
            <a:r>
              <a:rPr lang="en-US" dirty="0" smtClean="0"/>
              <a:t> to keep track of state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kivy</a:t>
            </a:r>
            <a:r>
              <a:rPr lang="en-US" dirty="0" smtClean="0"/>
              <a:t> to text editors such as </a:t>
            </a:r>
            <a:r>
              <a:rPr lang="en-US" dirty="0" err="1" smtClean="0"/>
              <a:t>pycharm</a:t>
            </a:r>
            <a:r>
              <a:rPr lang="en-US" dirty="0" smtClean="0"/>
              <a:t> or visual </a:t>
            </a:r>
            <a:r>
              <a:rPr lang="en-US" dirty="0" err="1" smtClean="0"/>
              <a:t>studiocode</a:t>
            </a:r>
            <a:r>
              <a:rPr lang="en-US" dirty="0" smtClean="0"/>
              <a:t>: </a:t>
            </a:r>
          </a:p>
          <a:p>
            <a:pPr marL="0" lvl="2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kivy</a:t>
            </a:r>
            <a:endParaRPr lang="en-US" dirty="0" smtClean="0"/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kivy.app</a:t>
            </a:r>
            <a:r>
              <a:rPr lang="en-US" dirty="0" smtClean="0"/>
              <a:t> import App</a:t>
            </a:r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kivy.uix.button</a:t>
            </a:r>
            <a:r>
              <a:rPr lang="en-US" dirty="0" smtClean="0"/>
              <a:t> import Button</a:t>
            </a:r>
          </a:p>
          <a:p>
            <a:pPr marL="0" lvl="2" indent="0">
              <a:buNone/>
            </a:pPr>
            <a:r>
              <a:rPr lang="en-US" dirty="0"/>
              <a:t>f</a:t>
            </a:r>
            <a:r>
              <a:rPr lang="en-US" dirty="0" smtClean="0"/>
              <a:t>rom  </a:t>
            </a:r>
            <a:r>
              <a:rPr lang="en-US" dirty="0" err="1" smtClean="0"/>
              <a:t>kivy.uix.widget</a:t>
            </a:r>
            <a:r>
              <a:rPr lang="en-US" dirty="0" smtClean="0"/>
              <a:t> import Widget , etc.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15240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err="1" smtClean="0"/>
              <a:t>Kivy</a:t>
            </a:r>
            <a:endParaRPr lang="en-US" b="1" i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80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0"/>
            <a:ext cx="8312726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err="1" smtClean="0"/>
              <a:t>pos</a:t>
            </a:r>
            <a:r>
              <a:rPr lang="en-US" dirty="0" smtClean="0"/>
              <a:t>, size, </a:t>
            </a:r>
            <a:r>
              <a:rPr lang="en-US" dirty="0" err="1" smtClean="0"/>
              <a:t>size_hint</a:t>
            </a:r>
            <a:r>
              <a:rPr lang="en-US" dirty="0" smtClean="0"/>
              <a:t> …</a:t>
            </a:r>
          </a:p>
          <a:p>
            <a:pPr marL="0" lvl="2" indent="0">
              <a:buNone/>
            </a:pPr>
            <a:r>
              <a:rPr lang="en-US" dirty="0" smtClean="0"/>
              <a:t>Origin of a </a:t>
            </a:r>
            <a:r>
              <a:rPr lang="en-US" dirty="0" err="1" smtClean="0"/>
              <a:t>kivy</a:t>
            </a:r>
            <a:r>
              <a:rPr lang="en-US" dirty="0" smtClean="0"/>
              <a:t> interface is 0,0 at bottom left corner.</a:t>
            </a:r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57200"/>
            <a:ext cx="990598" cy="190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err="1" smtClean="0"/>
              <a:t>Kivy</a:t>
            </a:r>
            <a:endParaRPr lang="en-US" b="1" i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71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457200"/>
            <a:ext cx="1808018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GUI</a:t>
            </a:r>
          </a:p>
          <a:p>
            <a:pPr marL="0" lvl="2" indent="0">
              <a:buNone/>
            </a:pPr>
            <a:r>
              <a:rPr lang="en-US" b="1" i="1" dirty="0" smtClean="0"/>
              <a:t>…</a:t>
            </a:r>
            <a:r>
              <a:rPr lang="en-US" b="1" i="1" dirty="0" err="1"/>
              <a:t>Tkinter</a:t>
            </a:r>
            <a:endParaRPr lang="en-US" b="1" i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90055"/>
            <a:ext cx="7010400" cy="379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i="1" dirty="0"/>
              <a:t>#starts a window that is </a:t>
            </a:r>
            <a:r>
              <a:rPr lang="en-US" i="1" dirty="0" smtClean="0"/>
              <a:t>500x500</a:t>
            </a:r>
          </a:p>
          <a:p>
            <a:pPr marL="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 smtClean="0">
                <a:solidFill>
                  <a:srgbClr val="FF0000"/>
                </a:solidFill>
              </a:rPr>
              <a:t>tkinter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import* </a:t>
            </a:r>
            <a:r>
              <a:rPr lang="en-US" i="1" dirty="0"/>
              <a:t>#imports modules related to GUI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>
                <a:solidFill>
                  <a:srgbClr val="FF0000"/>
                </a:solidFill>
              </a:rPr>
              <a:t>root = </a:t>
            </a:r>
            <a:r>
              <a:rPr lang="en-US" dirty="0" err="1">
                <a:solidFill>
                  <a:srgbClr val="FF0000"/>
                </a:solidFill>
              </a:rPr>
              <a:t>Tk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i="1" dirty="0"/>
              <a:t>#creates the window</a:t>
            </a:r>
            <a:br>
              <a:rPr lang="en-US" i="1" dirty="0"/>
            </a:br>
            <a:r>
              <a:rPr lang="en-US" dirty="0" err="1">
                <a:solidFill>
                  <a:srgbClr val="FF0000"/>
                </a:solidFill>
              </a:rPr>
              <a:t>root.geometry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b="1" dirty="0" smtClean="0">
                <a:solidFill>
                  <a:srgbClr val="FF0000"/>
                </a:solidFill>
              </a:rPr>
              <a:t>500x500"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i="1" dirty="0"/>
              <a:t>#modifies root window</a:t>
            </a:r>
            <a:br>
              <a:rPr lang="en-US" i="1" dirty="0"/>
            </a:br>
            <a:r>
              <a:rPr lang="en-US" dirty="0" err="1">
                <a:solidFill>
                  <a:srgbClr val="FF0000"/>
                </a:solidFill>
              </a:rPr>
              <a:t>root.title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"EIABC"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i="1" dirty="0"/>
              <a:t>#Name of project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 err="1">
                <a:solidFill>
                  <a:srgbClr val="FF0000"/>
                </a:solidFill>
              </a:rPr>
              <a:t>root.mainloop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i="1" dirty="0"/>
              <a:t>#puts the program into a long-running while loop called the event </a:t>
            </a:r>
            <a:r>
              <a:rPr lang="en-US" i="1" dirty="0" smtClean="0"/>
              <a:t>loop.</a:t>
            </a:r>
            <a:endParaRPr lang="en-US" sz="24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3886200"/>
            <a:ext cx="3505200" cy="26392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#root</a:t>
            </a:r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tkinter</a:t>
            </a:r>
            <a:r>
              <a:rPr lang="en-US" dirty="0"/>
              <a:t> import*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root=</a:t>
            </a:r>
            <a:r>
              <a:rPr lang="en-US" dirty="0" err="1" smtClean="0"/>
              <a:t>Tk</a:t>
            </a:r>
            <a:r>
              <a:rPr lang="en-US" dirty="0" smtClean="0"/>
              <a:t>()</a:t>
            </a:r>
          </a:p>
          <a:p>
            <a:pPr marL="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3886200"/>
            <a:ext cx="3505200" cy="26392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#root</a:t>
            </a:r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tkinter</a:t>
            </a:r>
            <a:r>
              <a:rPr lang="en-US" dirty="0"/>
              <a:t> import*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 smtClean="0"/>
              <a:t>()</a:t>
            </a:r>
          </a:p>
          <a:p>
            <a:pPr marL="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root.geometry</a:t>
            </a:r>
            <a:r>
              <a:rPr lang="en-US" dirty="0"/>
              <a:t>(</a:t>
            </a:r>
            <a:r>
              <a:rPr lang="en-US" b="1" dirty="0"/>
              <a:t>"500x500</a:t>
            </a:r>
            <a:r>
              <a:rPr lang="en-US" b="1" dirty="0" smtClean="0"/>
              <a:t>"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64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"/>
            <a:ext cx="3962400" cy="5105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#label</a:t>
            </a:r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 smtClean="0"/>
              <a:t>()</a:t>
            </a:r>
          </a:p>
          <a:p>
            <a:pPr marL="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)</a:t>
            </a:r>
            <a:endParaRPr lang="en-US" dirty="0" smtClean="0"/>
          </a:p>
          <a:p>
            <a:pPr marL="0" lvl="2" indent="0">
              <a:buNone/>
            </a:pPr>
            <a:r>
              <a:rPr lang="en-US" dirty="0" err="1" smtClean="0"/>
              <a:t>root.geometry</a:t>
            </a:r>
            <a:r>
              <a:rPr lang="en-US" dirty="0"/>
              <a:t>(</a:t>
            </a:r>
            <a:r>
              <a:rPr lang="en-US" b="1" dirty="0"/>
              <a:t>"200x200</a:t>
            </a:r>
            <a:r>
              <a:rPr lang="en-US" b="1" dirty="0" smtClean="0"/>
              <a:t>"</a:t>
            </a:r>
            <a:r>
              <a:rPr lang="en-US" dirty="0" smtClean="0"/>
              <a:t>)</a:t>
            </a:r>
          </a:p>
          <a:p>
            <a:pPr marL="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label=Label(</a:t>
            </a:r>
            <a:r>
              <a:rPr lang="en-US" dirty="0" err="1"/>
              <a:t>root,text</a:t>
            </a:r>
            <a:r>
              <a:rPr lang="en-US" dirty="0" smtClean="0"/>
              <a:t>=</a:t>
            </a:r>
            <a:r>
              <a:rPr lang="en-US" b="1" dirty="0" smtClean="0"/>
              <a:t>“Hello"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label.pack</a:t>
            </a:r>
            <a:r>
              <a:rPr lang="en-US" dirty="0" smtClean="0"/>
              <a:t>()</a:t>
            </a:r>
          </a:p>
          <a:p>
            <a:pPr marL="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381000"/>
            <a:ext cx="4191000" cy="5105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#label</a:t>
            </a:r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root= 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EiABC</a:t>
            </a:r>
            <a:r>
              <a:rPr lang="en-US" b="1" dirty="0"/>
              <a:t>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root.geometry</a:t>
            </a:r>
            <a:r>
              <a:rPr lang="en-US" dirty="0" smtClean="0"/>
              <a:t>(</a:t>
            </a:r>
            <a:r>
              <a:rPr lang="en-US" b="1" dirty="0" smtClean="0"/>
              <a:t>‘200x200'</a:t>
            </a:r>
            <a:r>
              <a:rPr lang="en-US" dirty="0" smtClean="0"/>
              <a:t>)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 smtClean="0"/>
              <a:t>label1 </a:t>
            </a:r>
            <a:r>
              <a:rPr lang="en-US" dirty="0"/>
              <a:t>= </a:t>
            </a:r>
            <a:r>
              <a:rPr lang="en-US" dirty="0" smtClean="0"/>
              <a:t>Label(root, text=</a:t>
            </a:r>
            <a:r>
              <a:rPr lang="en-US" b="1" dirty="0" smtClean="0"/>
              <a:t>‘Hello'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label1.grid(row=0, </a:t>
            </a:r>
            <a:r>
              <a:rPr lang="en-US" dirty="0" smtClean="0"/>
              <a:t>column=</a:t>
            </a:r>
            <a:r>
              <a:rPr lang="en-US" dirty="0"/>
              <a:t>0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92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#entry </a:t>
            </a:r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root.geometry</a:t>
            </a:r>
            <a:r>
              <a:rPr lang="en-US" dirty="0"/>
              <a:t>(</a:t>
            </a:r>
            <a:r>
              <a:rPr lang="en-US" b="1" dirty="0"/>
              <a:t>"200x200"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label=Label(root, text=</a:t>
            </a:r>
            <a:r>
              <a:rPr lang="en-US" b="1" dirty="0"/>
              <a:t>"Hello1"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label.grid</a:t>
            </a:r>
            <a:r>
              <a:rPr lang="en-US" dirty="0"/>
              <a:t>(row=0, column=0)</a:t>
            </a:r>
            <a:br>
              <a:rPr lang="en-US" dirty="0"/>
            </a:br>
            <a:r>
              <a:rPr lang="en-US" dirty="0"/>
              <a:t>label=Label(root, text=</a:t>
            </a:r>
            <a:r>
              <a:rPr lang="en-US" b="1" dirty="0"/>
              <a:t>"Hello1"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label.grid</a:t>
            </a:r>
            <a:r>
              <a:rPr lang="en-US" dirty="0"/>
              <a:t>(row=0, column=1)</a:t>
            </a:r>
            <a:br>
              <a:rPr lang="en-US" dirty="0"/>
            </a:br>
            <a:r>
              <a:rPr lang="en-US" dirty="0"/>
              <a:t>label=Label(root, text=</a:t>
            </a:r>
            <a:r>
              <a:rPr lang="en-US" b="1" dirty="0"/>
              <a:t>"Hello1"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label.grid</a:t>
            </a:r>
            <a:r>
              <a:rPr lang="en-US" dirty="0"/>
              <a:t>(row=0, column=2)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entry=Entry(root, </a:t>
            </a:r>
            <a:r>
              <a:rPr lang="en-US" dirty="0" err="1"/>
              <a:t>borderwidth</a:t>
            </a:r>
            <a:r>
              <a:rPr lang="en-US" dirty="0"/>
              <a:t>=5)</a:t>
            </a:r>
            <a:br>
              <a:rPr lang="en-US" dirty="0"/>
            </a:br>
            <a:r>
              <a:rPr lang="en-US" dirty="0" err="1"/>
              <a:t>entry.grid</a:t>
            </a:r>
            <a:r>
              <a:rPr lang="en-US" dirty="0"/>
              <a:t>(row=1,column=0, </a:t>
            </a:r>
            <a:r>
              <a:rPr lang="en-US" dirty="0" err="1">
                <a:solidFill>
                  <a:srgbClr val="FF0000"/>
                </a:solidFill>
              </a:rPr>
              <a:t>columnspan</a:t>
            </a:r>
            <a:r>
              <a:rPr lang="en-US" dirty="0">
                <a:solidFill>
                  <a:srgbClr val="FF0000"/>
                </a:solidFill>
              </a:rPr>
              <a:t>=3, </a:t>
            </a:r>
            <a:r>
              <a:rPr lang="en-US" dirty="0" err="1"/>
              <a:t>padx</a:t>
            </a:r>
            <a:r>
              <a:rPr lang="en-US" dirty="0"/>
              <a:t>=10, </a:t>
            </a:r>
            <a:r>
              <a:rPr lang="en-US" dirty="0" err="1"/>
              <a:t>pady</a:t>
            </a:r>
            <a:r>
              <a:rPr lang="en-US" dirty="0"/>
              <a:t>=10)</a:t>
            </a:r>
            <a:br>
              <a:rPr lang="en-US" dirty="0"/>
            </a:br>
            <a:r>
              <a:rPr lang="en-US" dirty="0" err="1"/>
              <a:t>entry.insert</a:t>
            </a:r>
            <a:r>
              <a:rPr lang="en-US" dirty="0"/>
              <a:t>(0,</a:t>
            </a:r>
            <a:r>
              <a:rPr lang="en-US" b="1" dirty="0"/>
              <a:t>'Enter value here!'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17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#button</a:t>
            </a:r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root.geometry</a:t>
            </a:r>
            <a:r>
              <a:rPr lang="en-US" dirty="0"/>
              <a:t>(</a:t>
            </a:r>
            <a:r>
              <a:rPr lang="en-US" b="1" dirty="0"/>
              <a:t>"200x200"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label=Label(root, text=</a:t>
            </a:r>
            <a:r>
              <a:rPr lang="en-US" b="1" dirty="0"/>
              <a:t>"Hello1"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label.grid</a:t>
            </a:r>
            <a:r>
              <a:rPr lang="en-US" dirty="0"/>
              <a:t>(row=0, column=0)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entry=Entry(root, </a:t>
            </a:r>
            <a:r>
              <a:rPr lang="en-US" dirty="0" err="1"/>
              <a:t>borderwidth</a:t>
            </a:r>
            <a:r>
              <a:rPr lang="en-US" dirty="0"/>
              <a:t>=5, width=30)</a:t>
            </a:r>
            <a:br>
              <a:rPr lang="en-US" dirty="0"/>
            </a:br>
            <a:r>
              <a:rPr lang="en-US" dirty="0" err="1"/>
              <a:t>entry.grid</a:t>
            </a:r>
            <a:r>
              <a:rPr lang="en-US" dirty="0"/>
              <a:t>(row=1,column=0, </a:t>
            </a:r>
            <a:r>
              <a:rPr lang="en-US" dirty="0" err="1"/>
              <a:t>columnspan</a:t>
            </a:r>
            <a:r>
              <a:rPr lang="en-US" dirty="0"/>
              <a:t>=3)</a:t>
            </a:r>
            <a:br>
              <a:rPr lang="en-US" dirty="0"/>
            </a:br>
            <a:r>
              <a:rPr lang="en-US" dirty="0" err="1"/>
              <a:t>entry.insert</a:t>
            </a:r>
            <a:r>
              <a:rPr lang="en-US" dirty="0"/>
              <a:t>(0,</a:t>
            </a:r>
            <a:r>
              <a:rPr lang="en-US" b="1" dirty="0"/>
              <a:t>'Enter value here!'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button=Button(</a:t>
            </a:r>
            <a:r>
              <a:rPr lang="en-US" dirty="0" err="1"/>
              <a:t>root,text</a:t>
            </a:r>
            <a:r>
              <a:rPr lang="en-US" dirty="0"/>
              <a:t>=</a:t>
            </a:r>
            <a:r>
              <a:rPr lang="en-US" b="1" dirty="0"/>
              <a:t>"quit program"</a:t>
            </a:r>
            <a:r>
              <a:rPr lang="en-US" dirty="0"/>
              <a:t>, </a:t>
            </a:r>
            <a:r>
              <a:rPr lang="en-US" dirty="0" err="1"/>
              <a:t>padx</a:t>
            </a:r>
            <a:r>
              <a:rPr lang="en-US" dirty="0"/>
              <a:t>=40,pady=40)</a:t>
            </a:r>
            <a:br>
              <a:rPr lang="en-US" dirty="0"/>
            </a:br>
            <a:r>
              <a:rPr lang="en-US" dirty="0" err="1"/>
              <a:t>button.grid</a:t>
            </a:r>
            <a:r>
              <a:rPr lang="en-US" dirty="0"/>
              <a:t>(row=2, column=0, </a:t>
            </a:r>
            <a:r>
              <a:rPr lang="en-US" dirty="0" err="1"/>
              <a:t>columnspan</a:t>
            </a:r>
            <a:r>
              <a:rPr lang="en-US" dirty="0"/>
              <a:t>=3, </a:t>
            </a:r>
            <a:r>
              <a:rPr lang="en-US" dirty="0" err="1"/>
              <a:t>pady</a:t>
            </a:r>
            <a:r>
              <a:rPr lang="en-US" dirty="0"/>
              <a:t>=10)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7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399" y="76200"/>
            <a:ext cx="8915401" cy="6629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#command</a:t>
            </a:r>
          </a:p>
          <a:p>
            <a:pPr marL="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root.geometry</a:t>
            </a:r>
            <a:r>
              <a:rPr lang="en-US" dirty="0"/>
              <a:t>(</a:t>
            </a:r>
            <a:r>
              <a:rPr lang="en-US" b="1" dirty="0"/>
              <a:t>"200x200"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button=Button(</a:t>
            </a:r>
            <a:r>
              <a:rPr lang="en-US" dirty="0" err="1"/>
              <a:t>root,text</a:t>
            </a:r>
            <a:r>
              <a:rPr lang="en-US" dirty="0"/>
              <a:t>=</a:t>
            </a:r>
            <a:r>
              <a:rPr lang="en-US" b="1" dirty="0"/>
              <a:t>"quit program"</a:t>
            </a:r>
            <a:r>
              <a:rPr lang="en-US" dirty="0"/>
              <a:t>,</a:t>
            </a:r>
            <a:r>
              <a:rPr lang="en-US" dirty="0" err="1"/>
              <a:t>pady</a:t>
            </a:r>
            <a:r>
              <a:rPr lang="en-US" dirty="0"/>
              <a:t>=40, command=</a:t>
            </a:r>
            <a:r>
              <a:rPr lang="en-US" dirty="0" err="1"/>
              <a:t>root.quit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button.pack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38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399" y="76200"/>
            <a:ext cx="8915401" cy="6629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import math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calculate():</a:t>
            </a:r>
            <a:br>
              <a:rPr lang="en-US" dirty="0"/>
            </a:br>
            <a:r>
              <a:rPr lang="en-US" dirty="0"/>
              <a:t>    r=float(</a:t>
            </a:r>
            <a:r>
              <a:rPr lang="en-US" dirty="0" err="1"/>
              <a:t>entry_r.get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A=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math.pi</a:t>
            </a:r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(r,2))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label_A.configure</a:t>
            </a:r>
            <a:r>
              <a:rPr lang="en-US" dirty="0"/>
              <a:t>(text=</a:t>
            </a:r>
            <a:r>
              <a:rPr lang="en-US" b="1" dirty="0"/>
              <a:t>"Area of the Circle is: {} "</a:t>
            </a:r>
            <a:r>
              <a:rPr lang="en-US" dirty="0"/>
              <a:t>.format(A))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"Area of a circle"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label_r</a:t>
            </a:r>
            <a:r>
              <a:rPr lang="en-US" dirty="0"/>
              <a:t>=Label(root, text=</a:t>
            </a:r>
            <a:r>
              <a:rPr lang="en-US" b="1" dirty="0"/>
              <a:t>"Radius"</a:t>
            </a:r>
            <a:r>
              <a:rPr lang="en-US" dirty="0"/>
              <a:t>, font=(</a:t>
            </a:r>
            <a:r>
              <a:rPr lang="en-US" b="1" dirty="0"/>
              <a:t>"impact"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label_r.grid</a:t>
            </a:r>
            <a:r>
              <a:rPr lang="en-US" dirty="0"/>
              <a:t>(row=1, column=0)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entry_r</a:t>
            </a:r>
            <a:r>
              <a:rPr lang="en-US" dirty="0"/>
              <a:t>=Entry(root, font=(</a:t>
            </a:r>
            <a:r>
              <a:rPr lang="en-US" b="1" dirty="0"/>
              <a:t>'impact'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entry_r.grid</a:t>
            </a:r>
            <a:r>
              <a:rPr lang="en-US" dirty="0"/>
              <a:t>(row=1, column=1)</a:t>
            </a:r>
            <a:br>
              <a:rPr lang="en-US" dirty="0"/>
            </a:br>
            <a:r>
              <a:rPr lang="en-US" dirty="0" err="1"/>
              <a:t>entry_r.insert</a:t>
            </a:r>
            <a:r>
              <a:rPr lang="en-US" dirty="0"/>
              <a:t>(0,</a:t>
            </a:r>
            <a:r>
              <a:rPr lang="en-US" b="1" dirty="0"/>
              <a:t>'???'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button_A</a:t>
            </a:r>
            <a:r>
              <a:rPr lang="en-US" dirty="0"/>
              <a:t>=Button(root, text=</a:t>
            </a:r>
            <a:r>
              <a:rPr lang="en-US" b="1" dirty="0"/>
              <a:t>"</a:t>
            </a:r>
            <a:r>
              <a:rPr lang="en-US" b="1" dirty="0" err="1"/>
              <a:t>Area"</a:t>
            </a:r>
            <a:r>
              <a:rPr lang="en-US" dirty="0" err="1"/>
              <a:t>,font</a:t>
            </a:r>
            <a:r>
              <a:rPr lang="en-US" dirty="0"/>
              <a:t>=(</a:t>
            </a:r>
            <a:r>
              <a:rPr lang="en-US" b="1" dirty="0"/>
              <a:t>'impact'</a:t>
            </a:r>
            <a:r>
              <a:rPr lang="en-US" dirty="0"/>
              <a:t>), </a:t>
            </a:r>
            <a:r>
              <a:rPr lang="en-US" dirty="0" err="1"/>
              <a:t>padx</a:t>
            </a:r>
            <a:r>
              <a:rPr lang="en-US" dirty="0"/>
              <a:t>=80, </a:t>
            </a:r>
            <a:r>
              <a:rPr lang="en-US" dirty="0" err="1"/>
              <a:t>pady</a:t>
            </a:r>
            <a:r>
              <a:rPr lang="en-US" dirty="0"/>
              <a:t>=10,fg=</a:t>
            </a:r>
            <a:r>
              <a:rPr lang="en-US" b="1" dirty="0"/>
              <a:t>'white'</a:t>
            </a:r>
            <a:r>
              <a:rPr lang="en-US" dirty="0"/>
              <a:t>, </a:t>
            </a:r>
            <a:r>
              <a:rPr lang="en-US" dirty="0" err="1"/>
              <a:t>bg</a:t>
            </a:r>
            <a:r>
              <a:rPr lang="en-US" dirty="0"/>
              <a:t>=</a:t>
            </a:r>
            <a:r>
              <a:rPr lang="en-US" b="1" dirty="0"/>
              <a:t>'black'</a:t>
            </a:r>
            <a:r>
              <a:rPr lang="en-US" dirty="0"/>
              <a:t>, command=calculate)</a:t>
            </a:r>
            <a:br>
              <a:rPr lang="en-US" dirty="0"/>
            </a:br>
            <a:r>
              <a:rPr lang="en-US" dirty="0" err="1"/>
              <a:t>button_A.grid</a:t>
            </a:r>
            <a:r>
              <a:rPr lang="en-US" dirty="0"/>
              <a:t>(row=2, column=0, </a:t>
            </a:r>
            <a:r>
              <a:rPr lang="en-US" dirty="0" err="1"/>
              <a:t>columnspan</a:t>
            </a:r>
            <a:r>
              <a:rPr lang="en-US" dirty="0"/>
              <a:t>=2)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label_A</a:t>
            </a:r>
            <a:r>
              <a:rPr lang="en-US" dirty="0"/>
              <a:t>=Label(root, font=(</a:t>
            </a:r>
            <a:r>
              <a:rPr lang="en-US" b="1" dirty="0"/>
              <a:t>'impact'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label_A.grid</a:t>
            </a:r>
            <a:r>
              <a:rPr lang="en-US" dirty="0"/>
              <a:t>(row=3, column=0, </a:t>
            </a:r>
            <a:r>
              <a:rPr lang="en-US" dirty="0" err="1"/>
              <a:t>columnspan</a:t>
            </a:r>
            <a:r>
              <a:rPr lang="en-US" dirty="0"/>
              <a:t>=2)</a:t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52399" y="685800"/>
            <a:ext cx="7010402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399" y="76200"/>
            <a:ext cx="8915401" cy="6629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import math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calculate():</a:t>
            </a:r>
            <a:br>
              <a:rPr lang="en-US" dirty="0"/>
            </a:br>
            <a:r>
              <a:rPr lang="en-US" dirty="0"/>
              <a:t>    t=float(</a:t>
            </a:r>
            <a:r>
              <a:rPr lang="en-US" dirty="0" err="1"/>
              <a:t>entry_t.get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a=float(</a:t>
            </a:r>
            <a:r>
              <a:rPr lang="en-US" dirty="0" err="1"/>
              <a:t>entry_a.get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r= float(</a:t>
            </a:r>
            <a:r>
              <a:rPr lang="en-US" dirty="0" err="1"/>
              <a:t>entry_r.get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</a:t>
            </a:r>
            <a:r>
              <a:rPr lang="en-US" dirty="0"/>
              <a:t> =a*</a:t>
            </a:r>
            <a:r>
              <a:rPr lang="en-US" dirty="0" err="1"/>
              <a:t>pow</a:t>
            </a:r>
            <a:r>
              <a:rPr lang="en-US" dirty="0"/>
              <a:t>((r+1),t)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output_label_sy.configure</a:t>
            </a:r>
            <a:r>
              <a:rPr lang="en-US" dirty="0"/>
              <a:t>(text=</a:t>
            </a:r>
            <a:r>
              <a:rPr lang="en-US" b="1" dirty="0"/>
              <a:t>'Salary After Y Years: {}'</a:t>
            </a:r>
            <a:r>
              <a:rPr lang="en-US" dirty="0"/>
              <a:t>.format(</a:t>
            </a:r>
            <a:r>
              <a:rPr lang="en-US" dirty="0" err="1"/>
              <a:t>sy</a:t>
            </a:r>
            <a:r>
              <a:rPr lang="en-US" dirty="0" smtClean="0"/>
              <a:t>))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EIABC_Salary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inquiry_label_t</a:t>
            </a:r>
            <a:r>
              <a:rPr lang="en-US" dirty="0"/>
              <a:t> = Label(text=</a:t>
            </a:r>
            <a:r>
              <a:rPr lang="en-US" b="1" dirty="0"/>
              <a:t>'Enter Number of Experience in Years'</a:t>
            </a:r>
            <a:r>
              <a:rPr lang="en-US" dirty="0"/>
              <a:t>, font=(</a:t>
            </a:r>
            <a:r>
              <a:rPr lang="en-US" b="1" dirty="0"/>
              <a:t>'Broadway'</a:t>
            </a:r>
            <a:r>
              <a:rPr lang="en-US" dirty="0"/>
              <a:t>, 16), </a:t>
            </a:r>
            <a:r>
              <a:rPr lang="en-US" dirty="0" err="1"/>
              <a:t>fg</a:t>
            </a:r>
            <a:r>
              <a:rPr lang="en-US" dirty="0"/>
              <a:t>=</a:t>
            </a:r>
            <a:r>
              <a:rPr lang="en-US" b="1" dirty="0"/>
              <a:t>'black'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inquiry_label_t.grid</a:t>
            </a:r>
            <a:r>
              <a:rPr lang="en-US" dirty="0"/>
              <a:t>(row=0, column=0)</a:t>
            </a:r>
            <a:br>
              <a:rPr lang="en-US" dirty="0"/>
            </a:br>
            <a:r>
              <a:rPr lang="en-US" dirty="0" err="1"/>
              <a:t>entry_t</a:t>
            </a:r>
            <a:r>
              <a:rPr lang="en-US" dirty="0"/>
              <a:t> = Entry(font=(</a:t>
            </a:r>
            <a:r>
              <a:rPr lang="en-US" b="1" dirty="0"/>
              <a:t>'</a:t>
            </a:r>
            <a:r>
              <a:rPr lang="en-US" b="1" dirty="0" err="1"/>
              <a:t>Tekton</a:t>
            </a:r>
            <a:r>
              <a:rPr lang="en-US" b="1" dirty="0"/>
              <a:t> Pro'</a:t>
            </a:r>
            <a:r>
              <a:rPr lang="en-US" dirty="0"/>
              <a:t>, 16), width=4)</a:t>
            </a:r>
            <a:br>
              <a:rPr lang="en-US" dirty="0"/>
            </a:br>
            <a:r>
              <a:rPr lang="en-US" dirty="0" err="1"/>
              <a:t>entry_t.insert</a:t>
            </a:r>
            <a:r>
              <a:rPr lang="en-US" dirty="0"/>
              <a:t>(0, </a:t>
            </a:r>
            <a:r>
              <a:rPr lang="en-US" b="1" dirty="0"/>
              <a:t>'?!'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entry_t.grid</a:t>
            </a:r>
            <a:r>
              <a:rPr lang="en-US" dirty="0"/>
              <a:t>(row=0, column=1)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inquiry_label_a</a:t>
            </a:r>
            <a:r>
              <a:rPr lang="en-US" dirty="0"/>
              <a:t> = Label(text=</a:t>
            </a:r>
            <a:r>
              <a:rPr lang="en-US" b="1" dirty="0"/>
              <a:t>'Enter Basic Salary'</a:t>
            </a:r>
            <a:r>
              <a:rPr lang="en-US" dirty="0"/>
              <a:t>, font=(</a:t>
            </a:r>
            <a:r>
              <a:rPr lang="en-US" b="1" dirty="0"/>
              <a:t>'Broadway'</a:t>
            </a:r>
            <a:r>
              <a:rPr lang="en-US" dirty="0"/>
              <a:t>, 16,), </a:t>
            </a:r>
            <a:r>
              <a:rPr lang="en-US" dirty="0" err="1"/>
              <a:t>fg</a:t>
            </a:r>
            <a:r>
              <a:rPr lang="en-US" dirty="0"/>
              <a:t>=</a:t>
            </a:r>
            <a:r>
              <a:rPr lang="en-US" b="1" dirty="0"/>
              <a:t>'black'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inquiry_label_a.grid</a:t>
            </a:r>
            <a:r>
              <a:rPr lang="en-US" dirty="0"/>
              <a:t>(row=1, column=0)</a:t>
            </a:r>
            <a:br>
              <a:rPr lang="en-US" dirty="0"/>
            </a:br>
            <a:r>
              <a:rPr lang="en-US" dirty="0" err="1"/>
              <a:t>entry_a</a:t>
            </a:r>
            <a:r>
              <a:rPr lang="en-US" dirty="0"/>
              <a:t> = Entry(font=(</a:t>
            </a:r>
            <a:r>
              <a:rPr lang="en-US" b="1" dirty="0"/>
              <a:t>'</a:t>
            </a:r>
            <a:r>
              <a:rPr lang="en-US" b="1" dirty="0" err="1"/>
              <a:t>Tekton</a:t>
            </a:r>
            <a:r>
              <a:rPr lang="en-US" b="1" dirty="0"/>
              <a:t> Pro'</a:t>
            </a:r>
            <a:r>
              <a:rPr lang="en-US" dirty="0"/>
              <a:t>, 16), width=4)</a:t>
            </a:r>
            <a:br>
              <a:rPr lang="en-US" dirty="0"/>
            </a:br>
            <a:r>
              <a:rPr lang="en-US" dirty="0" err="1"/>
              <a:t>entry_a.insert</a:t>
            </a:r>
            <a:r>
              <a:rPr lang="en-US" dirty="0"/>
              <a:t>(0, </a:t>
            </a:r>
            <a:r>
              <a:rPr lang="en-US" b="1" dirty="0"/>
              <a:t>'?!'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entry_a.grid</a:t>
            </a:r>
            <a:r>
              <a:rPr lang="en-US" dirty="0"/>
              <a:t>(row=1, column=1)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inquiry_label_r</a:t>
            </a:r>
            <a:r>
              <a:rPr lang="en-US" dirty="0"/>
              <a:t> = Label(text=</a:t>
            </a:r>
            <a:r>
              <a:rPr lang="en-US" b="1" dirty="0"/>
              <a:t>'Enter Rate of Salary Increment'</a:t>
            </a:r>
            <a:r>
              <a:rPr lang="en-US" dirty="0"/>
              <a:t>, font=(</a:t>
            </a:r>
            <a:r>
              <a:rPr lang="en-US" b="1" dirty="0"/>
              <a:t>'Broadway'</a:t>
            </a:r>
            <a:r>
              <a:rPr lang="en-US" dirty="0"/>
              <a:t>, 16,),</a:t>
            </a:r>
            <a:r>
              <a:rPr lang="en-US" dirty="0" err="1"/>
              <a:t>fg</a:t>
            </a:r>
            <a:r>
              <a:rPr lang="en-US" dirty="0"/>
              <a:t>=</a:t>
            </a:r>
            <a:r>
              <a:rPr lang="en-US" b="1" dirty="0"/>
              <a:t>'black'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inquiry_label_r.grid</a:t>
            </a:r>
            <a:r>
              <a:rPr lang="en-US" dirty="0"/>
              <a:t>(row=2, column=0)</a:t>
            </a:r>
            <a:br>
              <a:rPr lang="en-US" dirty="0"/>
            </a:br>
            <a:r>
              <a:rPr lang="en-US" dirty="0" err="1"/>
              <a:t>entry_r</a:t>
            </a:r>
            <a:r>
              <a:rPr lang="en-US" dirty="0"/>
              <a:t> = Entry(font=(</a:t>
            </a:r>
            <a:r>
              <a:rPr lang="en-US" b="1" dirty="0"/>
              <a:t>'</a:t>
            </a:r>
            <a:r>
              <a:rPr lang="en-US" b="1" dirty="0" err="1"/>
              <a:t>Tekton</a:t>
            </a:r>
            <a:r>
              <a:rPr lang="en-US" b="1" dirty="0"/>
              <a:t> Pro'</a:t>
            </a:r>
            <a:r>
              <a:rPr lang="en-US" dirty="0"/>
              <a:t>, 16), width=4)</a:t>
            </a:r>
            <a:br>
              <a:rPr lang="en-US" dirty="0"/>
            </a:br>
            <a:r>
              <a:rPr lang="en-US" dirty="0" err="1"/>
              <a:t>entry_r.insert</a:t>
            </a:r>
            <a:r>
              <a:rPr lang="en-US" dirty="0"/>
              <a:t>(0, </a:t>
            </a:r>
            <a:r>
              <a:rPr lang="en-US" b="1" dirty="0"/>
              <a:t>'?!'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entry_r.grid</a:t>
            </a:r>
            <a:r>
              <a:rPr lang="en-US" dirty="0"/>
              <a:t>(row=2, column=1</a:t>
            </a:r>
            <a:r>
              <a:rPr lang="en-US" dirty="0" smtClean="0"/>
              <a:t>)</a:t>
            </a:r>
            <a:endParaRPr lang="en-US" dirty="0"/>
          </a:p>
          <a:p>
            <a:pPr marL="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calc_button_sy</a:t>
            </a:r>
            <a:r>
              <a:rPr lang="en-US" dirty="0"/>
              <a:t> = Button(text=</a:t>
            </a:r>
            <a:r>
              <a:rPr lang="en-US" b="1" dirty="0"/>
              <a:t>'Calculate'</a:t>
            </a:r>
            <a:r>
              <a:rPr lang="en-US" dirty="0"/>
              <a:t>, font=(</a:t>
            </a:r>
            <a:r>
              <a:rPr lang="en-US" b="1" dirty="0"/>
              <a:t>'Verdana'</a:t>
            </a:r>
            <a:r>
              <a:rPr lang="en-US" dirty="0"/>
              <a:t>, 16), command=calculate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calc_button_sy.grid</a:t>
            </a:r>
            <a:r>
              <a:rPr lang="en-US" dirty="0" smtClean="0"/>
              <a:t>(row=0, column=2)</a:t>
            </a:r>
          </a:p>
          <a:p>
            <a:pPr marL="0" lvl="2" indent="0">
              <a:buNone/>
            </a:pPr>
            <a:r>
              <a:rPr lang="en-US" dirty="0" err="1"/>
              <a:t>output_label_sy</a:t>
            </a:r>
            <a:r>
              <a:rPr lang="en-US" dirty="0"/>
              <a:t> = Label(font=(</a:t>
            </a:r>
            <a:r>
              <a:rPr lang="en-US" b="1" dirty="0"/>
              <a:t>'Bauhaus 93'</a:t>
            </a:r>
            <a:r>
              <a:rPr lang="en-US" dirty="0"/>
              <a:t>, 16), </a:t>
            </a:r>
            <a:r>
              <a:rPr lang="en-US" dirty="0" err="1"/>
              <a:t>fg</a:t>
            </a:r>
            <a:r>
              <a:rPr lang="en-US" dirty="0"/>
              <a:t>=</a:t>
            </a:r>
            <a:r>
              <a:rPr lang="en-US" b="1" dirty="0"/>
              <a:t>'red'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output_label_sy.grid</a:t>
            </a:r>
            <a:r>
              <a:rPr lang="en-US" dirty="0"/>
              <a:t>(row=3, column=0, </a:t>
            </a:r>
            <a:r>
              <a:rPr lang="en-US" dirty="0" err="1"/>
              <a:t>columnspan</a:t>
            </a:r>
            <a:r>
              <a:rPr lang="en-US" dirty="0"/>
              <a:t>=2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mainloop</a:t>
            </a:r>
            <a:r>
              <a:rPr lang="en-US" dirty="0"/>
              <a:t>()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52399" y="609600"/>
            <a:ext cx="6858001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399" y="76200"/>
            <a:ext cx="8915401" cy="6629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bool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score = float(</a:t>
            </a:r>
            <a:r>
              <a:rPr lang="en-US" dirty="0" err="1"/>
              <a:t>entry_score.get</a:t>
            </a:r>
            <a:r>
              <a:rPr lang="en-US" dirty="0"/>
              <a:t>())</a:t>
            </a:r>
            <a:br>
              <a:rPr lang="en-US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if score &gt;= 90 and score &lt;= 100:</a:t>
            </a:r>
            <a:br>
              <a:rPr lang="en-US" dirty="0"/>
            </a:br>
            <a:r>
              <a:rPr lang="en-US" dirty="0"/>
              <a:t>        grade = </a:t>
            </a:r>
            <a:r>
              <a:rPr lang="en-US" b="1" dirty="0"/>
              <a:t>'A'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elif</a:t>
            </a:r>
            <a:r>
              <a:rPr lang="en-US" dirty="0"/>
              <a:t> score &gt;= 70 and score &lt; 90:</a:t>
            </a:r>
            <a:br>
              <a:rPr lang="en-US" dirty="0"/>
            </a:br>
            <a:r>
              <a:rPr lang="en-US" dirty="0"/>
              <a:t>        grade = </a:t>
            </a:r>
            <a:r>
              <a:rPr lang="en-US" b="1" dirty="0"/>
              <a:t>'B'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elif</a:t>
            </a:r>
            <a:r>
              <a:rPr lang="en-US" dirty="0"/>
              <a:t> score &gt;= 45 and score &lt; 70:</a:t>
            </a:r>
            <a:br>
              <a:rPr lang="en-US" dirty="0"/>
            </a:br>
            <a:r>
              <a:rPr lang="en-US" dirty="0"/>
              <a:t>        grade = </a:t>
            </a:r>
            <a:r>
              <a:rPr lang="en-US" b="1" dirty="0"/>
              <a:t>'C'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elif</a:t>
            </a:r>
            <a:r>
              <a:rPr lang="en-US" dirty="0"/>
              <a:t> score &gt;= 30 and score &lt; 45:</a:t>
            </a:r>
            <a:br>
              <a:rPr lang="en-US" dirty="0"/>
            </a:br>
            <a:r>
              <a:rPr lang="en-US" dirty="0"/>
              <a:t>        grade = </a:t>
            </a:r>
            <a:r>
              <a:rPr lang="en-US" b="1" dirty="0"/>
              <a:t>'D'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elif</a:t>
            </a:r>
            <a:r>
              <a:rPr lang="en-US" dirty="0"/>
              <a:t> score &gt;= 0 and score &lt; 30:</a:t>
            </a:r>
            <a:br>
              <a:rPr lang="en-US" dirty="0"/>
            </a:br>
            <a:r>
              <a:rPr lang="en-US" dirty="0"/>
              <a:t>        grade = </a:t>
            </a:r>
            <a:r>
              <a:rPr lang="en-US" b="1" dirty="0"/>
              <a:t>'F'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        grade = </a:t>
            </a:r>
            <a:r>
              <a:rPr lang="en-US" b="1" dirty="0"/>
              <a:t>"wrong score"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 smtClean="0"/>
              <a:t>output_label_grade.configure</a:t>
            </a:r>
            <a:r>
              <a:rPr lang="en-US" dirty="0" smtClean="0"/>
              <a:t>(text</a:t>
            </a:r>
            <a:r>
              <a:rPr lang="en-US" dirty="0"/>
              <a:t>=</a:t>
            </a:r>
            <a:r>
              <a:rPr lang="en-US" b="1" dirty="0"/>
              <a:t>'Grade of the Student is: {}'</a:t>
            </a:r>
            <a:r>
              <a:rPr lang="en-US" dirty="0"/>
              <a:t>.format(grade))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EIABC_Grade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inquiry_label_score</a:t>
            </a:r>
            <a:r>
              <a:rPr lang="en-US" dirty="0"/>
              <a:t> = Label(text=</a:t>
            </a:r>
            <a:r>
              <a:rPr lang="en-US" b="1" dirty="0"/>
              <a:t>'Enter Score of the Student'</a:t>
            </a:r>
            <a:r>
              <a:rPr lang="en-US" dirty="0"/>
              <a:t>, font=(</a:t>
            </a:r>
            <a:r>
              <a:rPr lang="en-US" b="1" dirty="0"/>
              <a:t>'Broadway'</a:t>
            </a:r>
            <a:r>
              <a:rPr lang="en-US" dirty="0"/>
              <a:t>, 16), </a:t>
            </a:r>
            <a:r>
              <a:rPr lang="en-US" dirty="0" err="1"/>
              <a:t>fg</a:t>
            </a:r>
            <a:r>
              <a:rPr lang="en-US" dirty="0"/>
              <a:t>=</a:t>
            </a:r>
            <a:r>
              <a:rPr lang="en-US" b="1" dirty="0"/>
              <a:t>'black'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inquiry_label_score.grid</a:t>
            </a:r>
            <a:r>
              <a:rPr lang="en-US" dirty="0"/>
              <a:t>(row=0, column=0)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entry_score</a:t>
            </a:r>
            <a:r>
              <a:rPr lang="en-US" dirty="0"/>
              <a:t> = Entry(font=(</a:t>
            </a:r>
            <a:r>
              <a:rPr lang="en-US" b="1" dirty="0"/>
              <a:t>'</a:t>
            </a:r>
            <a:r>
              <a:rPr lang="en-US" b="1" dirty="0" err="1"/>
              <a:t>Tekton</a:t>
            </a:r>
            <a:r>
              <a:rPr lang="en-US" b="1" dirty="0"/>
              <a:t> Pro'</a:t>
            </a:r>
            <a:r>
              <a:rPr lang="en-US" dirty="0"/>
              <a:t>, 16), width=9)</a:t>
            </a:r>
            <a:br>
              <a:rPr lang="en-US" dirty="0"/>
            </a:br>
            <a:r>
              <a:rPr lang="en-US" dirty="0" err="1"/>
              <a:t>entry_score.insert</a:t>
            </a:r>
            <a:r>
              <a:rPr lang="en-US" dirty="0"/>
              <a:t>(0, </a:t>
            </a:r>
            <a:r>
              <a:rPr lang="en-US" b="1" dirty="0"/>
              <a:t>'?!'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entry_score.grid</a:t>
            </a:r>
            <a:r>
              <a:rPr lang="en-US" dirty="0"/>
              <a:t>(row=1, column=0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eval_button_grade</a:t>
            </a:r>
            <a:r>
              <a:rPr lang="en-US" dirty="0"/>
              <a:t> = Button(text=</a:t>
            </a:r>
            <a:r>
              <a:rPr lang="en-US" b="1" dirty="0"/>
              <a:t>'Evaluate'</a:t>
            </a:r>
            <a:r>
              <a:rPr lang="en-US" dirty="0"/>
              <a:t>, font=(</a:t>
            </a:r>
            <a:r>
              <a:rPr lang="en-US" b="1" dirty="0"/>
              <a:t>'Verdana'</a:t>
            </a:r>
            <a:r>
              <a:rPr lang="en-US" dirty="0"/>
              <a:t>, 16), command=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eval_button_grade.grid</a:t>
            </a:r>
            <a:r>
              <a:rPr lang="en-US" dirty="0"/>
              <a:t>(row=2, column=0</a:t>
            </a:r>
            <a:r>
              <a:rPr lang="en-US" dirty="0" smtClean="0"/>
              <a:t>)</a:t>
            </a:r>
          </a:p>
          <a:p>
            <a:pPr marL="0" lvl="2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US" dirty="0" err="1" smtClean="0"/>
              <a:t>output_label_grade</a:t>
            </a:r>
            <a:r>
              <a:rPr lang="en-US" dirty="0" smtClean="0"/>
              <a:t> </a:t>
            </a:r>
            <a:r>
              <a:rPr lang="en-US" dirty="0"/>
              <a:t>= Label(font=(</a:t>
            </a:r>
            <a:r>
              <a:rPr lang="en-US" b="1" dirty="0"/>
              <a:t>'Bauhaus 93'</a:t>
            </a:r>
            <a:r>
              <a:rPr lang="en-US" dirty="0"/>
              <a:t>, 16), </a:t>
            </a:r>
            <a:r>
              <a:rPr lang="en-US" dirty="0" err="1"/>
              <a:t>fg</a:t>
            </a:r>
            <a:r>
              <a:rPr lang="en-US" dirty="0"/>
              <a:t>=</a:t>
            </a:r>
            <a:r>
              <a:rPr lang="en-US" b="1" dirty="0"/>
              <a:t>'red'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output_label_grade.grid</a:t>
            </a:r>
            <a:r>
              <a:rPr lang="en-US" dirty="0"/>
              <a:t>(row=3, column=0)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mainloop</a:t>
            </a:r>
            <a:r>
              <a:rPr lang="en-US" dirty="0"/>
              <a:t>()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52399" y="381000"/>
            <a:ext cx="6934201" cy="300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13495</TotalTime>
  <Words>261</Words>
  <Application>Microsoft Office PowerPoint</Application>
  <PresentationFormat>On-screen Show (4:3)</PresentationFormat>
  <Paragraphs>76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python 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Windows User</dc:creator>
  <cp:lastModifiedBy>Windows User</cp:lastModifiedBy>
  <cp:revision>166</cp:revision>
  <cp:lastPrinted>2021-07-26T03:38:47Z</cp:lastPrinted>
  <dcterms:created xsi:type="dcterms:W3CDTF">2021-07-11T06:15:07Z</dcterms:created>
  <dcterms:modified xsi:type="dcterms:W3CDTF">2021-10-08T07:16:17Z</dcterms:modified>
</cp:coreProperties>
</file>