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1" r:id="rId5"/>
    <p:sldId id="258" r:id="rId6"/>
    <p:sldId id="262" r:id="rId7"/>
    <p:sldId id="264" r:id="rId8"/>
    <p:sldId id="267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7851-2298-5D90-AFDA-5629BD2DB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3F375-ADF7-49FE-1333-7360EC30E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3A9F6-B25A-12FF-A1CC-258C148F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3C3-631A-4011-93F7-D076FEBAC25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70BC8-D8E3-A7F0-9E4E-2401265C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C23FD-1DCF-D9FE-DDC3-F0DC2560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4A90-E8B2-452E-B848-5B765B30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38A6-82EB-31C7-A032-44422C38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D9269-53B9-5BBD-836B-94588B28A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A778-0BB4-39A4-ADC8-5FA9D8F3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3C3-631A-4011-93F7-D076FEBAC25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545D-12E5-D78D-B94A-C418D377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2F82-C8DB-1476-0429-22613A05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4A90-E8B2-452E-B848-5B765B30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11E27-C79A-2B12-A2DD-3A41490CF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D6F02-2E35-64F9-C89F-E9EF87AA8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71541-3F8D-FA41-B67D-F3D23C4F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3C3-631A-4011-93F7-D076FEBAC25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F3890-996F-12A2-AE95-5A82A997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A0B1-66B9-8AB1-77D2-4343B6FE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4A90-E8B2-452E-B848-5B765B30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1B38-7810-12B5-22C3-141B89F6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9AFD-F1D9-DAA1-89C4-5D221DE6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AF99-3CC2-5264-5B4A-E99904B9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3C3-631A-4011-93F7-D076FEBAC25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2B49-F255-FD8C-5BB3-3C1B6EB5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C15F-19B7-64EC-93F8-4DE61660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4A90-E8B2-452E-B848-5B765B30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0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4D9E-2A73-E902-52E9-2A08D4A4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7A9F4-5B2F-1F9E-B013-5A4D993D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99FE-BEC0-0BAA-5630-825B953D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3C3-631A-4011-93F7-D076FEBAC25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63931-157E-EDF3-BD1C-161FA3B8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1E1B-1647-2B05-9128-37962B5D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4A90-E8B2-452E-B848-5B765B30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4D52-838F-8093-3E07-3103AE77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CB9B-43B6-17C3-ABD8-76C134036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670D-45C5-44C0-EE9F-C06AEC05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39BF0-12F2-33E6-D6E2-61B070DB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3C3-631A-4011-93F7-D076FEBAC25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59434-482E-D32D-C30A-78372B28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77C51-BD85-8153-88F4-02A9103C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4A90-E8B2-452E-B848-5B765B30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7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BB79-EE7D-E4DC-14A5-CE8B4597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2B9F7-5B97-76AD-6B96-329A085F8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15133-4843-3C46-3C17-362E8A5C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1771E-791A-1861-07DA-F5EF6C17B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FC8FC-C958-FE0E-F21B-EE88DC8FD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CB233-CAAF-AA2B-28B6-94E4A116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3C3-631A-4011-93F7-D076FEBAC25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3B41E-3BE0-8949-5E73-D978FD59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2C280-883F-163E-C8F7-2A7A7F59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4A90-E8B2-452E-B848-5B765B30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693F-C6EF-2BC0-81BD-DC34B148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5F8FA-1A23-F044-FFE6-D4DB3A4E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3C3-631A-4011-93F7-D076FEBAC25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05CCF-0459-E346-212A-3E6FF45B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1D857-6B0B-0E12-4AB8-146878B7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4A90-E8B2-452E-B848-5B765B30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9AFD4-A938-4AA7-F520-68AF580B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3C3-631A-4011-93F7-D076FEBAC25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85591-2DC3-3227-04E9-1CB4B65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86FA-E36D-385E-0750-66CC6336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4A90-E8B2-452E-B848-5B765B30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295C-A53B-25F6-AC58-9F9B86C5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A68F-168C-AC9F-DCAA-6358CB30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2DBFB-DB7F-6082-E1F7-4361F38A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72649-385F-42C1-C152-D19A70FF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3C3-631A-4011-93F7-D076FEBAC25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0C29-9F38-4166-2C5C-5EA7939F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EAE4F-CA5F-6C41-F844-131B6A0E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4A90-E8B2-452E-B848-5B765B30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8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899D-DA56-DE5F-7A7C-2B307462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888E8-E22B-924B-EA94-BDDF3A48F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ABA07-6506-8D0B-6FE2-F160B1A34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DF60D-A35F-D5DA-8523-42E5763B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93C3-631A-4011-93F7-D076FEBAC25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FC2F-42E7-C0CA-C868-FEAD9AC5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1E4C4-C5F1-2886-2159-31B3CD23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4A90-E8B2-452E-B848-5B765B30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2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E6BDC-FAC2-1A44-CDF9-75256FDD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8FAB7-F50A-CD84-6717-6FAC41CF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3B455-7B0D-9C33-47AB-85D88D6D8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93C3-631A-4011-93F7-D076FEBAC257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23D6-1484-6968-32A0-8A793DC2B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8CFDC-4CE5-EF1E-A031-0FDC605F9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4A90-E8B2-452E-B848-5B765B30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5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54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56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87D31-B985-C605-F6EE-C286344F8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Robomaster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TT(Tello Talent)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E6E91-CE5C-F079-D17A-EA2145E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6868473" cy="365125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Ayemon Baraka</a:t>
            </a:r>
          </a:p>
        </p:txBody>
      </p:sp>
      <p:pic>
        <p:nvPicPr>
          <p:cNvPr id="2050" name="Picture 2" descr="Driving drone DJI Tello Talent">
            <a:extLst>
              <a:ext uri="{FF2B5EF4-FFF2-40B4-BE49-F238E27FC236}">
                <a16:creationId xmlns:a16="http://schemas.microsoft.com/office/drawing/2014/main" id="{AA0EB89B-CAA8-3E5D-12BA-F837BF294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r="10348" b="1"/>
          <a:stretch/>
        </p:blipFill>
        <p:spPr bwMode="auto"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6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09D0-CDF3-07EE-1BE4-8552AC20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222250"/>
            <a:ext cx="12001500" cy="1325563"/>
          </a:xfrm>
        </p:spPr>
        <p:txBody>
          <a:bodyPr/>
          <a:lstStyle/>
          <a:p>
            <a:r>
              <a:rPr lang="en-US" b="1" dirty="0"/>
              <a:t>Demo – </a:t>
            </a:r>
            <a:r>
              <a:rPr lang="en-US" b="1" dirty="0" err="1"/>
              <a:t>Aruco</a:t>
            </a:r>
            <a:r>
              <a:rPr lang="en-US" b="1" dirty="0"/>
              <a:t> Marker Detection and Video Recording</a:t>
            </a:r>
          </a:p>
        </p:txBody>
      </p:sp>
      <p:pic>
        <p:nvPicPr>
          <p:cNvPr id="5" name="Content Placeholder 4" descr="A picture containing text, indoor, wall, refrigerator&#10;&#10;Description automatically generated">
            <a:extLst>
              <a:ext uri="{FF2B5EF4-FFF2-40B4-BE49-F238E27FC236}">
                <a16:creationId xmlns:a16="http://schemas.microsoft.com/office/drawing/2014/main" id="{EAEBA376-C45B-32B7-128C-8FA366B5B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7"/>
          <a:stretch/>
        </p:blipFill>
        <p:spPr>
          <a:xfrm>
            <a:off x="3621241" y="1395412"/>
            <a:ext cx="4949518" cy="5451229"/>
          </a:xfrm>
        </p:spPr>
      </p:pic>
    </p:spTree>
    <p:extLst>
      <p:ext uri="{BB962C8B-B14F-4D97-AF65-F5344CB8AC3E}">
        <p14:creationId xmlns:p14="http://schemas.microsoft.com/office/powerpoint/2010/main" val="143608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0558-2A0C-6682-E402-1DFB639B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Robomaster</a:t>
            </a:r>
            <a:r>
              <a:rPr lang="en-US" b="1" dirty="0"/>
              <a:t> TT(Tello Talent)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9D9E-0B50-AB73-6AA2-364DA1237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g">
            <a:extLst>
              <a:ext uri="{FF2B5EF4-FFF2-40B4-BE49-F238E27FC236}">
                <a16:creationId xmlns:a16="http://schemas.microsoft.com/office/drawing/2014/main" id="{6F700F55-3D50-CCE5-3AB5-DE651D97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4" y="1311275"/>
            <a:ext cx="1137307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45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DB3E0-F657-6115-8A96-69A7A4737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494744"/>
              </p:ext>
            </p:extLst>
          </p:nvPr>
        </p:nvGraphicFramePr>
        <p:xfrm>
          <a:off x="838200" y="2998520"/>
          <a:ext cx="10515600" cy="2608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3010801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764111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70275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9606168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020682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6566263"/>
                    </a:ext>
                  </a:extLst>
                </a:gridCol>
              </a:tblGrid>
              <a:tr h="3768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C00000"/>
                          </a:solidFill>
                          <a:latin typeface="Century" panose="02040604050505020304" pitchFamily="18" charset="0"/>
                        </a:rPr>
                        <a:t>13 min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C00000"/>
                          </a:solidFill>
                          <a:latin typeface="Century" panose="02040604050505020304" pitchFamily="18" charset="0"/>
                        </a:rPr>
                        <a:t>100m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C00000"/>
                          </a:solidFill>
                          <a:latin typeface="Century" panose="02040604050505020304" pitchFamily="18" charset="0"/>
                        </a:rPr>
                        <a:t>720p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24021"/>
                  </a:ext>
                </a:extLst>
              </a:tr>
              <a:tr h="5965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" panose="02040604050505020304" pitchFamily="18" charset="0"/>
                        </a:rPr>
                        <a:t>Flight 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" panose="02040604050505020304" pitchFamily="18" charset="0"/>
                        </a:rPr>
                        <a:t>Image Transmission Distance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" panose="02040604050505020304" pitchFamily="18" charset="0"/>
                        </a:rPr>
                        <a:t>HD Transmission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03384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C00000"/>
                        </a:solidFill>
                        <a:latin typeface="Century" panose="02040604050505020304" pitchFamily="18" charset="0"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entury" panose="02040604050505020304" pitchFamily="18" charset="0"/>
                        </a:rPr>
                        <a:t>Auto Takeoff/landing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C00000"/>
                        </a:solidFill>
                        <a:latin typeface="Century" panose="02040604050505020304" pitchFamily="18" charset="0"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entury" panose="02040604050505020304" pitchFamily="18" charset="0"/>
                        </a:rPr>
                        <a:t>Low Battery Protection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C00000"/>
                        </a:solidFill>
                        <a:latin typeface="Century" panose="02040604050505020304" pitchFamily="18" charset="0"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entury" panose="02040604050505020304" pitchFamily="18" charset="0"/>
                        </a:rPr>
                        <a:t>Failsafe Protection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C00000"/>
                        </a:solidFill>
                        <a:latin typeface="Century" panose="02040604050505020304" pitchFamily="18" charset="0"/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entury" panose="02040604050505020304" pitchFamily="18" charset="0"/>
                        </a:rPr>
                        <a:t>Vision Positioning System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42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" panose="02040604050505020304" pitchFamily="18" charset="0"/>
                        </a:rPr>
                        <a:t>Lift of or land with a single tap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" panose="02040604050505020304" pitchFamily="18" charset="0"/>
                        </a:rPr>
                        <a:t>Alerts go off when your battery gets low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" panose="02040604050505020304" pitchFamily="18" charset="0"/>
                        </a:rPr>
                        <a:t>Land safely even if you lose connection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entury" panose="02040604050505020304" pitchFamily="18" charset="0"/>
                        </a:rPr>
                        <a:t>Smart tech that facilitates precise hovering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582560"/>
                  </a:ext>
                </a:extLst>
              </a:tr>
            </a:tbl>
          </a:graphicData>
        </a:graphic>
      </p:graphicFrame>
      <p:pic>
        <p:nvPicPr>
          <p:cNvPr id="8196" name="Picture 4">
            <a:extLst>
              <a:ext uri="{FF2B5EF4-FFF2-40B4-BE49-F238E27FC236}">
                <a16:creationId xmlns:a16="http://schemas.microsoft.com/office/drawing/2014/main" id="{B2D8A336-67E7-FC89-11F8-B3405B0DF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t="23463" r="1660" b="27186"/>
          <a:stretch/>
        </p:blipFill>
        <p:spPr bwMode="auto">
          <a:xfrm>
            <a:off x="3700153" y="321197"/>
            <a:ext cx="4791694" cy="24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69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DDB9-EC40-EA2B-CE06-2A013718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956C-A5E6-483A-77D1-B422814D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508F6C-06A0-B0A8-7837-EC0D37647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7" b="10450"/>
          <a:stretch/>
        </p:blipFill>
        <p:spPr bwMode="auto">
          <a:xfrm>
            <a:off x="2597197" y="365125"/>
            <a:ext cx="6997606" cy="559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96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7FF28-E6B8-E7F7-8E58-CA74ACF3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C8ACA7-2344-4E52-E587-3EFD941D6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" r="2264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6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7B2E6CC-5AEF-6465-CCC0-CCD91B4A93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32"/>
          <a:stretch/>
        </p:blipFill>
        <p:spPr bwMode="auto">
          <a:xfrm>
            <a:off x="0" y="1345335"/>
            <a:ext cx="12191980" cy="46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8ED51-32C8-4E02-FCA7-07DE03A5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2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8BAB-5E83-E2F3-D779-6DE25A50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icture containing mobile phone, watch&#10;&#10;Description automatically generated">
            <a:extLst>
              <a:ext uri="{FF2B5EF4-FFF2-40B4-BE49-F238E27FC236}">
                <a16:creationId xmlns:a16="http://schemas.microsoft.com/office/drawing/2014/main" id="{0DA3CC67-67BC-E6E6-25FB-B9AFD45EB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" r="18323"/>
          <a:stretch/>
        </p:blipFill>
        <p:spPr>
          <a:xfrm>
            <a:off x="2378869" y="238225"/>
            <a:ext cx="6707981" cy="6522115"/>
          </a:xfrm>
        </p:spPr>
      </p:pic>
    </p:spTree>
    <p:extLst>
      <p:ext uri="{BB962C8B-B14F-4D97-AF65-F5344CB8AC3E}">
        <p14:creationId xmlns:p14="http://schemas.microsoft.com/office/powerpoint/2010/main" val="219585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53E3-6C68-F2FE-8986-73A60741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Third Party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1A9B-9BBC-FE7F-A83B-1F60CA8F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6" descr="img">
            <a:extLst>
              <a:ext uri="{FF2B5EF4-FFF2-40B4-BE49-F238E27FC236}">
                <a16:creationId xmlns:a16="http://schemas.microsoft.com/office/drawing/2014/main" id="{50D2EFD6-C5A5-0470-9948-10EADD9A1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" r="42496" b="7885"/>
          <a:stretch/>
        </p:blipFill>
        <p:spPr bwMode="auto">
          <a:xfrm>
            <a:off x="3500262" y="1602571"/>
            <a:ext cx="4326540" cy="418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21EC63-B0AE-5631-7A42-371BA61FAAE4}"/>
              </a:ext>
            </a:extLst>
          </p:cNvPr>
          <p:cNvCxnSpPr/>
          <p:nvPr/>
        </p:nvCxnSpPr>
        <p:spPr>
          <a:xfrm>
            <a:off x="6645207" y="2523507"/>
            <a:ext cx="118159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2BA6D7-D357-3B75-000B-6B9FA2605FC1}"/>
              </a:ext>
            </a:extLst>
          </p:cNvPr>
          <p:cNvSpPr txBox="1"/>
          <p:nvPr/>
        </p:nvSpPr>
        <p:spPr>
          <a:xfrm>
            <a:off x="7998351" y="2323452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Third Party Sensor</a:t>
            </a:r>
          </a:p>
        </p:txBody>
      </p:sp>
    </p:spTree>
    <p:extLst>
      <p:ext uri="{BB962C8B-B14F-4D97-AF65-F5344CB8AC3E}">
        <p14:creationId xmlns:p14="http://schemas.microsoft.com/office/powerpoint/2010/main" val="326830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A12D-C497-9738-B3DB-F598F3B0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Supported Programming Language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2E9108-50DA-516F-4A95-DEFB8B1F87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t="5345" r="4965" b="6494"/>
          <a:stretch/>
        </p:blipFill>
        <p:spPr bwMode="auto">
          <a:xfrm>
            <a:off x="470728" y="1959266"/>
            <a:ext cx="2429635" cy="346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07ABAC-DE96-4FF9-DD03-58E78D27F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96"/>
          <a:stretch/>
        </p:blipFill>
        <p:spPr bwMode="auto">
          <a:xfrm>
            <a:off x="3344182" y="1995830"/>
            <a:ext cx="4609046" cy="339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6040F7-841B-645B-61C7-88422AFA9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4" b="42708"/>
          <a:stretch/>
        </p:blipFill>
        <p:spPr bwMode="auto">
          <a:xfrm>
            <a:off x="8397047" y="1995830"/>
            <a:ext cx="3324225" cy="33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444897-3CD6-0C1A-C3B9-0C7C3EA465E5}"/>
              </a:ext>
            </a:extLst>
          </p:cNvPr>
          <p:cNvSpPr txBox="1"/>
          <p:nvPr/>
        </p:nvSpPr>
        <p:spPr>
          <a:xfrm>
            <a:off x="510670" y="5697827"/>
            <a:ext cx="238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4A3F6-0A4F-C037-E5CB-0D62085534AB}"/>
              </a:ext>
            </a:extLst>
          </p:cNvPr>
          <p:cNvSpPr txBox="1"/>
          <p:nvPr/>
        </p:nvSpPr>
        <p:spPr>
          <a:xfrm>
            <a:off x="5286375" y="5697825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ArduinoC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38CAC-BBC6-020D-43B6-A59439D31338}"/>
              </a:ext>
            </a:extLst>
          </p:cNvPr>
          <p:cNvSpPr txBox="1"/>
          <p:nvPr/>
        </p:nvSpPr>
        <p:spPr>
          <a:xfrm>
            <a:off x="9359544" y="5672190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</vt:lpstr>
      <vt:lpstr>Office Theme</vt:lpstr>
      <vt:lpstr>Robomaster TT(Tello Talent) Demo</vt:lpstr>
      <vt:lpstr>Robomaster TT(Tello Talent)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Third Party Sensor</vt:lpstr>
      <vt:lpstr>Supported Programming Language</vt:lpstr>
      <vt:lpstr>Demo – Aruco Marker Detection and Video Recording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Robomaster TT(Tello Talent) Demo</dc:title>
  <dc:creator>Ayemon Baraka</dc:creator>
  <cp:lastModifiedBy>Ayemon Baraka</cp:lastModifiedBy>
  <cp:revision>3</cp:revision>
  <dcterms:created xsi:type="dcterms:W3CDTF">2023-06-15T22:47:33Z</dcterms:created>
  <dcterms:modified xsi:type="dcterms:W3CDTF">2023-06-16T14:54:06Z</dcterms:modified>
</cp:coreProperties>
</file>