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1"/>
  </p:normalViewPr>
  <p:slideViewPr>
    <p:cSldViewPr snapToGrid="0" snapToObjects="1">
      <p:cViewPr>
        <p:scale>
          <a:sx n="79" d="100"/>
          <a:sy n="79" d="100"/>
        </p:scale>
        <p:origin x="1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8DC3-B48E-DB43-95D1-B7A2AAD4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8DF13-2319-A841-ABDB-8FD848092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FBD6-8976-D344-A799-C2DB0672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07E80-8EB7-5B43-B74D-DB090558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C2E2-AA7A-A24E-BE25-6666B22D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6FA-7857-5A45-B851-11152E35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691B-4731-D34B-8C6F-B7B1B43D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7958-A435-014D-833C-D788D110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FA87-7175-3245-BDE1-95EFA444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D0A5-97E6-304C-8E33-71C39F02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0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80592-F46C-A24E-9488-5DA250CF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D6187-9927-E548-99FC-4C4E401C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C361-A5FF-7E4B-9471-AD42E2C3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F535-4B26-E643-902D-E68838E8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9BAB-E2FF-9B49-B277-9AEE85AD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9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E535-6622-504D-99FD-2F71512F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C91A-E868-4745-9B7D-BE94EA97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FC16-4491-EB46-B1FD-D3275599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DB8E-1F07-B148-AE66-B42CA321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F35FA-40BC-9941-B79C-D24F93A9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5993-2721-6F4C-8FDD-33F2B88A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CD6EA-7F55-E74F-A77B-6E18161C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0F86-EAFC-B34F-B658-AEF991C8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8234-786A-7D4A-BCE9-A318D749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DBEF-D271-9E42-A4D4-FE462350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4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6476-7CBD-584E-906D-EF589800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BEE8-9EFD-9842-9518-D1746897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64D06-BC22-5041-BA6D-B7D2C43B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64737-BAC3-D543-8AB1-6DFB8F6C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52DCB-291C-BE42-912A-DC2B2038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B116C-764C-2D49-B554-6CF8D441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4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B12D-14D3-E848-922B-8FBB2832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259C-5DF8-F543-9D40-530DBACE7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7396D-F7B2-994C-8027-38D1EA766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9F73F-D807-BD43-AD24-D347D0BC3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A151A-BDF0-A140-8B2F-CBFCA8B5A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3951F-75C8-3247-80AD-425E619C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5BBC3-42BA-A042-8F58-CC4C38D4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C08F2-4474-BE4F-89C8-BD072C74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3022-7E9D-934C-88FF-820380C5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21085-5540-9844-9B75-7BE46862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8D24-E739-254A-B6D0-CDEF4E71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B4563-E2E3-6E47-83EB-012D878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0E48B-C6DB-B049-B254-39527655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EF98F-FEE8-A240-B5F7-BA5B8E72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8A261-4A03-1448-A247-225AFB4C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CA41-AE50-BC49-BD82-7C98E10F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3812-4FAB-404E-AF71-41134E8D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BEB6E-56F0-7144-ACCD-522783B7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A3A29-A288-8C40-8DE3-DE5F7AC3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F7D45-EA8F-DA45-8427-DCB95E91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58F5-755D-A941-BB4D-D53C37E3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4A31-8226-9D40-B5FF-2AB65CEA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B0656-07EA-2C49-BE87-DB0D07911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4B78-3449-5948-B39E-3BA9888F8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6C47-69C8-4945-B8BE-B15A4ECB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F5D28-11CC-7B4C-9BDC-E97D53DE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69C8F-AAFA-0448-B79F-EB2E9D85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0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2F6D5-2B23-5C41-9074-EBAA7AB6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8787-155F-8545-8761-5670883E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9373E-E701-4449-8776-3B343F657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E99E4-B3C3-674A-84C6-26370F2201A9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682E-3471-D944-90B4-5B8AB9B80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9C15-5B14-1941-ADBF-DAA3C1899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E855-2F6D-594E-98A7-CF7568E7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699F-7F79-0140-BAF5-67F94ABB8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0F778-41AC-9A4F-AA06-96510224B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EDD50-05F5-554C-958D-8C0DB7AF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" y="2032907"/>
            <a:ext cx="5989001" cy="2522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CCD71-427B-CC41-88BB-DBF151A3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42" y="2055611"/>
            <a:ext cx="5586186" cy="17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7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Toru Fujino</dc:creator>
  <cp:lastModifiedBy>Toru Fujino</cp:lastModifiedBy>
  <cp:revision>1</cp:revision>
  <dcterms:created xsi:type="dcterms:W3CDTF">2018-08-29T21:02:31Z</dcterms:created>
  <dcterms:modified xsi:type="dcterms:W3CDTF">2018-08-30T00:51:20Z</dcterms:modified>
</cp:coreProperties>
</file>