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76F0-88B6-CAF9-2304-7CAB2BB7F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47F3D-1C56-0795-9808-A39FB5727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2493-AB7A-4530-25AF-3B5AADE4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E8B4-D5B9-4135-A2DA-CA952BC38C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140EA-A17D-5B70-827F-9B304F29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856E-FE4D-E154-077C-955CB1DE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9A1E-04E8-45CF-A71D-7378AB48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9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B57B-622D-8F96-270D-5D3597DF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91CA1-BAEA-0DE3-F195-8F222F856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4C813-BBF7-80C8-381D-8FF1C7CE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E8B4-D5B9-4135-A2DA-CA952BC38C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FF0BF-C7B6-69B5-0BF9-E423E796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3A786-84FD-5F4A-6158-F0CC4898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9A1E-04E8-45CF-A71D-7378AB48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4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C5346-8EB9-873A-45F2-39E48F2D0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DE5F2-0EC3-BF47-F2C8-B77FB1383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E274-C1EC-ADB9-DF07-D98C79C6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E8B4-D5B9-4135-A2DA-CA952BC38C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A7109-B6B4-C7E2-86A2-157E68DE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1272-F6B8-C26C-7BE9-F96366C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9A1E-04E8-45CF-A71D-7378AB48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5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AFCC-7B0D-8F29-B7B2-A6A8847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708B4-EF5F-54CE-6837-B49BB829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531F-282B-C35E-F8F2-574AAD35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E8B4-D5B9-4135-A2DA-CA952BC38C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EE4B-EB1B-0A01-9E62-425EE1EB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89AD9-0D65-E1BC-E960-726C1BBA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9A1E-04E8-45CF-A71D-7378AB48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9352-58ED-61DC-36A7-3EEC4458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DB55-458E-3874-4D5F-908139F9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AA004-CAD7-BA9E-8FF9-998A94D3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E8B4-D5B9-4135-A2DA-CA952BC38C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9ADF0-E59E-F565-51F1-9D836BD0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1B76C-88E7-00CA-462A-0C25DD9D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9A1E-04E8-45CF-A71D-7378AB48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7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6E7E-5D24-3ECA-37F2-B5281591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89A7-51B7-DC0B-E3B6-2DD0C918C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BBAAD-91ED-4EC9-0E90-9DA6FDF73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6730E-B598-8BD6-5AC8-BD0BF201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E8B4-D5B9-4135-A2DA-CA952BC38C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7FBC6-C06D-E3DF-1A88-7E10EF00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4FE88-D77A-85F8-9D07-5C2595CB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9A1E-04E8-45CF-A71D-7378AB48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0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40F3-4858-A72A-EC0F-901A0C83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93B9D-5BBA-3C65-6B6F-354D59CA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00D29-AA70-32CD-07BD-61FAB129D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4203D-2847-6AE1-3022-7F9403BB1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01EB4-D542-95F4-1ED1-5325E82F9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BCFF2-C52B-C1AD-2EC7-2179238E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E8B4-D5B9-4135-A2DA-CA952BC38C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96492-8BB5-6F0B-BA3E-D1F3AD588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1BEB2-A059-04C1-91C1-02D1233E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9A1E-04E8-45CF-A71D-7378AB48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4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63D9-306D-C0B7-E0B2-1A0313A3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E11AB-F5BF-6F42-52CB-8855B49B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E8B4-D5B9-4135-A2DA-CA952BC38C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0A88A-B6AA-A9FF-AE48-E6BCA005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D932D-0331-B707-3CF4-F7CB0C67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9A1E-04E8-45CF-A71D-7378AB48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8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FD269-B076-CB19-C538-824D2E1C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E8B4-D5B9-4135-A2DA-CA952BC38C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8BA86-3324-8D01-0235-1947FD09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77443-CB87-36DF-790C-C702CD45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9A1E-04E8-45CF-A71D-7378AB48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2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AC8B-04AE-304A-1E77-0C0A5F7A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D35FC-5227-6985-89F5-2B1E02AC7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45272-7933-0F2F-250C-023CFD447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AD65B-9275-BCBF-D477-925EBF7A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E8B4-D5B9-4135-A2DA-CA952BC38C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5DDF8-B506-1731-8A50-79B5699F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34589-37E2-5D09-58D3-A3EA4901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9A1E-04E8-45CF-A71D-7378AB48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3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EA9-DD5B-11AD-974E-21E724A4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B4973-BB0E-C0A2-99EA-C4C726538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A4FFB-CB13-D159-65DA-B89857F73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0E36E-6001-6974-22B2-236718C5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7E8B4-D5B9-4135-A2DA-CA952BC38C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5ADC1-8D05-D86A-1B1A-51F1AF76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0FB24-6E34-A702-76AE-B4CDC66C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E9A1E-04E8-45CF-A71D-7378AB48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6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B2534-180F-5441-BDD3-B765C395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2373-C5F0-1D1D-7004-5946CA429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D922-6CDE-20EE-FA95-28DF36222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E8B4-D5B9-4135-A2DA-CA952BC38C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D2E78-59F6-B3F7-4814-65835BF12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2F2FE-07ED-BEA4-8B77-7BFCF96C1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E9A1E-04E8-45CF-A71D-7378AB488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1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39A5-E10D-63AA-5946-94448FB82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0635" y="73389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PREDICTION OF CADs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96C4A-8D40-27DC-0E40-6EC03230C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1" y="3368488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6F5BD-C2C0-E669-3C0D-BAE71D7A5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8534" y="-1465729"/>
            <a:ext cx="13149067" cy="876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5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18C1-1E9A-4B94-650E-C58367A3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19589-E67B-499A-2B38-2981D3E65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Coronary Artery Disease (CAD) is caused by a condition where plaque (a buildup of fatty deposits, cholesterol, and other substances) accumulates inside the coronary arteries.</a:t>
            </a:r>
          </a:p>
          <a:p>
            <a:r>
              <a:rPr lang="en-US" dirty="0"/>
              <a:t>Coronary Artery Disease (CAD) is the leading cause of mortality in the world accounting for approximately 17.9 million deaths annually.</a:t>
            </a:r>
          </a:p>
          <a:p>
            <a:r>
              <a:rPr lang="en-US" dirty="0"/>
              <a:t>Early detection of CAD is important for improving clinical outcomes and enhancing the quality of life for patients.</a:t>
            </a:r>
          </a:p>
          <a:p>
            <a:r>
              <a:rPr lang="en-US" dirty="0"/>
              <a:t>Traditional methods for detection of CAD are invasive, Machine Learning offers a better solution.</a:t>
            </a:r>
          </a:p>
        </p:txBody>
      </p:sp>
    </p:spTree>
    <p:extLst>
      <p:ext uri="{BB962C8B-B14F-4D97-AF65-F5344CB8AC3E}">
        <p14:creationId xmlns:p14="http://schemas.microsoft.com/office/powerpoint/2010/main" val="328256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F5464-E603-8230-EA60-43C6FE488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F7E8-093F-6A11-E36B-E0415895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EARLY PREDICTION OF CAD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1643-F13D-1691-C29B-826C6CB51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models shift clinical focus from reactive to preventive care.</a:t>
            </a:r>
          </a:p>
          <a:p>
            <a:r>
              <a:rPr lang="en-US" dirty="0"/>
              <a:t>It helps identify high-risk patients early.</a:t>
            </a:r>
          </a:p>
          <a:p>
            <a:r>
              <a:rPr lang="en-US" dirty="0"/>
              <a:t>Integrating Machine Learning can help improve outcomes and reduce costs.</a:t>
            </a:r>
          </a:p>
        </p:txBody>
      </p:sp>
    </p:spTree>
    <p:extLst>
      <p:ext uri="{BB962C8B-B14F-4D97-AF65-F5344CB8AC3E}">
        <p14:creationId xmlns:p14="http://schemas.microsoft.com/office/powerpoint/2010/main" val="403675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C382C-38AE-4E68-E494-5C4B84DCC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6746-9ECF-B070-D795-7F4861F9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5D76-E191-E0C1-F401-6AFA7630A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collect and preprocess clinical data from patients that are associated with risk factors for CAD.</a:t>
            </a:r>
          </a:p>
          <a:p>
            <a:r>
              <a:rPr lang="en-US" dirty="0"/>
              <a:t>To develop an Ensemble ML model consisting of Random Forrest, Support Vector Machine and Neural Networks.</a:t>
            </a:r>
          </a:p>
          <a:p>
            <a:r>
              <a:rPr lang="en-US" dirty="0"/>
              <a:t>Compare performances with traditional methods of detection.</a:t>
            </a:r>
          </a:p>
          <a:p>
            <a:r>
              <a:rPr lang="en-US" dirty="0"/>
              <a:t>Recommend clinical integration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58558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CB6C0-A753-2224-B1A4-4CA5381FF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B842-1886-A276-3D04-AF16810E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E10D-F4CA-6056-5D6C-FCCCDB15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of International datasets</a:t>
            </a:r>
          </a:p>
          <a:p>
            <a:r>
              <a:rPr lang="en-US" dirty="0"/>
              <a:t>Lack of Local Clinical validation</a:t>
            </a:r>
          </a:p>
          <a:p>
            <a:r>
              <a:rPr lang="en-US" dirty="0"/>
              <a:t>Limited feature Diversity</a:t>
            </a:r>
          </a:p>
          <a:p>
            <a:r>
              <a:rPr lang="en-US" dirty="0"/>
              <a:t>Computational Constraint</a:t>
            </a:r>
          </a:p>
          <a:p>
            <a:r>
              <a:rPr lang="en-US" dirty="0"/>
              <a:t>Interpretability of the Model</a:t>
            </a:r>
          </a:p>
          <a:p>
            <a:r>
              <a:rPr lang="en-US" dirty="0"/>
              <a:t>Ethical and Generalization Consideration</a:t>
            </a:r>
          </a:p>
        </p:txBody>
      </p:sp>
    </p:spTree>
    <p:extLst>
      <p:ext uri="{BB962C8B-B14F-4D97-AF65-F5344CB8AC3E}">
        <p14:creationId xmlns:p14="http://schemas.microsoft.com/office/powerpoint/2010/main" val="333792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EARLY PREDICTION OF CADs</vt:lpstr>
      <vt:lpstr>INTRODUCTION</vt:lpstr>
      <vt:lpstr>SIGNIFICANCE OF EARLY PREDICTION OF CAD</vt:lpstr>
      <vt:lpstr>AIM AND OBJECTIVE OF THE STUDY</vt:lpstr>
      <vt:lpstr>SCOPE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Ayenitaju</dc:creator>
  <cp:lastModifiedBy>Samuel Ayenitaju</cp:lastModifiedBy>
  <cp:revision>2</cp:revision>
  <dcterms:created xsi:type="dcterms:W3CDTF">2025-04-27T21:13:44Z</dcterms:created>
  <dcterms:modified xsi:type="dcterms:W3CDTF">2025-04-27T21:39:52Z</dcterms:modified>
</cp:coreProperties>
</file>