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iIetvS+SNAEGltTlBp475cvtme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9" name="Shape 9"/>
        <p:cNvGrpSpPr/>
        <p:nvPr/>
      </p:nvGrpSpPr>
      <p:grpSpPr>
        <a:xfrm>
          <a:off x="0" y="0"/>
          <a:ext cx="0" cy="0"/>
          <a:chOff x="0" y="0"/>
          <a:chExt cx="0" cy="0"/>
        </a:xfrm>
      </p:grpSpPr>
      <p:sp>
        <p:nvSpPr>
          <p:cNvPr id="10" name="Google Shape;10;g16c77702709_0_218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g16c77702709_0_2181"/>
          <p:cNvSpPr/>
          <p:nvPr/>
        </p:nvSpPr>
        <p:spPr>
          <a:xfrm>
            <a:off x="0" y="0"/>
            <a:ext cx="9144000" cy="3460200"/>
          </a:xfrm>
          <a:prstGeom prst="rect">
            <a:avLst/>
          </a:prstGeom>
          <a:solidFill>
            <a:srgbClr val="336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16c77702709_0_2181"/>
          <p:cNvSpPr/>
          <p:nvPr/>
        </p:nvSpPr>
        <p:spPr>
          <a:xfrm rot="-5400000">
            <a:off x="5684575" y="600"/>
            <a:ext cx="3460200" cy="3459000"/>
          </a:xfrm>
          <a:prstGeom prst="rtTriangle">
            <a:avLst/>
          </a:prstGeom>
          <a:solidFill>
            <a:srgbClr val="FFFFFF">
              <a:alpha val="4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6c77702709_0_2181"/>
          <p:cNvSpPr txBox="1"/>
          <p:nvPr>
            <p:ph type="title"/>
          </p:nvPr>
        </p:nvSpPr>
        <p:spPr>
          <a:xfrm>
            <a:off x="324475" y="465975"/>
            <a:ext cx="5124300" cy="2841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800"/>
              <a:buNone/>
              <a:defRPr b="1" sz="3600">
                <a:solidFill>
                  <a:srgbClr val="FFFFFF"/>
                </a:solidFill>
              </a:defRPr>
            </a:lvl1pPr>
            <a:lvl2pPr lvl="1" algn="l">
              <a:lnSpc>
                <a:spcPct val="100000"/>
              </a:lnSpc>
              <a:spcBef>
                <a:spcPts val="0"/>
              </a:spcBef>
              <a:spcAft>
                <a:spcPts val="0"/>
              </a:spcAft>
              <a:buSzPts val="2800"/>
              <a:buNone/>
              <a:defRPr b="1" sz="3600">
                <a:solidFill>
                  <a:srgbClr val="FFFFFF"/>
                </a:solidFill>
              </a:defRPr>
            </a:lvl2pPr>
            <a:lvl3pPr lvl="2" algn="l">
              <a:lnSpc>
                <a:spcPct val="100000"/>
              </a:lnSpc>
              <a:spcBef>
                <a:spcPts val="0"/>
              </a:spcBef>
              <a:spcAft>
                <a:spcPts val="0"/>
              </a:spcAft>
              <a:buSzPts val="2800"/>
              <a:buNone/>
              <a:defRPr b="1" sz="3600">
                <a:solidFill>
                  <a:srgbClr val="FFFFFF"/>
                </a:solidFill>
              </a:defRPr>
            </a:lvl3pPr>
            <a:lvl4pPr lvl="3" algn="l">
              <a:lnSpc>
                <a:spcPct val="100000"/>
              </a:lnSpc>
              <a:spcBef>
                <a:spcPts val="0"/>
              </a:spcBef>
              <a:spcAft>
                <a:spcPts val="0"/>
              </a:spcAft>
              <a:buSzPts val="2800"/>
              <a:buNone/>
              <a:defRPr b="1" sz="3600">
                <a:solidFill>
                  <a:srgbClr val="FFFFFF"/>
                </a:solidFill>
              </a:defRPr>
            </a:lvl4pPr>
            <a:lvl5pPr lvl="4" algn="l">
              <a:lnSpc>
                <a:spcPct val="100000"/>
              </a:lnSpc>
              <a:spcBef>
                <a:spcPts val="0"/>
              </a:spcBef>
              <a:spcAft>
                <a:spcPts val="0"/>
              </a:spcAft>
              <a:buSzPts val="2800"/>
              <a:buNone/>
              <a:defRPr b="1" sz="3600">
                <a:solidFill>
                  <a:srgbClr val="FFFFFF"/>
                </a:solidFill>
              </a:defRPr>
            </a:lvl5pPr>
            <a:lvl6pPr lvl="5" algn="l">
              <a:lnSpc>
                <a:spcPct val="100000"/>
              </a:lnSpc>
              <a:spcBef>
                <a:spcPts val="0"/>
              </a:spcBef>
              <a:spcAft>
                <a:spcPts val="0"/>
              </a:spcAft>
              <a:buSzPts val="2800"/>
              <a:buNone/>
              <a:defRPr b="1" sz="3600">
                <a:solidFill>
                  <a:srgbClr val="FFFFFF"/>
                </a:solidFill>
              </a:defRPr>
            </a:lvl6pPr>
            <a:lvl7pPr lvl="6" algn="l">
              <a:lnSpc>
                <a:spcPct val="100000"/>
              </a:lnSpc>
              <a:spcBef>
                <a:spcPts val="0"/>
              </a:spcBef>
              <a:spcAft>
                <a:spcPts val="0"/>
              </a:spcAft>
              <a:buSzPts val="2800"/>
              <a:buNone/>
              <a:defRPr b="1" sz="3600">
                <a:solidFill>
                  <a:srgbClr val="FFFFFF"/>
                </a:solidFill>
              </a:defRPr>
            </a:lvl7pPr>
            <a:lvl8pPr lvl="7" algn="l">
              <a:lnSpc>
                <a:spcPct val="100000"/>
              </a:lnSpc>
              <a:spcBef>
                <a:spcPts val="0"/>
              </a:spcBef>
              <a:spcAft>
                <a:spcPts val="0"/>
              </a:spcAft>
              <a:buSzPts val="2800"/>
              <a:buNone/>
              <a:defRPr b="1" sz="3600">
                <a:solidFill>
                  <a:srgbClr val="FFFFFF"/>
                </a:solidFill>
              </a:defRPr>
            </a:lvl8pPr>
            <a:lvl9pPr lvl="8" algn="l">
              <a:lnSpc>
                <a:spcPct val="100000"/>
              </a:lnSpc>
              <a:spcBef>
                <a:spcPts val="0"/>
              </a:spcBef>
              <a:spcAft>
                <a:spcPts val="0"/>
              </a:spcAft>
              <a:buSzPts val="2800"/>
              <a:buNone/>
              <a:defRPr b="1" sz="3600">
                <a:solidFill>
                  <a:srgbClr val="FFFFFF"/>
                </a:solidFill>
              </a:defRPr>
            </a:lvl9pPr>
          </a:lstStyle>
          <a:p/>
        </p:txBody>
      </p:sp>
      <p:sp>
        <p:nvSpPr>
          <p:cNvPr id="14" name="Google Shape;14;g16c77702709_0_2181"/>
          <p:cNvSpPr txBox="1"/>
          <p:nvPr>
            <p:ph idx="1" type="subTitle"/>
          </p:nvPr>
        </p:nvSpPr>
        <p:spPr>
          <a:xfrm>
            <a:off x="324475" y="3612602"/>
            <a:ext cx="5124300" cy="130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616161"/>
              </a:buClr>
              <a:buSzPts val="1800"/>
              <a:buNone/>
              <a:defRPr sz="1800">
                <a:solidFill>
                  <a:srgbClr val="616161"/>
                </a:solidFill>
              </a:defRPr>
            </a:lvl1pPr>
            <a:lvl2pPr lvl="1" algn="l">
              <a:lnSpc>
                <a:spcPct val="100000"/>
              </a:lnSpc>
              <a:spcBef>
                <a:spcPts val="0"/>
              </a:spcBef>
              <a:spcAft>
                <a:spcPts val="0"/>
              </a:spcAft>
              <a:buClr>
                <a:srgbClr val="616161"/>
              </a:buClr>
              <a:buSzPts val="1800"/>
              <a:buNone/>
              <a:defRPr sz="1800">
                <a:solidFill>
                  <a:srgbClr val="616161"/>
                </a:solidFill>
              </a:defRPr>
            </a:lvl2pPr>
            <a:lvl3pPr lvl="2" algn="l">
              <a:lnSpc>
                <a:spcPct val="100000"/>
              </a:lnSpc>
              <a:spcBef>
                <a:spcPts val="0"/>
              </a:spcBef>
              <a:spcAft>
                <a:spcPts val="0"/>
              </a:spcAft>
              <a:buClr>
                <a:srgbClr val="616161"/>
              </a:buClr>
              <a:buSzPts val="1800"/>
              <a:buNone/>
              <a:defRPr sz="1800">
                <a:solidFill>
                  <a:srgbClr val="616161"/>
                </a:solidFill>
              </a:defRPr>
            </a:lvl3pPr>
            <a:lvl4pPr lvl="3" algn="l">
              <a:lnSpc>
                <a:spcPct val="100000"/>
              </a:lnSpc>
              <a:spcBef>
                <a:spcPts val="0"/>
              </a:spcBef>
              <a:spcAft>
                <a:spcPts val="0"/>
              </a:spcAft>
              <a:buClr>
                <a:srgbClr val="616161"/>
              </a:buClr>
              <a:buSzPts val="1800"/>
              <a:buNone/>
              <a:defRPr sz="1800">
                <a:solidFill>
                  <a:srgbClr val="616161"/>
                </a:solidFill>
              </a:defRPr>
            </a:lvl4pPr>
            <a:lvl5pPr lvl="4" algn="l">
              <a:lnSpc>
                <a:spcPct val="100000"/>
              </a:lnSpc>
              <a:spcBef>
                <a:spcPts val="0"/>
              </a:spcBef>
              <a:spcAft>
                <a:spcPts val="0"/>
              </a:spcAft>
              <a:buClr>
                <a:srgbClr val="616161"/>
              </a:buClr>
              <a:buSzPts val="1800"/>
              <a:buNone/>
              <a:defRPr sz="1800">
                <a:solidFill>
                  <a:srgbClr val="616161"/>
                </a:solidFill>
              </a:defRPr>
            </a:lvl5pPr>
            <a:lvl6pPr lvl="5" algn="l">
              <a:lnSpc>
                <a:spcPct val="100000"/>
              </a:lnSpc>
              <a:spcBef>
                <a:spcPts val="0"/>
              </a:spcBef>
              <a:spcAft>
                <a:spcPts val="0"/>
              </a:spcAft>
              <a:buClr>
                <a:srgbClr val="616161"/>
              </a:buClr>
              <a:buSzPts val="1800"/>
              <a:buNone/>
              <a:defRPr sz="1800">
                <a:solidFill>
                  <a:srgbClr val="616161"/>
                </a:solidFill>
              </a:defRPr>
            </a:lvl6pPr>
            <a:lvl7pPr lvl="6" algn="l">
              <a:lnSpc>
                <a:spcPct val="100000"/>
              </a:lnSpc>
              <a:spcBef>
                <a:spcPts val="0"/>
              </a:spcBef>
              <a:spcAft>
                <a:spcPts val="0"/>
              </a:spcAft>
              <a:buClr>
                <a:srgbClr val="616161"/>
              </a:buClr>
              <a:buSzPts val="1800"/>
              <a:buNone/>
              <a:defRPr sz="1800">
                <a:solidFill>
                  <a:srgbClr val="616161"/>
                </a:solidFill>
              </a:defRPr>
            </a:lvl7pPr>
            <a:lvl8pPr lvl="7" algn="l">
              <a:lnSpc>
                <a:spcPct val="100000"/>
              </a:lnSpc>
              <a:spcBef>
                <a:spcPts val="0"/>
              </a:spcBef>
              <a:spcAft>
                <a:spcPts val="0"/>
              </a:spcAft>
              <a:buClr>
                <a:srgbClr val="616161"/>
              </a:buClr>
              <a:buSzPts val="1800"/>
              <a:buNone/>
              <a:defRPr sz="1800">
                <a:solidFill>
                  <a:srgbClr val="616161"/>
                </a:solidFill>
              </a:defRPr>
            </a:lvl8pPr>
            <a:lvl9pPr lvl="8" algn="l">
              <a:lnSpc>
                <a:spcPct val="100000"/>
              </a:lnSpc>
              <a:spcBef>
                <a:spcPts val="0"/>
              </a:spcBef>
              <a:spcAft>
                <a:spcPts val="0"/>
              </a:spcAft>
              <a:buClr>
                <a:srgbClr val="616161"/>
              </a:buClr>
              <a:buSzPts val="1800"/>
              <a:buNone/>
              <a:defRPr sz="1800">
                <a:solidFill>
                  <a:srgbClr val="616161"/>
                </a:solidFill>
              </a:defRPr>
            </a:lvl9pPr>
          </a:lstStyle>
          <a:p/>
        </p:txBody>
      </p:sp>
      <p:sp>
        <p:nvSpPr>
          <p:cNvPr id="15" name="Google Shape;15;g16c77702709_0_21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7">
    <p:bg>
      <p:bgPr>
        <a:solidFill>
          <a:srgbClr val="FFFFFF"/>
        </a:solidFill>
      </p:bgPr>
    </p:bg>
    <p:spTree>
      <p:nvGrpSpPr>
        <p:cNvPr id="60" name="Shape 60"/>
        <p:cNvGrpSpPr/>
        <p:nvPr/>
      </p:nvGrpSpPr>
      <p:grpSpPr>
        <a:xfrm>
          <a:off x="0" y="0"/>
          <a:ext cx="0" cy="0"/>
          <a:chOff x="0" y="0"/>
          <a:chExt cx="0" cy="0"/>
        </a:xfrm>
      </p:grpSpPr>
      <p:sp>
        <p:nvSpPr>
          <p:cNvPr id="61" name="Google Shape;61;g16c77702709_0_28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16c77702709_0_2817"/>
          <p:cNvSpPr/>
          <p:nvPr/>
        </p:nvSpPr>
        <p:spPr>
          <a:xfrm>
            <a:off x="673800" y="539250"/>
            <a:ext cx="7796400" cy="40650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6c77702709_0_28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8">
    <p:bg>
      <p:bgPr>
        <a:solidFill>
          <a:srgbClr val="FFFFFF"/>
        </a:solidFill>
      </p:bgPr>
    </p:bg>
    <p:spTree>
      <p:nvGrpSpPr>
        <p:cNvPr id="64" name="Shape 64"/>
        <p:cNvGrpSpPr/>
        <p:nvPr/>
      </p:nvGrpSpPr>
      <p:grpSpPr>
        <a:xfrm>
          <a:off x="0" y="0"/>
          <a:ext cx="0" cy="0"/>
          <a:chOff x="0" y="0"/>
          <a:chExt cx="0" cy="0"/>
        </a:xfrm>
      </p:grpSpPr>
      <p:sp>
        <p:nvSpPr>
          <p:cNvPr id="65" name="Google Shape;65;g16c77702709_0_310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 name="Google Shape;66;g16c77702709_0_3102"/>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67" name="Google Shape;67;g16c77702709_0_3102"/>
          <p:cNvSpPr/>
          <p:nvPr/>
        </p:nvSpPr>
        <p:spPr>
          <a:xfrm>
            <a:off x="0" y="0"/>
            <a:ext cx="3048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6c77702709_0_3102"/>
          <p:cNvSpPr txBox="1"/>
          <p:nvPr>
            <p:ph type="title"/>
          </p:nvPr>
        </p:nvSpPr>
        <p:spPr>
          <a:xfrm>
            <a:off x="284100" y="307975"/>
            <a:ext cx="2479800" cy="4268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69" name="Google Shape;69;g16c77702709_0_3102"/>
          <p:cNvSpPr txBox="1"/>
          <p:nvPr>
            <p:ph idx="1" type="body"/>
          </p:nvPr>
        </p:nvSpPr>
        <p:spPr>
          <a:xfrm>
            <a:off x="3381100" y="307975"/>
            <a:ext cx="5451300" cy="4268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0" name="Google Shape;70;g16c77702709_0_310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9">
    <p:bg>
      <p:bgPr>
        <a:solidFill>
          <a:srgbClr val="FFFFFF"/>
        </a:solidFill>
      </p:bgPr>
    </p:bg>
    <p:spTree>
      <p:nvGrpSpPr>
        <p:cNvPr id="71" name="Shape 71"/>
        <p:cNvGrpSpPr/>
        <p:nvPr/>
      </p:nvGrpSpPr>
      <p:grpSpPr>
        <a:xfrm>
          <a:off x="0" y="0"/>
          <a:ext cx="0" cy="0"/>
          <a:chOff x="0" y="0"/>
          <a:chExt cx="0" cy="0"/>
        </a:xfrm>
      </p:grpSpPr>
      <p:sp>
        <p:nvSpPr>
          <p:cNvPr id="72" name="Google Shape;72;g16c77702709_0_3109"/>
          <p:cNvSpPr/>
          <p:nvPr/>
        </p:nvSpPr>
        <p:spPr>
          <a:xfrm>
            <a:off x="0" y="0"/>
            <a:ext cx="9144000" cy="5143500"/>
          </a:xfrm>
          <a:prstGeom prst="rect">
            <a:avLst/>
          </a:prstGeom>
          <a:gradFill>
            <a:gsLst>
              <a:gs pos="0">
                <a:srgbClr val="FFFFFF"/>
              </a:gs>
              <a:gs pos="72000">
                <a:srgbClr val="D6D6D6"/>
              </a:gs>
              <a:gs pos="85000">
                <a:srgbClr val="D6D6D6"/>
              </a:gs>
              <a:gs pos="100000">
                <a:srgbClr val="E3E3E3"/>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16c77702709_0_3109"/>
          <p:cNvSpPr/>
          <p:nvPr/>
        </p:nvSpPr>
        <p:spPr>
          <a:xfrm>
            <a:off x="1516687" y="1473896"/>
            <a:ext cx="48300" cy="2195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16c77702709_0_3109"/>
          <p:cNvSpPr txBox="1"/>
          <p:nvPr>
            <p:ph type="ctrTitle"/>
          </p:nvPr>
        </p:nvSpPr>
        <p:spPr>
          <a:xfrm>
            <a:off x="1824925" y="1473900"/>
            <a:ext cx="6246900" cy="2195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212121"/>
              </a:buClr>
              <a:buSzPts val="3600"/>
              <a:buNone/>
              <a:defRPr b="1" sz="3600">
                <a:solidFill>
                  <a:srgbClr val="212121"/>
                </a:solidFill>
              </a:defRPr>
            </a:lvl1pPr>
            <a:lvl2pPr lvl="1" algn="l">
              <a:lnSpc>
                <a:spcPct val="100000"/>
              </a:lnSpc>
              <a:spcBef>
                <a:spcPts val="0"/>
              </a:spcBef>
              <a:spcAft>
                <a:spcPts val="0"/>
              </a:spcAft>
              <a:buClr>
                <a:srgbClr val="212121"/>
              </a:buClr>
              <a:buSzPts val="3600"/>
              <a:buNone/>
              <a:defRPr b="1" sz="3600">
                <a:solidFill>
                  <a:srgbClr val="212121"/>
                </a:solidFill>
              </a:defRPr>
            </a:lvl2pPr>
            <a:lvl3pPr lvl="2" algn="l">
              <a:lnSpc>
                <a:spcPct val="100000"/>
              </a:lnSpc>
              <a:spcBef>
                <a:spcPts val="0"/>
              </a:spcBef>
              <a:spcAft>
                <a:spcPts val="0"/>
              </a:spcAft>
              <a:buClr>
                <a:srgbClr val="212121"/>
              </a:buClr>
              <a:buSzPts val="3600"/>
              <a:buNone/>
              <a:defRPr b="1" sz="3600">
                <a:solidFill>
                  <a:srgbClr val="212121"/>
                </a:solidFill>
              </a:defRPr>
            </a:lvl3pPr>
            <a:lvl4pPr lvl="3" algn="l">
              <a:lnSpc>
                <a:spcPct val="100000"/>
              </a:lnSpc>
              <a:spcBef>
                <a:spcPts val="0"/>
              </a:spcBef>
              <a:spcAft>
                <a:spcPts val="0"/>
              </a:spcAft>
              <a:buClr>
                <a:srgbClr val="212121"/>
              </a:buClr>
              <a:buSzPts val="3600"/>
              <a:buNone/>
              <a:defRPr b="1" sz="3600">
                <a:solidFill>
                  <a:srgbClr val="212121"/>
                </a:solidFill>
              </a:defRPr>
            </a:lvl4pPr>
            <a:lvl5pPr lvl="4" algn="l">
              <a:lnSpc>
                <a:spcPct val="100000"/>
              </a:lnSpc>
              <a:spcBef>
                <a:spcPts val="0"/>
              </a:spcBef>
              <a:spcAft>
                <a:spcPts val="0"/>
              </a:spcAft>
              <a:buClr>
                <a:srgbClr val="212121"/>
              </a:buClr>
              <a:buSzPts val="3600"/>
              <a:buNone/>
              <a:defRPr b="1" sz="3600">
                <a:solidFill>
                  <a:srgbClr val="212121"/>
                </a:solidFill>
              </a:defRPr>
            </a:lvl5pPr>
            <a:lvl6pPr lvl="5" algn="l">
              <a:lnSpc>
                <a:spcPct val="100000"/>
              </a:lnSpc>
              <a:spcBef>
                <a:spcPts val="0"/>
              </a:spcBef>
              <a:spcAft>
                <a:spcPts val="0"/>
              </a:spcAft>
              <a:buClr>
                <a:srgbClr val="212121"/>
              </a:buClr>
              <a:buSzPts val="3600"/>
              <a:buNone/>
              <a:defRPr b="1" sz="3600">
                <a:solidFill>
                  <a:srgbClr val="212121"/>
                </a:solidFill>
              </a:defRPr>
            </a:lvl6pPr>
            <a:lvl7pPr lvl="6" algn="l">
              <a:lnSpc>
                <a:spcPct val="100000"/>
              </a:lnSpc>
              <a:spcBef>
                <a:spcPts val="0"/>
              </a:spcBef>
              <a:spcAft>
                <a:spcPts val="0"/>
              </a:spcAft>
              <a:buClr>
                <a:srgbClr val="212121"/>
              </a:buClr>
              <a:buSzPts val="3600"/>
              <a:buNone/>
              <a:defRPr b="1" sz="3600">
                <a:solidFill>
                  <a:srgbClr val="212121"/>
                </a:solidFill>
              </a:defRPr>
            </a:lvl7pPr>
            <a:lvl8pPr lvl="7" algn="l">
              <a:lnSpc>
                <a:spcPct val="100000"/>
              </a:lnSpc>
              <a:spcBef>
                <a:spcPts val="0"/>
              </a:spcBef>
              <a:spcAft>
                <a:spcPts val="0"/>
              </a:spcAft>
              <a:buClr>
                <a:srgbClr val="212121"/>
              </a:buClr>
              <a:buSzPts val="3600"/>
              <a:buNone/>
              <a:defRPr b="1" sz="3600">
                <a:solidFill>
                  <a:srgbClr val="212121"/>
                </a:solidFill>
              </a:defRPr>
            </a:lvl8pPr>
            <a:lvl9pPr lvl="8" algn="l">
              <a:lnSpc>
                <a:spcPct val="100000"/>
              </a:lnSpc>
              <a:spcBef>
                <a:spcPts val="0"/>
              </a:spcBef>
              <a:spcAft>
                <a:spcPts val="0"/>
              </a:spcAft>
              <a:buClr>
                <a:srgbClr val="212121"/>
              </a:buClr>
              <a:buSzPts val="3600"/>
              <a:buNone/>
              <a:defRPr b="1" sz="3600">
                <a:solidFill>
                  <a:srgbClr val="212121"/>
                </a:solidFill>
              </a:defRPr>
            </a:lvl9pPr>
          </a:lstStyle>
          <a:p/>
        </p:txBody>
      </p:sp>
      <p:sp>
        <p:nvSpPr>
          <p:cNvPr id="75" name="Google Shape;75;g16c77702709_0_3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g168ffb43ea2_1_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8" name="Google Shape;78;g168ffb43ea2_1_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9" name="Google Shape;79;g168ffb43ea2_1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168ffb43ea2_1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g168ffb43ea2_1_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3" name="Google Shape;83;g168ffb43ea2_1_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4" name="Google Shape;84;g168ffb43ea2_1_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g168ffb43ea2_1_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7" name="Google Shape;87;g168ffb43ea2_1_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8" name="Google Shape;88;g168ffb43ea2_1_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g168ffb43ea2_1_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1" name="Google Shape;91;g168ffb43ea2_1_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g168ffb43ea2_1_3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68ffb43ea2_1_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5" name="Google Shape;95;g168ffb43ea2_1_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6" name="Google Shape;96;g168ffb43ea2_1_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97" name="Google Shape;97;g168ffb43ea2_1_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g168ffb43ea2_1_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0" name="Google Shape;100;g168ffb43ea2_1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g168ffb43ea2_1_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3" name="Google Shape;103;g168ffb43ea2_1_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4" name="Google Shape;104;g168ffb43ea2_1_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13">
    <p:bg>
      <p:bgPr>
        <a:solidFill>
          <a:srgbClr val="37474F"/>
        </a:solidFill>
      </p:bgPr>
    </p:bg>
    <p:spTree>
      <p:nvGrpSpPr>
        <p:cNvPr id="16" name="Shape 16"/>
        <p:cNvGrpSpPr/>
        <p:nvPr/>
      </p:nvGrpSpPr>
      <p:grpSpPr>
        <a:xfrm>
          <a:off x="0" y="0"/>
          <a:ext cx="0" cy="0"/>
          <a:chOff x="0" y="0"/>
          <a:chExt cx="0" cy="0"/>
        </a:xfrm>
      </p:grpSpPr>
      <p:sp>
        <p:nvSpPr>
          <p:cNvPr id="17" name="Google Shape;17;g16c77702709_0_3210"/>
          <p:cNvSpPr/>
          <p:nvPr/>
        </p:nvSpPr>
        <p:spPr>
          <a:xfrm>
            <a:off x="0" y="0"/>
            <a:ext cx="9144000" cy="5143500"/>
          </a:xfrm>
          <a:prstGeom prst="rect">
            <a:avLst/>
          </a:pr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g16c77702709_0_3210"/>
          <p:cNvSpPr/>
          <p:nvPr/>
        </p:nvSpPr>
        <p:spPr>
          <a:xfrm>
            <a:off x="0" y="0"/>
            <a:ext cx="4568400" cy="5143500"/>
          </a:xfrm>
          <a:prstGeom prst="rect">
            <a:avLst/>
          </a:pr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16c77702709_0_3210"/>
          <p:cNvSpPr/>
          <p:nvPr/>
        </p:nvSpPr>
        <p:spPr>
          <a:xfrm>
            <a:off x="6795047" y="584570"/>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16c77702709_0_3210"/>
          <p:cNvSpPr/>
          <p:nvPr/>
        </p:nvSpPr>
        <p:spPr>
          <a:xfrm>
            <a:off x="6795047" y="4415195"/>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g16c77702709_0_3210"/>
          <p:cNvCxnSpPr/>
          <p:nvPr/>
        </p:nvCxnSpPr>
        <p:spPr>
          <a:xfrm>
            <a:off x="4895600" y="656926"/>
            <a:ext cx="3942600" cy="0"/>
          </a:xfrm>
          <a:prstGeom prst="straightConnector1">
            <a:avLst/>
          </a:prstGeom>
          <a:noFill/>
          <a:ln cap="flat" cmpd="sng" w="9525">
            <a:solidFill>
              <a:srgbClr val="FFFFFF"/>
            </a:solidFill>
            <a:prstDash val="solid"/>
            <a:round/>
            <a:headEnd len="sm" w="sm" type="none"/>
            <a:tailEnd len="sm" w="sm" type="none"/>
          </a:ln>
        </p:spPr>
      </p:cxnSp>
      <p:cxnSp>
        <p:nvCxnSpPr>
          <p:cNvPr id="22" name="Google Shape;22;g16c77702709_0_3210"/>
          <p:cNvCxnSpPr/>
          <p:nvPr/>
        </p:nvCxnSpPr>
        <p:spPr>
          <a:xfrm>
            <a:off x="4895600" y="4487700"/>
            <a:ext cx="3942600" cy="0"/>
          </a:xfrm>
          <a:prstGeom prst="straightConnector1">
            <a:avLst/>
          </a:prstGeom>
          <a:noFill/>
          <a:ln cap="flat" cmpd="sng" w="9525">
            <a:solidFill>
              <a:srgbClr val="FFFFFF"/>
            </a:solidFill>
            <a:prstDash val="solid"/>
            <a:round/>
            <a:headEnd len="sm" w="sm" type="none"/>
            <a:tailEnd len="sm" w="sm" type="none"/>
          </a:ln>
        </p:spPr>
      </p:cxnSp>
      <p:sp>
        <p:nvSpPr>
          <p:cNvPr id="23" name="Google Shape;23;g16c77702709_0_3210"/>
          <p:cNvSpPr txBox="1"/>
          <p:nvPr>
            <p:ph type="title"/>
          </p:nvPr>
        </p:nvSpPr>
        <p:spPr>
          <a:xfrm>
            <a:off x="312850" y="1069200"/>
            <a:ext cx="3942600" cy="3005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3000"/>
              <a:buNone/>
              <a:defRPr b="1" sz="3000">
                <a:solidFill>
                  <a:srgbClr val="FFFFFF"/>
                </a:solidFill>
              </a:defRPr>
            </a:lvl1pPr>
            <a:lvl2pPr lvl="1" algn="ctr">
              <a:lnSpc>
                <a:spcPct val="100000"/>
              </a:lnSpc>
              <a:spcBef>
                <a:spcPts val="0"/>
              </a:spcBef>
              <a:spcAft>
                <a:spcPts val="0"/>
              </a:spcAft>
              <a:buClr>
                <a:srgbClr val="FFFFFF"/>
              </a:buClr>
              <a:buSzPts val="3000"/>
              <a:buNone/>
              <a:defRPr b="1" sz="3000">
                <a:solidFill>
                  <a:srgbClr val="FFFFFF"/>
                </a:solidFill>
              </a:defRPr>
            </a:lvl2pPr>
            <a:lvl3pPr lvl="2" algn="ctr">
              <a:lnSpc>
                <a:spcPct val="100000"/>
              </a:lnSpc>
              <a:spcBef>
                <a:spcPts val="0"/>
              </a:spcBef>
              <a:spcAft>
                <a:spcPts val="0"/>
              </a:spcAft>
              <a:buClr>
                <a:srgbClr val="FFFFFF"/>
              </a:buClr>
              <a:buSzPts val="3000"/>
              <a:buNone/>
              <a:defRPr b="1" sz="3000">
                <a:solidFill>
                  <a:srgbClr val="FFFFFF"/>
                </a:solidFill>
              </a:defRPr>
            </a:lvl3pPr>
            <a:lvl4pPr lvl="3" algn="ctr">
              <a:lnSpc>
                <a:spcPct val="100000"/>
              </a:lnSpc>
              <a:spcBef>
                <a:spcPts val="0"/>
              </a:spcBef>
              <a:spcAft>
                <a:spcPts val="0"/>
              </a:spcAft>
              <a:buClr>
                <a:srgbClr val="FFFFFF"/>
              </a:buClr>
              <a:buSzPts val="3000"/>
              <a:buNone/>
              <a:defRPr b="1" sz="3000">
                <a:solidFill>
                  <a:srgbClr val="FFFFFF"/>
                </a:solidFill>
              </a:defRPr>
            </a:lvl4pPr>
            <a:lvl5pPr lvl="4" algn="ctr">
              <a:lnSpc>
                <a:spcPct val="100000"/>
              </a:lnSpc>
              <a:spcBef>
                <a:spcPts val="0"/>
              </a:spcBef>
              <a:spcAft>
                <a:spcPts val="0"/>
              </a:spcAft>
              <a:buClr>
                <a:srgbClr val="FFFFFF"/>
              </a:buClr>
              <a:buSzPts val="3000"/>
              <a:buNone/>
              <a:defRPr b="1" sz="3000">
                <a:solidFill>
                  <a:srgbClr val="FFFFFF"/>
                </a:solidFill>
              </a:defRPr>
            </a:lvl5pPr>
            <a:lvl6pPr lvl="5" algn="ctr">
              <a:lnSpc>
                <a:spcPct val="100000"/>
              </a:lnSpc>
              <a:spcBef>
                <a:spcPts val="0"/>
              </a:spcBef>
              <a:spcAft>
                <a:spcPts val="0"/>
              </a:spcAft>
              <a:buClr>
                <a:srgbClr val="FFFFFF"/>
              </a:buClr>
              <a:buSzPts val="3000"/>
              <a:buNone/>
              <a:defRPr b="1" sz="3000">
                <a:solidFill>
                  <a:srgbClr val="FFFFFF"/>
                </a:solidFill>
              </a:defRPr>
            </a:lvl6pPr>
            <a:lvl7pPr lvl="6" algn="ctr">
              <a:lnSpc>
                <a:spcPct val="100000"/>
              </a:lnSpc>
              <a:spcBef>
                <a:spcPts val="0"/>
              </a:spcBef>
              <a:spcAft>
                <a:spcPts val="0"/>
              </a:spcAft>
              <a:buClr>
                <a:srgbClr val="FFFFFF"/>
              </a:buClr>
              <a:buSzPts val="3000"/>
              <a:buNone/>
              <a:defRPr b="1" sz="3000">
                <a:solidFill>
                  <a:srgbClr val="FFFFFF"/>
                </a:solidFill>
              </a:defRPr>
            </a:lvl7pPr>
            <a:lvl8pPr lvl="7" algn="ctr">
              <a:lnSpc>
                <a:spcPct val="100000"/>
              </a:lnSpc>
              <a:spcBef>
                <a:spcPts val="0"/>
              </a:spcBef>
              <a:spcAft>
                <a:spcPts val="0"/>
              </a:spcAft>
              <a:buClr>
                <a:srgbClr val="FFFFFF"/>
              </a:buClr>
              <a:buSzPts val="3000"/>
              <a:buNone/>
              <a:defRPr b="1" sz="3000">
                <a:solidFill>
                  <a:srgbClr val="FFFFFF"/>
                </a:solidFill>
              </a:defRPr>
            </a:lvl8pPr>
            <a:lvl9pPr lvl="8" algn="ctr">
              <a:lnSpc>
                <a:spcPct val="100000"/>
              </a:lnSpc>
              <a:spcBef>
                <a:spcPts val="0"/>
              </a:spcBef>
              <a:spcAft>
                <a:spcPts val="0"/>
              </a:spcAft>
              <a:buClr>
                <a:srgbClr val="FFFFFF"/>
              </a:buClr>
              <a:buSzPts val="3000"/>
              <a:buNone/>
              <a:defRPr b="1" sz="3000">
                <a:solidFill>
                  <a:srgbClr val="FFFFFF"/>
                </a:solidFill>
              </a:defRPr>
            </a:lvl9pPr>
          </a:lstStyle>
          <a:p/>
        </p:txBody>
      </p:sp>
      <p:sp>
        <p:nvSpPr>
          <p:cNvPr id="24" name="Google Shape;24;g16c77702709_0_3210"/>
          <p:cNvSpPr txBox="1"/>
          <p:nvPr>
            <p:ph idx="1" type="body"/>
          </p:nvPr>
        </p:nvSpPr>
        <p:spPr>
          <a:xfrm>
            <a:off x="4891175" y="1069200"/>
            <a:ext cx="3942600" cy="3005100"/>
          </a:xfrm>
          <a:prstGeom prst="rect">
            <a:avLst/>
          </a:prstGeom>
          <a:noFill/>
          <a:ln>
            <a:noFill/>
          </a:ln>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5" name="Google Shape;25;g16c77702709_0_32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168ffb43ea2_1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AUTOLAYOUT_14">
    <p:bg>
      <p:bgPr>
        <a:solidFill>
          <a:srgbClr val="FFFFFF"/>
        </a:solidFill>
      </p:bgPr>
    </p:bg>
    <p:spTree>
      <p:nvGrpSpPr>
        <p:cNvPr id="107" name="Shape 107"/>
        <p:cNvGrpSpPr/>
        <p:nvPr/>
      </p:nvGrpSpPr>
      <p:grpSpPr>
        <a:xfrm>
          <a:off x="0" y="0"/>
          <a:ext cx="0" cy="0"/>
          <a:chOff x="0" y="0"/>
          <a:chExt cx="0" cy="0"/>
        </a:xfrm>
      </p:grpSpPr>
      <p:sp>
        <p:nvSpPr>
          <p:cNvPr id="108" name="Google Shape;108;g16cd571caa7_0_1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6cd571caa7_0_117"/>
          <p:cNvSpPr/>
          <p:nvPr/>
        </p:nvSpPr>
        <p:spPr>
          <a:xfrm>
            <a:off x="-25" y="0"/>
            <a:ext cx="9144000" cy="1741500"/>
          </a:xfrm>
          <a:prstGeom prst="rect">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6cd571caa7_0_117"/>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16cd571caa7_0_117"/>
          <p:cNvSpPr/>
          <p:nvPr/>
        </p:nvSpPr>
        <p:spPr>
          <a:xfrm rot="10800000">
            <a:off x="3991228" y="0"/>
            <a:ext cx="1727100" cy="1741500"/>
          </a:xfrm>
          <a:prstGeom prst="flowChartDelay">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6cd571caa7_0_117"/>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6cd571caa7_0_117"/>
          <p:cNvSpPr/>
          <p:nvPr/>
        </p:nvSpPr>
        <p:spPr>
          <a:xfrm rot="10800000">
            <a:off x="4431837" y="0"/>
            <a:ext cx="1727100" cy="1741500"/>
          </a:xfrm>
          <a:prstGeom prst="flowChartDelay">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6cd571caa7_0_117"/>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6cd571caa7_0_117"/>
          <p:cNvSpPr/>
          <p:nvPr/>
        </p:nvSpPr>
        <p:spPr>
          <a:xfrm rot="10800000">
            <a:off x="4856511" y="0"/>
            <a:ext cx="1727100" cy="1741500"/>
          </a:xfrm>
          <a:prstGeom prst="flowChartDelay">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6cd571caa7_0_117"/>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6cd571caa7_0_117"/>
          <p:cNvSpPr txBox="1"/>
          <p:nvPr>
            <p:ph type="title"/>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118" name="Google Shape;118;g16cd571caa7_0_117"/>
          <p:cNvSpPr txBox="1"/>
          <p:nvPr>
            <p:ph idx="1" type="body"/>
          </p:nvPr>
        </p:nvSpPr>
        <p:spPr>
          <a:xfrm>
            <a:off x="324475" y="1920450"/>
            <a:ext cx="8494800" cy="2704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19" name="Google Shape;119;g16cd571caa7_0_1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11">
    <p:bg>
      <p:bgPr>
        <a:solidFill>
          <a:srgbClr val="FFFFFF"/>
        </a:solidFill>
      </p:bgPr>
    </p:bg>
    <p:spTree>
      <p:nvGrpSpPr>
        <p:cNvPr id="26" name="Shape 26"/>
        <p:cNvGrpSpPr/>
        <p:nvPr/>
      </p:nvGrpSpPr>
      <p:grpSpPr>
        <a:xfrm>
          <a:off x="0" y="0"/>
          <a:ext cx="0" cy="0"/>
          <a:chOff x="0" y="0"/>
          <a:chExt cx="0" cy="0"/>
        </a:xfrm>
      </p:grpSpPr>
      <p:sp>
        <p:nvSpPr>
          <p:cNvPr id="27" name="Google Shape;27;g16c77702709_0_3190"/>
          <p:cNvSpPr/>
          <p:nvPr/>
        </p:nvSpPr>
        <p:spPr>
          <a:xfrm>
            <a:off x="0" y="0"/>
            <a:ext cx="9144000" cy="5143500"/>
          </a:xfrm>
          <a:prstGeom prst="rect">
            <a:avLst/>
          </a:prstGeom>
          <a:solidFill>
            <a:srgbClr val="336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6c77702709_0_3190"/>
          <p:cNvSpPr/>
          <p:nvPr/>
        </p:nvSpPr>
        <p:spPr>
          <a:xfrm rot="-5400000">
            <a:off x="4001650" y="900"/>
            <a:ext cx="5143500" cy="5141700"/>
          </a:xfrm>
          <a:prstGeom prst="rtTriangle">
            <a:avLst/>
          </a:prstGeom>
          <a:solidFill>
            <a:srgbClr val="FFFFFF">
              <a:alpha val="4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16c77702709_0_3190"/>
          <p:cNvSpPr txBox="1"/>
          <p:nvPr>
            <p:ph type="title"/>
          </p:nvPr>
        </p:nvSpPr>
        <p:spPr>
          <a:xfrm>
            <a:off x="332325" y="1096874"/>
            <a:ext cx="4339200" cy="2949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b="1" sz="3600">
                <a:solidFill>
                  <a:srgbClr val="FFFFFF"/>
                </a:solidFill>
              </a:defRPr>
            </a:lvl1pPr>
            <a:lvl2pPr lvl="1" algn="l">
              <a:lnSpc>
                <a:spcPct val="100000"/>
              </a:lnSpc>
              <a:spcBef>
                <a:spcPts val="0"/>
              </a:spcBef>
              <a:spcAft>
                <a:spcPts val="0"/>
              </a:spcAft>
              <a:buSzPts val="2800"/>
              <a:buNone/>
              <a:defRPr b="1" sz="3600">
                <a:solidFill>
                  <a:srgbClr val="FFFFFF"/>
                </a:solidFill>
              </a:defRPr>
            </a:lvl2pPr>
            <a:lvl3pPr lvl="2" algn="l">
              <a:lnSpc>
                <a:spcPct val="100000"/>
              </a:lnSpc>
              <a:spcBef>
                <a:spcPts val="0"/>
              </a:spcBef>
              <a:spcAft>
                <a:spcPts val="0"/>
              </a:spcAft>
              <a:buSzPts val="2800"/>
              <a:buNone/>
              <a:defRPr b="1" sz="3600">
                <a:solidFill>
                  <a:srgbClr val="FFFFFF"/>
                </a:solidFill>
              </a:defRPr>
            </a:lvl3pPr>
            <a:lvl4pPr lvl="3" algn="l">
              <a:lnSpc>
                <a:spcPct val="100000"/>
              </a:lnSpc>
              <a:spcBef>
                <a:spcPts val="0"/>
              </a:spcBef>
              <a:spcAft>
                <a:spcPts val="0"/>
              </a:spcAft>
              <a:buSzPts val="2800"/>
              <a:buNone/>
              <a:defRPr b="1" sz="3600">
                <a:solidFill>
                  <a:srgbClr val="FFFFFF"/>
                </a:solidFill>
              </a:defRPr>
            </a:lvl4pPr>
            <a:lvl5pPr lvl="4" algn="l">
              <a:lnSpc>
                <a:spcPct val="100000"/>
              </a:lnSpc>
              <a:spcBef>
                <a:spcPts val="0"/>
              </a:spcBef>
              <a:spcAft>
                <a:spcPts val="0"/>
              </a:spcAft>
              <a:buSzPts val="2800"/>
              <a:buNone/>
              <a:defRPr b="1" sz="3600">
                <a:solidFill>
                  <a:srgbClr val="FFFFFF"/>
                </a:solidFill>
              </a:defRPr>
            </a:lvl5pPr>
            <a:lvl6pPr lvl="5" algn="l">
              <a:lnSpc>
                <a:spcPct val="100000"/>
              </a:lnSpc>
              <a:spcBef>
                <a:spcPts val="0"/>
              </a:spcBef>
              <a:spcAft>
                <a:spcPts val="0"/>
              </a:spcAft>
              <a:buSzPts val="2800"/>
              <a:buNone/>
              <a:defRPr b="1" sz="3600">
                <a:solidFill>
                  <a:srgbClr val="FFFFFF"/>
                </a:solidFill>
              </a:defRPr>
            </a:lvl6pPr>
            <a:lvl7pPr lvl="6" algn="l">
              <a:lnSpc>
                <a:spcPct val="100000"/>
              </a:lnSpc>
              <a:spcBef>
                <a:spcPts val="0"/>
              </a:spcBef>
              <a:spcAft>
                <a:spcPts val="0"/>
              </a:spcAft>
              <a:buSzPts val="2800"/>
              <a:buNone/>
              <a:defRPr b="1" sz="3600">
                <a:solidFill>
                  <a:srgbClr val="FFFFFF"/>
                </a:solidFill>
              </a:defRPr>
            </a:lvl7pPr>
            <a:lvl8pPr lvl="7" algn="l">
              <a:lnSpc>
                <a:spcPct val="100000"/>
              </a:lnSpc>
              <a:spcBef>
                <a:spcPts val="0"/>
              </a:spcBef>
              <a:spcAft>
                <a:spcPts val="0"/>
              </a:spcAft>
              <a:buSzPts val="2800"/>
              <a:buNone/>
              <a:defRPr b="1" sz="3600">
                <a:solidFill>
                  <a:srgbClr val="FFFFFF"/>
                </a:solidFill>
              </a:defRPr>
            </a:lvl8pPr>
            <a:lvl9pPr lvl="8" algn="l">
              <a:lnSpc>
                <a:spcPct val="100000"/>
              </a:lnSpc>
              <a:spcBef>
                <a:spcPts val="0"/>
              </a:spcBef>
              <a:spcAft>
                <a:spcPts val="0"/>
              </a:spcAft>
              <a:buSzPts val="2800"/>
              <a:buNone/>
              <a:defRPr b="1" sz="3600">
                <a:solidFill>
                  <a:srgbClr val="FFFFFF"/>
                </a:solidFill>
              </a:defRPr>
            </a:lvl9pPr>
          </a:lstStyle>
          <a:p/>
        </p:txBody>
      </p:sp>
      <p:sp>
        <p:nvSpPr>
          <p:cNvPr id="30" name="Google Shape;30;g16c77702709_0_31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12">
    <p:bg>
      <p:bgPr>
        <a:solidFill>
          <a:srgbClr val="FFFFFF"/>
        </a:solidFill>
      </p:bgPr>
    </p:bg>
    <p:spTree>
      <p:nvGrpSpPr>
        <p:cNvPr id="31" name="Shape 31"/>
        <p:cNvGrpSpPr/>
        <p:nvPr/>
      </p:nvGrpSpPr>
      <p:grpSpPr>
        <a:xfrm>
          <a:off x="0" y="0"/>
          <a:ext cx="0" cy="0"/>
          <a:chOff x="0" y="0"/>
          <a:chExt cx="0" cy="0"/>
        </a:xfrm>
      </p:grpSpPr>
      <p:sp>
        <p:nvSpPr>
          <p:cNvPr id="32" name="Google Shape;32;g16c77702709_0_3199"/>
          <p:cNvSpPr/>
          <p:nvPr/>
        </p:nvSpPr>
        <p:spPr>
          <a:xfrm>
            <a:off x="0" y="0"/>
            <a:ext cx="9144000" cy="5143500"/>
          </a:xfrm>
          <a:prstGeom prst="rect">
            <a:avLst/>
          </a:prstGeom>
          <a:solidFill>
            <a:srgbClr val="0157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16c77702709_0_3199"/>
          <p:cNvSpPr/>
          <p:nvPr/>
        </p:nvSpPr>
        <p:spPr>
          <a:xfrm>
            <a:off x="558000" y="490650"/>
            <a:ext cx="8028000" cy="20049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16c77702709_0_3199"/>
          <p:cNvSpPr/>
          <p:nvPr/>
        </p:nvSpPr>
        <p:spPr>
          <a:xfrm>
            <a:off x="558000" y="490650"/>
            <a:ext cx="2004900" cy="2004900"/>
          </a:xfrm>
          <a:prstGeom prst="rtTriangle">
            <a:avLst/>
          </a:prstGeom>
          <a:solidFill>
            <a:srgbClr val="5E97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16c77702709_0_3199"/>
          <p:cNvSpPr/>
          <p:nvPr/>
        </p:nvSpPr>
        <p:spPr>
          <a:xfrm rot="10800000">
            <a:off x="6581100" y="490650"/>
            <a:ext cx="2004900" cy="2004900"/>
          </a:xfrm>
          <a:prstGeom prst="rtTriangle">
            <a:avLst/>
          </a:prstGeom>
          <a:solidFill>
            <a:srgbClr val="5E97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16c77702709_0_3199"/>
          <p:cNvSpPr txBox="1"/>
          <p:nvPr>
            <p:ph type="title"/>
          </p:nvPr>
        </p:nvSpPr>
        <p:spPr>
          <a:xfrm>
            <a:off x="1990050" y="703350"/>
            <a:ext cx="5032800" cy="1579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b="1" sz="2400">
                <a:solidFill>
                  <a:srgbClr val="FFFFFF"/>
                </a:solidFill>
              </a:defRPr>
            </a:lvl1pPr>
            <a:lvl2pPr lvl="1" algn="ctr">
              <a:lnSpc>
                <a:spcPct val="100000"/>
              </a:lnSpc>
              <a:spcBef>
                <a:spcPts val="0"/>
              </a:spcBef>
              <a:spcAft>
                <a:spcPts val="0"/>
              </a:spcAft>
              <a:buSzPts val="2800"/>
              <a:buNone/>
              <a:defRPr b="1" sz="2400">
                <a:solidFill>
                  <a:srgbClr val="FFFFFF"/>
                </a:solidFill>
              </a:defRPr>
            </a:lvl2pPr>
            <a:lvl3pPr lvl="2" algn="ctr">
              <a:lnSpc>
                <a:spcPct val="100000"/>
              </a:lnSpc>
              <a:spcBef>
                <a:spcPts val="0"/>
              </a:spcBef>
              <a:spcAft>
                <a:spcPts val="0"/>
              </a:spcAft>
              <a:buSzPts val="2800"/>
              <a:buNone/>
              <a:defRPr b="1" sz="2400">
                <a:solidFill>
                  <a:srgbClr val="FFFFFF"/>
                </a:solidFill>
              </a:defRPr>
            </a:lvl3pPr>
            <a:lvl4pPr lvl="3" algn="ctr">
              <a:lnSpc>
                <a:spcPct val="100000"/>
              </a:lnSpc>
              <a:spcBef>
                <a:spcPts val="0"/>
              </a:spcBef>
              <a:spcAft>
                <a:spcPts val="0"/>
              </a:spcAft>
              <a:buSzPts val="2800"/>
              <a:buNone/>
              <a:defRPr b="1" sz="2400">
                <a:solidFill>
                  <a:srgbClr val="FFFFFF"/>
                </a:solidFill>
              </a:defRPr>
            </a:lvl4pPr>
            <a:lvl5pPr lvl="4" algn="ctr">
              <a:lnSpc>
                <a:spcPct val="100000"/>
              </a:lnSpc>
              <a:spcBef>
                <a:spcPts val="0"/>
              </a:spcBef>
              <a:spcAft>
                <a:spcPts val="0"/>
              </a:spcAft>
              <a:buSzPts val="2800"/>
              <a:buNone/>
              <a:defRPr b="1" sz="2400">
                <a:solidFill>
                  <a:srgbClr val="FFFFFF"/>
                </a:solidFill>
              </a:defRPr>
            </a:lvl5pPr>
            <a:lvl6pPr lvl="5" algn="ctr">
              <a:lnSpc>
                <a:spcPct val="100000"/>
              </a:lnSpc>
              <a:spcBef>
                <a:spcPts val="0"/>
              </a:spcBef>
              <a:spcAft>
                <a:spcPts val="0"/>
              </a:spcAft>
              <a:buSzPts val="2800"/>
              <a:buNone/>
              <a:defRPr b="1" sz="2400">
                <a:solidFill>
                  <a:srgbClr val="FFFFFF"/>
                </a:solidFill>
              </a:defRPr>
            </a:lvl6pPr>
            <a:lvl7pPr lvl="6" algn="ctr">
              <a:lnSpc>
                <a:spcPct val="100000"/>
              </a:lnSpc>
              <a:spcBef>
                <a:spcPts val="0"/>
              </a:spcBef>
              <a:spcAft>
                <a:spcPts val="0"/>
              </a:spcAft>
              <a:buSzPts val="2800"/>
              <a:buNone/>
              <a:defRPr b="1" sz="2400">
                <a:solidFill>
                  <a:srgbClr val="FFFFFF"/>
                </a:solidFill>
              </a:defRPr>
            </a:lvl7pPr>
            <a:lvl8pPr lvl="7" algn="ctr">
              <a:lnSpc>
                <a:spcPct val="100000"/>
              </a:lnSpc>
              <a:spcBef>
                <a:spcPts val="0"/>
              </a:spcBef>
              <a:spcAft>
                <a:spcPts val="0"/>
              </a:spcAft>
              <a:buSzPts val="2800"/>
              <a:buNone/>
              <a:defRPr b="1" sz="2400">
                <a:solidFill>
                  <a:srgbClr val="FFFFFF"/>
                </a:solidFill>
              </a:defRPr>
            </a:lvl8pPr>
            <a:lvl9pPr lvl="8" algn="ctr">
              <a:lnSpc>
                <a:spcPct val="100000"/>
              </a:lnSpc>
              <a:spcBef>
                <a:spcPts val="0"/>
              </a:spcBef>
              <a:spcAft>
                <a:spcPts val="0"/>
              </a:spcAft>
              <a:buSzPts val="2800"/>
              <a:buNone/>
              <a:defRPr b="1" sz="2400">
                <a:solidFill>
                  <a:srgbClr val="FFFFFF"/>
                </a:solidFill>
              </a:defRPr>
            </a:lvl9pPr>
          </a:lstStyle>
          <a:p/>
        </p:txBody>
      </p:sp>
      <p:sp>
        <p:nvSpPr>
          <p:cNvPr id="37" name="Google Shape;37;g16c77702709_0_3199"/>
          <p:cNvSpPr txBox="1"/>
          <p:nvPr>
            <p:ph idx="1" type="body"/>
          </p:nvPr>
        </p:nvSpPr>
        <p:spPr>
          <a:xfrm>
            <a:off x="449800" y="2647950"/>
            <a:ext cx="1914000" cy="200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38" name="Google Shape;38;g16c77702709_0_3199"/>
          <p:cNvSpPr txBox="1"/>
          <p:nvPr>
            <p:ph idx="2" type="body"/>
          </p:nvPr>
        </p:nvSpPr>
        <p:spPr>
          <a:xfrm>
            <a:off x="2516200" y="2647950"/>
            <a:ext cx="1914000" cy="200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39" name="Google Shape;39;g16c77702709_0_3199"/>
          <p:cNvSpPr txBox="1"/>
          <p:nvPr>
            <p:ph idx="3" type="body"/>
          </p:nvPr>
        </p:nvSpPr>
        <p:spPr>
          <a:xfrm>
            <a:off x="4582600" y="2647950"/>
            <a:ext cx="1914000" cy="200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40" name="Google Shape;40;g16c77702709_0_3199"/>
          <p:cNvSpPr txBox="1"/>
          <p:nvPr>
            <p:ph idx="4" type="body"/>
          </p:nvPr>
        </p:nvSpPr>
        <p:spPr>
          <a:xfrm>
            <a:off x="6649000" y="2647950"/>
            <a:ext cx="1914000" cy="200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41" name="Google Shape;41;g16c77702709_0_31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g168ffb43ea2_1_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4" name="Google Shape;44;g168ffb43ea2_1_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g168ffb43ea2_1_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g168ffb43ea2_1_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5">
    <p:bg>
      <p:bgPr>
        <a:solidFill>
          <a:srgbClr val="FFFFFF"/>
        </a:solidFill>
      </p:bgPr>
    </p:bg>
    <p:spTree>
      <p:nvGrpSpPr>
        <p:cNvPr id="48" name="Shape 48"/>
        <p:cNvGrpSpPr/>
        <p:nvPr/>
      </p:nvGrpSpPr>
      <p:grpSpPr>
        <a:xfrm>
          <a:off x="0" y="0"/>
          <a:ext cx="0" cy="0"/>
          <a:chOff x="0" y="0"/>
          <a:chExt cx="0" cy="0"/>
        </a:xfrm>
      </p:grpSpPr>
      <p:sp>
        <p:nvSpPr>
          <p:cNvPr id="49" name="Google Shape;49;g16c77702709_0_279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16c77702709_0_2797"/>
          <p:cNvSpPr/>
          <p:nvPr/>
        </p:nvSpPr>
        <p:spPr>
          <a:xfrm>
            <a:off x="673800" y="539250"/>
            <a:ext cx="7796400" cy="40650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16c77702709_0_27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bg>
      <p:bgPr>
        <a:solidFill>
          <a:srgbClr val="FFFFFF"/>
        </a:solidFill>
      </p:bgPr>
    </p:bg>
    <p:spTree>
      <p:nvGrpSpPr>
        <p:cNvPr id="52" name="Shape 52"/>
        <p:cNvGrpSpPr/>
        <p:nvPr/>
      </p:nvGrpSpPr>
      <p:grpSpPr>
        <a:xfrm>
          <a:off x="0" y="0"/>
          <a:ext cx="0" cy="0"/>
          <a:chOff x="0" y="0"/>
          <a:chExt cx="0" cy="0"/>
        </a:xfrm>
      </p:grpSpPr>
      <p:sp>
        <p:nvSpPr>
          <p:cNvPr id="53" name="Google Shape;53;g16c77702709_0_281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16c77702709_0_2812"/>
          <p:cNvSpPr/>
          <p:nvPr/>
        </p:nvSpPr>
        <p:spPr>
          <a:xfrm>
            <a:off x="673800" y="539250"/>
            <a:ext cx="7796400" cy="40650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16c77702709_0_28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g168ffb43ea2_1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8" name="Google Shape;58;g168ffb43ea2_1_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9" name="Google Shape;59;g168ffb43ea2_1_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g168ffb43ea2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68ffb43ea2_1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g168ffb43ea2_1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p14:dur="1500">
    <p:split orient="ver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reactjs.org/" TargetMode="External"/><Relationship Id="rId4" Type="http://schemas.openxmlformats.org/officeDocument/2006/relationships/hyperlink" Target="https://getbootstrap.com/" TargetMode="External"/><Relationship Id="rId5" Type="http://schemas.openxmlformats.org/officeDocument/2006/relationships/hyperlink" Target="https://www.w3schools.com/" TargetMode="External"/><Relationship Id="rId6" Type="http://schemas.openxmlformats.org/officeDocument/2006/relationships/hyperlink" Target="https://stackoverflow.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title"/>
          </p:nvPr>
        </p:nvSpPr>
        <p:spPr>
          <a:xfrm>
            <a:off x="324475" y="465975"/>
            <a:ext cx="5124300" cy="284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GB"/>
              <a:t>  </a:t>
            </a:r>
            <a:endParaRPr/>
          </a:p>
          <a:p>
            <a:pPr indent="457200" lvl="0" marL="457200" rtl="0" algn="l">
              <a:lnSpc>
                <a:spcPct val="100000"/>
              </a:lnSpc>
              <a:spcBef>
                <a:spcPts val="0"/>
              </a:spcBef>
              <a:spcAft>
                <a:spcPts val="0"/>
              </a:spcAft>
              <a:buSzPts val="2800"/>
              <a:buNone/>
            </a:pPr>
            <a:r>
              <a:rPr lang="en-GB"/>
              <a:t>FITNESS WORLD MANAGEMENT SYSTEM</a:t>
            </a:r>
            <a:endParaRPr/>
          </a:p>
        </p:txBody>
      </p:sp>
      <p:sp>
        <p:nvSpPr>
          <p:cNvPr id="125" name="Google Shape;125;p1"/>
          <p:cNvSpPr txBox="1"/>
          <p:nvPr>
            <p:ph idx="1" type="subTitle"/>
          </p:nvPr>
        </p:nvSpPr>
        <p:spPr>
          <a:xfrm>
            <a:off x="324475" y="3612602"/>
            <a:ext cx="5124300" cy="130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GB"/>
              <a:t>Submitted By: Ayerish Thakur</a:t>
            </a:r>
            <a:endParaRPr/>
          </a:p>
          <a:p>
            <a:pPr indent="0" lvl="0" marL="0" rtl="0" algn="l">
              <a:lnSpc>
                <a:spcPct val="100000"/>
              </a:lnSpc>
              <a:spcBef>
                <a:spcPts val="0"/>
              </a:spcBef>
              <a:spcAft>
                <a:spcPts val="0"/>
              </a:spcAft>
              <a:buSzPts val="1800"/>
              <a:buNone/>
            </a:pPr>
            <a:r>
              <a:rPr lang="en-GB"/>
              <a:t>Submitted To: Mr. Rafeeq Qureshi</a:t>
            </a:r>
            <a:endParaRPr/>
          </a:p>
          <a:p>
            <a:pPr indent="0" lvl="0" marL="0" rtl="0" algn="l">
              <a:lnSpc>
                <a:spcPct val="100000"/>
              </a:lnSpc>
              <a:spcBef>
                <a:spcPts val="0"/>
              </a:spcBef>
              <a:spcAft>
                <a:spcPts val="0"/>
              </a:spcAft>
              <a:buSzPts val="1800"/>
              <a:buNone/>
            </a:pPr>
            <a:r>
              <a:rPr lang="en-GB"/>
              <a:t>Roll No.: 2010991842</a:t>
            </a:r>
            <a:endParaRPr/>
          </a:p>
          <a:p>
            <a:pPr indent="0" lvl="0" marL="0" rtl="0" algn="l">
              <a:lnSpc>
                <a:spcPct val="100000"/>
              </a:lnSpc>
              <a:spcBef>
                <a:spcPts val="0"/>
              </a:spcBef>
              <a:spcAft>
                <a:spcPts val="0"/>
              </a:spcAft>
              <a:buSzPts val="1800"/>
              <a:buNone/>
            </a:pPr>
            <a:r>
              <a:rPr lang="en-GB"/>
              <a:t>College: Chitkara University, Punjab</a:t>
            </a:r>
            <a:endParaRPr/>
          </a:p>
        </p:txBody>
      </p:sp>
    </p:spTree>
  </p:cSld>
  <p:clrMapOvr>
    <a:masterClrMapping/>
  </p:clrMapOvr>
  <p:transition spd="slow" p14:dur="1500">
    <p:split orient="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454750" y="1843650"/>
            <a:ext cx="8551200" cy="145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7640">
                <a:solidFill>
                  <a:srgbClr val="FFD966"/>
                </a:solidFill>
              </a:rPr>
              <a:t>          Details</a:t>
            </a:r>
            <a:endParaRPr sz="7640">
              <a:solidFill>
                <a:srgbClr val="FFD966"/>
              </a:solidFill>
            </a:endParaRPr>
          </a:p>
          <a:p>
            <a:pPr indent="0" lvl="0" marL="0" rtl="0" algn="l">
              <a:lnSpc>
                <a:spcPct val="100000"/>
              </a:lnSpc>
              <a:spcBef>
                <a:spcPts val="0"/>
              </a:spcBef>
              <a:spcAft>
                <a:spcPts val="0"/>
              </a:spcAft>
              <a:buSzPts val="990"/>
              <a:buNone/>
            </a:pPr>
            <a:r>
              <a:t/>
            </a:r>
            <a:endParaRPr sz="2400">
              <a:solidFill>
                <a:srgbClr val="FFD966"/>
              </a:solidFill>
            </a:endParaRPr>
          </a:p>
          <a:p>
            <a:pPr indent="0" lvl="0" marL="0" rtl="0" algn="l">
              <a:lnSpc>
                <a:spcPct val="100000"/>
              </a:lnSpc>
              <a:spcBef>
                <a:spcPts val="0"/>
              </a:spcBef>
              <a:spcAft>
                <a:spcPts val="0"/>
              </a:spcAft>
              <a:buSzPts val="990"/>
              <a:buNone/>
            </a:pPr>
            <a:r>
              <a:rPr lang="en-GB" sz="2400">
                <a:solidFill>
                  <a:srgbClr val="FFD966"/>
                </a:solidFill>
              </a:rPr>
              <a:t>It contains information about the users who have enrolled for the membership.</a:t>
            </a:r>
            <a:endParaRPr sz="2400">
              <a:solidFill>
                <a:srgbClr val="FFD966"/>
              </a:solidFill>
            </a:endParaRPr>
          </a:p>
          <a:p>
            <a:pPr indent="0" lvl="0" marL="0" rtl="0" algn="l">
              <a:lnSpc>
                <a:spcPct val="100000"/>
              </a:lnSpc>
              <a:spcBef>
                <a:spcPts val="0"/>
              </a:spcBef>
              <a:spcAft>
                <a:spcPts val="0"/>
              </a:spcAft>
              <a:buSzPts val="990"/>
              <a:buNone/>
            </a:pPr>
            <a:r>
              <a:t/>
            </a:r>
            <a:endParaRPr sz="7640">
              <a:solidFill>
                <a:srgbClr val="FFD966"/>
              </a:solidFill>
            </a:endParaRPr>
          </a:p>
        </p:txBody>
      </p:sp>
    </p:spTree>
  </p:cSld>
  <p:clrMapOvr>
    <a:masterClrMapping/>
  </p:clrMapOvr>
  <p:transition spd="slow" p14:dur="1500">
    <p:split orient="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2857"/>
              <a:buNone/>
            </a:pPr>
            <a:r>
              <a:t/>
            </a:r>
            <a:endParaRPr/>
          </a:p>
        </p:txBody>
      </p:sp>
      <p:sp>
        <p:nvSpPr>
          <p:cNvPr id="182" name="Google Shape;18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3" name="Google Shape;183;p14"/>
          <p:cNvPicPr preferRelativeResize="0"/>
          <p:nvPr/>
        </p:nvPicPr>
        <p:blipFill rotWithShape="1">
          <a:blip r:embed="rId3">
            <a:alphaModFix/>
          </a:blip>
          <a:srcRect b="0" l="0" r="0" t="0"/>
          <a:stretch/>
        </p:blipFill>
        <p:spPr>
          <a:xfrm>
            <a:off x="359463" y="445025"/>
            <a:ext cx="8425077" cy="3889149"/>
          </a:xfrm>
          <a:prstGeom prst="rect">
            <a:avLst/>
          </a:prstGeom>
          <a:noFill/>
          <a:ln>
            <a:noFill/>
          </a:ln>
        </p:spPr>
      </p:pic>
    </p:spTree>
  </p:cSld>
  <p:clrMapOvr>
    <a:masterClrMapping/>
  </p:clrMapOvr>
  <p:transition spd="slow" p14:dur="1500">
    <p:split orient="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921550" y="1843650"/>
            <a:ext cx="7018800" cy="145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7640">
                <a:solidFill>
                  <a:srgbClr val="FFD966"/>
                </a:solidFill>
              </a:rPr>
              <a:t>Contact  Us…</a:t>
            </a:r>
            <a:endParaRPr sz="7640">
              <a:solidFill>
                <a:srgbClr val="FFD966"/>
              </a:solidFill>
            </a:endParaRPr>
          </a:p>
        </p:txBody>
      </p:sp>
    </p:spTree>
  </p:cSld>
  <p:clrMapOvr>
    <a:masterClrMapping/>
  </p:clrMapOvr>
  <p:transition spd="slow" p14:dur="1500">
    <p:split orient="ver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9"/>
          <p:cNvPicPr preferRelativeResize="0"/>
          <p:nvPr/>
        </p:nvPicPr>
        <p:blipFill rotWithShape="1">
          <a:blip r:embed="rId3">
            <a:alphaModFix/>
          </a:blip>
          <a:srcRect b="0" l="10089" r="10088" t="0"/>
          <a:stretch/>
        </p:blipFill>
        <p:spPr>
          <a:xfrm>
            <a:off x="673800" y="539250"/>
            <a:ext cx="7796399" cy="4065001"/>
          </a:xfrm>
          <a:prstGeom prst="rect">
            <a:avLst/>
          </a:prstGeom>
          <a:noFill/>
          <a:ln>
            <a:noFill/>
          </a:ln>
        </p:spPr>
      </p:pic>
    </p:spTree>
  </p:cSld>
  <p:clrMapOvr>
    <a:masterClrMapping/>
  </p:clrMapOvr>
  <p:transition spd="slow" p14:dur="1500">
    <p:split orient="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1103700" y="1843650"/>
            <a:ext cx="6493800" cy="145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7640">
                <a:solidFill>
                  <a:srgbClr val="FFD966"/>
                </a:solidFill>
              </a:rPr>
              <a:t>Add a User…</a:t>
            </a:r>
            <a:endParaRPr sz="7640">
              <a:solidFill>
                <a:srgbClr val="FFD966"/>
              </a:solidFill>
            </a:endParaRPr>
          </a:p>
        </p:txBody>
      </p:sp>
    </p:spTree>
  </p:cSld>
  <p:clrMapOvr>
    <a:masterClrMapping/>
  </p:clrMapOvr>
  <p:transition spd="slow" p14:dur="1500">
    <p:split orient="ver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2857"/>
              <a:buNone/>
            </a:pPr>
            <a:r>
              <a:t/>
            </a:r>
            <a:endParaRPr/>
          </a:p>
        </p:txBody>
      </p:sp>
      <p:sp>
        <p:nvSpPr>
          <p:cNvPr id="204" name="Google Shape;20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05" name="Google Shape;205;p16"/>
          <p:cNvPicPr preferRelativeResize="0"/>
          <p:nvPr/>
        </p:nvPicPr>
        <p:blipFill rotWithShape="1">
          <a:blip r:embed="rId3">
            <a:alphaModFix/>
          </a:blip>
          <a:srcRect b="0" l="0" r="0" t="0"/>
          <a:stretch/>
        </p:blipFill>
        <p:spPr>
          <a:xfrm>
            <a:off x="41900" y="445025"/>
            <a:ext cx="8919049" cy="4055549"/>
          </a:xfrm>
          <a:prstGeom prst="rect">
            <a:avLst/>
          </a:prstGeom>
          <a:noFill/>
          <a:ln>
            <a:noFill/>
          </a:ln>
        </p:spPr>
      </p:pic>
    </p:spTree>
  </p:cSld>
  <p:clrMapOvr>
    <a:masterClrMapping/>
  </p:clrMapOvr>
  <p:transition spd="slow" p14:dur="1500">
    <p:split orient="ver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42857"/>
              <a:buNone/>
            </a:pPr>
            <a:r>
              <a:rPr lang="en-GB">
                <a:solidFill>
                  <a:srgbClr val="FFD966"/>
                </a:solidFill>
              </a:rPr>
              <a:t>About Project</a:t>
            </a:r>
            <a:endParaRPr>
              <a:solidFill>
                <a:srgbClr val="FFD966"/>
              </a:solidFill>
            </a:endParaRPr>
          </a:p>
        </p:txBody>
      </p:sp>
      <p:sp>
        <p:nvSpPr>
          <p:cNvPr id="211" name="Google Shape;211;p17"/>
          <p:cNvSpPr txBox="1"/>
          <p:nvPr>
            <p:ph idx="1" type="body"/>
          </p:nvPr>
        </p:nvSpPr>
        <p:spPr>
          <a:xfrm>
            <a:off x="311700" y="11524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sz="1580">
                <a:solidFill>
                  <a:srgbClr val="C9DAF8"/>
                </a:solidFill>
              </a:rPr>
              <a:t>This project is based on Gym enrollment  Management system. My Web App name is </a:t>
            </a:r>
            <a:r>
              <a:rPr b="1" lang="en-GB" sz="1580">
                <a:solidFill>
                  <a:srgbClr val="C9DAF8"/>
                </a:solidFill>
              </a:rPr>
              <a:t>FITNESS WORLD</a:t>
            </a:r>
            <a:r>
              <a:rPr lang="en-GB" sz="1580">
                <a:solidFill>
                  <a:srgbClr val="C9DAF8"/>
                </a:solidFill>
              </a:rPr>
              <a:t>. It is just five page component  application that are: Home, About , Details,Contact Us, , Login.</a:t>
            </a:r>
            <a:endParaRPr sz="1580">
              <a:solidFill>
                <a:srgbClr val="C9DAF8"/>
              </a:solidFill>
            </a:endParaRPr>
          </a:p>
          <a:p>
            <a:pPr indent="0" lvl="0" marL="0" rtl="0" algn="l">
              <a:lnSpc>
                <a:spcPct val="95000"/>
              </a:lnSpc>
              <a:spcBef>
                <a:spcPts val="1200"/>
              </a:spcBef>
              <a:spcAft>
                <a:spcPts val="0"/>
              </a:spcAft>
              <a:buSzPts val="1018"/>
              <a:buNone/>
            </a:pPr>
            <a:r>
              <a:rPr lang="en-GB" sz="1580">
                <a:solidFill>
                  <a:srgbClr val="C9DAF8"/>
                </a:solidFill>
              </a:rPr>
              <a:t>React is a declarative, efficient, and flexible JavaScript library for building user interfaces. It lets you compose complex UIs from small and isolated pieces of code called “</a:t>
            </a:r>
            <a:r>
              <a:rPr b="1" lang="en-GB" sz="1580">
                <a:solidFill>
                  <a:srgbClr val="C9DAF8"/>
                </a:solidFill>
              </a:rPr>
              <a:t>components</a:t>
            </a:r>
            <a:r>
              <a:rPr lang="en-GB" sz="1580">
                <a:solidFill>
                  <a:srgbClr val="C9DAF8"/>
                </a:solidFill>
              </a:rPr>
              <a:t>”.</a:t>
            </a:r>
            <a:endParaRPr sz="1580">
              <a:solidFill>
                <a:srgbClr val="C9DAF8"/>
              </a:solidFill>
            </a:endParaRPr>
          </a:p>
          <a:p>
            <a:pPr indent="0" lvl="0" marL="0" rtl="0" algn="l">
              <a:lnSpc>
                <a:spcPct val="95000"/>
              </a:lnSpc>
              <a:spcBef>
                <a:spcPts val="1200"/>
              </a:spcBef>
              <a:spcAft>
                <a:spcPts val="0"/>
              </a:spcAft>
              <a:buSzPts val="1018"/>
              <a:buNone/>
            </a:pPr>
            <a:r>
              <a:rPr lang="en-GB" sz="1580">
                <a:solidFill>
                  <a:srgbClr val="C9DAF8"/>
                </a:solidFill>
              </a:rPr>
              <a:t>For navigating from one page to another we just use routing.</a:t>
            </a:r>
            <a:endParaRPr sz="1580">
              <a:solidFill>
                <a:srgbClr val="C9DAF8"/>
              </a:solidFill>
            </a:endParaRPr>
          </a:p>
          <a:p>
            <a:pPr indent="0" lvl="0" marL="0" rtl="0" algn="l">
              <a:lnSpc>
                <a:spcPct val="95000"/>
              </a:lnSpc>
              <a:spcBef>
                <a:spcPts val="1200"/>
              </a:spcBef>
              <a:spcAft>
                <a:spcPts val="0"/>
              </a:spcAft>
              <a:buSzPts val="1018"/>
              <a:buNone/>
            </a:pPr>
            <a:r>
              <a:rPr lang="en-GB" sz="1580">
                <a:solidFill>
                  <a:srgbClr val="C9DAF8"/>
                </a:solidFill>
              </a:rPr>
              <a:t>In the Contact Us Component we just made the form and imported Map. If the user submit the form there we just received the confirmation that the user submitted this form.</a:t>
            </a:r>
            <a:endParaRPr sz="1580">
              <a:solidFill>
                <a:srgbClr val="C9DAF8"/>
              </a:solidFill>
            </a:endParaRPr>
          </a:p>
          <a:p>
            <a:pPr indent="0" lvl="0" marL="0" rtl="0" algn="l">
              <a:lnSpc>
                <a:spcPct val="95000"/>
              </a:lnSpc>
              <a:spcBef>
                <a:spcPts val="1200"/>
              </a:spcBef>
              <a:spcAft>
                <a:spcPts val="0"/>
              </a:spcAft>
              <a:buSzPts val="1018"/>
              <a:buNone/>
            </a:pPr>
            <a:r>
              <a:rPr lang="en-GB" sz="1580">
                <a:solidFill>
                  <a:srgbClr val="C9DAF8"/>
                </a:solidFill>
              </a:rPr>
              <a:t>In the Details Component we just shown the information of users who have enrolled themselves and according to that admin can view that particular page information, Edit that particular user’s Information, Delete that particular user’s information.</a:t>
            </a:r>
            <a:endParaRPr sz="1580">
              <a:solidFill>
                <a:srgbClr val="C9DAF8"/>
              </a:solidFill>
            </a:endParaRPr>
          </a:p>
          <a:p>
            <a:pPr indent="0" lvl="0" marL="0" rtl="0" algn="l">
              <a:lnSpc>
                <a:spcPct val="95000"/>
              </a:lnSpc>
              <a:spcBef>
                <a:spcPts val="1200"/>
              </a:spcBef>
              <a:spcAft>
                <a:spcPts val="1200"/>
              </a:spcAft>
              <a:buSzPts val="1018"/>
              <a:buNone/>
            </a:pPr>
            <a:r>
              <a:t/>
            </a:r>
            <a:endParaRPr sz="1580"/>
          </a:p>
        </p:txBody>
      </p:sp>
    </p:spTree>
  </p:cSld>
  <p:clrMapOvr>
    <a:masterClrMapping/>
  </p:clrMapOvr>
  <p:transition spd="slow" p14:dur="1500">
    <p:split orient="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GB" sz="3640">
                <a:solidFill>
                  <a:srgbClr val="FFD966"/>
                </a:solidFill>
              </a:rPr>
              <a:t>Use of CRUD OPERATION</a:t>
            </a:r>
            <a:endParaRPr sz="3640">
              <a:solidFill>
                <a:srgbClr val="FFD966"/>
              </a:solidFill>
            </a:endParaRPr>
          </a:p>
        </p:txBody>
      </p:sp>
      <p:sp>
        <p:nvSpPr>
          <p:cNvPr id="217" name="Google Shape;21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1200"/>
              </a:spcBef>
              <a:spcAft>
                <a:spcPts val="0"/>
              </a:spcAft>
              <a:buSzPct val="132352"/>
              <a:buNone/>
            </a:pPr>
            <a:r>
              <a:rPr lang="en-GB" sz="1600">
                <a:solidFill>
                  <a:srgbClr val="9FC5E8"/>
                </a:solidFill>
              </a:rPr>
              <a:t>I just use the </a:t>
            </a:r>
            <a:r>
              <a:rPr b="1" lang="en-GB" sz="1600">
                <a:solidFill>
                  <a:srgbClr val="9FC5E8"/>
                </a:solidFill>
              </a:rPr>
              <a:t>CRUD </a:t>
            </a:r>
            <a:r>
              <a:rPr lang="en-GB" sz="1600">
                <a:solidFill>
                  <a:srgbClr val="9FC5E8"/>
                </a:solidFill>
              </a:rPr>
              <a:t>operation for adding, reading, updating and deleting. </a:t>
            </a:r>
            <a:endParaRPr sz="1600">
              <a:solidFill>
                <a:srgbClr val="9FC5E8"/>
              </a:solidFill>
            </a:endParaRPr>
          </a:p>
          <a:p>
            <a:pPr indent="0" lvl="0" marL="0" rtl="0" algn="l">
              <a:lnSpc>
                <a:spcPct val="115000"/>
              </a:lnSpc>
              <a:spcBef>
                <a:spcPts val="1200"/>
              </a:spcBef>
              <a:spcAft>
                <a:spcPts val="0"/>
              </a:spcAft>
              <a:buSzPct val="132352"/>
              <a:buNone/>
            </a:pPr>
            <a:r>
              <a:rPr b="1" lang="en-GB" sz="1600">
                <a:solidFill>
                  <a:srgbClr val="9FC5E8"/>
                </a:solidFill>
              </a:rPr>
              <a:t>CRUD </a:t>
            </a:r>
            <a:r>
              <a:rPr lang="en-GB" sz="1600">
                <a:solidFill>
                  <a:srgbClr val="9FC5E8"/>
                </a:solidFill>
              </a:rPr>
              <a:t>stands for Create, Read, Update, and Delete. In Reacts everything is aligned in a form of a component and every component has its own way and feature to do so.</a:t>
            </a:r>
            <a:endParaRPr sz="1600">
              <a:solidFill>
                <a:srgbClr val="9FC5E8"/>
              </a:solidFill>
            </a:endParaRPr>
          </a:p>
          <a:p>
            <a:pPr indent="0" lvl="0" marL="0" rtl="0" algn="l">
              <a:lnSpc>
                <a:spcPct val="115000"/>
              </a:lnSpc>
              <a:spcBef>
                <a:spcPts val="1200"/>
              </a:spcBef>
              <a:spcAft>
                <a:spcPts val="0"/>
              </a:spcAft>
              <a:buSzPct val="132352"/>
              <a:buNone/>
            </a:pPr>
            <a:r>
              <a:rPr lang="en-GB" sz="1600">
                <a:solidFill>
                  <a:srgbClr val="9FC5E8"/>
                </a:solidFill>
              </a:rPr>
              <a:t>React jess is one of the most used JavaScript libraries for frontend development. It’s very important to have the basic functionality of </a:t>
            </a:r>
            <a:r>
              <a:rPr b="1" lang="en-GB" sz="1600">
                <a:solidFill>
                  <a:srgbClr val="9FC5E8"/>
                </a:solidFill>
              </a:rPr>
              <a:t>CRUD </a:t>
            </a:r>
            <a:r>
              <a:rPr lang="en-GB" sz="1600">
                <a:solidFill>
                  <a:srgbClr val="9FC5E8"/>
                </a:solidFill>
              </a:rPr>
              <a:t>operations in with react-jess. In this article, we don’t use any </a:t>
            </a:r>
            <a:r>
              <a:rPr b="1" lang="en-GB" sz="1600">
                <a:solidFill>
                  <a:srgbClr val="9FC5E8"/>
                </a:solidFill>
              </a:rPr>
              <a:t>JSON-server</a:t>
            </a:r>
            <a:r>
              <a:rPr lang="en-GB" sz="1600">
                <a:solidFill>
                  <a:srgbClr val="9FC5E8"/>
                </a:solidFill>
              </a:rPr>
              <a:t> or </a:t>
            </a:r>
            <a:r>
              <a:rPr b="1" lang="en-GB" sz="1600">
                <a:solidFill>
                  <a:srgbClr val="9FC5E8"/>
                </a:solidFill>
              </a:rPr>
              <a:t>Axioms </a:t>
            </a:r>
            <a:r>
              <a:rPr lang="en-GB" sz="1600">
                <a:solidFill>
                  <a:srgbClr val="9FC5E8"/>
                </a:solidFill>
              </a:rPr>
              <a:t>for performing the </a:t>
            </a:r>
            <a:r>
              <a:rPr b="1" lang="en-GB" sz="1600">
                <a:solidFill>
                  <a:srgbClr val="9FC5E8"/>
                </a:solidFill>
              </a:rPr>
              <a:t>CRUD </a:t>
            </a:r>
            <a:r>
              <a:rPr lang="en-GB" sz="1600">
                <a:solidFill>
                  <a:srgbClr val="9FC5E8"/>
                </a:solidFill>
              </a:rPr>
              <a:t>operation. We will use a simple JavaScript object to do so.</a:t>
            </a:r>
            <a:endParaRPr sz="1600">
              <a:solidFill>
                <a:srgbClr val="9FC5E8"/>
              </a:solidFill>
            </a:endParaRPr>
          </a:p>
          <a:p>
            <a:pPr indent="-306855" lvl="0" marL="457200" rtl="0" algn="l">
              <a:lnSpc>
                <a:spcPct val="115000"/>
              </a:lnSpc>
              <a:spcBef>
                <a:spcPts val="1200"/>
              </a:spcBef>
              <a:spcAft>
                <a:spcPts val="0"/>
              </a:spcAft>
              <a:buClr>
                <a:schemeClr val="dk2"/>
              </a:buClr>
              <a:buSzPct val="100000"/>
              <a:buFont typeface="Arial"/>
              <a:buChar char="●"/>
            </a:pPr>
            <a:r>
              <a:rPr b="1" lang="en-GB" sz="1759">
                <a:solidFill>
                  <a:schemeClr val="accent1"/>
                </a:solidFill>
                <a:latin typeface="Arial"/>
                <a:ea typeface="Arial"/>
                <a:cs typeface="Arial"/>
                <a:sym typeface="Arial"/>
              </a:rPr>
              <a:t>Create: </a:t>
            </a:r>
            <a:r>
              <a:rPr lang="en-GB" sz="1759">
                <a:latin typeface="Arial"/>
                <a:ea typeface="Arial"/>
                <a:cs typeface="Arial"/>
                <a:sym typeface="Arial"/>
              </a:rPr>
              <a:t>Creating a post or adding the table row, adding data into the webpage, or creating content.</a:t>
            </a:r>
            <a:endParaRPr sz="1759">
              <a:latin typeface="Arial"/>
              <a:ea typeface="Arial"/>
              <a:cs typeface="Arial"/>
              <a:sym typeface="Arial"/>
            </a:endParaRPr>
          </a:p>
          <a:p>
            <a:pPr indent="-306855" lvl="0" marL="457200" rtl="0" algn="l">
              <a:lnSpc>
                <a:spcPct val="115000"/>
              </a:lnSpc>
              <a:spcBef>
                <a:spcPts val="0"/>
              </a:spcBef>
              <a:spcAft>
                <a:spcPts val="0"/>
              </a:spcAft>
              <a:buClr>
                <a:schemeClr val="dk2"/>
              </a:buClr>
              <a:buSzPct val="100000"/>
              <a:buFont typeface="Arial"/>
              <a:buChar char="●"/>
            </a:pPr>
            <a:r>
              <a:rPr b="1" lang="en-GB" sz="1759">
                <a:solidFill>
                  <a:schemeClr val="accent1"/>
                </a:solidFill>
                <a:latin typeface="Arial"/>
                <a:ea typeface="Arial"/>
                <a:cs typeface="Arial"/>
                <a:sym typeface="Arial"/>
              </a:rPr>
              <a:t>Read:</a:t>
            </a:r>
            <a:r>
              <a:rPr b="1" lang="en-GB" sz="1759">
                <a:latin typeface="Arial"/>
                <a:ea typeface="Arial"/>
                <a:cs typeface="Arial"/>
                <a:sym typeface="Arial"/>
              </a:rPr>
              <a:t> </a:t>
            </a:r>
            <a:r>
              <a:rPr lang="en-GB" sz="1759">
                <a:latin typeface="Arial"/>
                <a:ea typeface="Arial"/>
                <a:cs typeface="Arial"/>
                <a:sym typeface="Arial"/>
              </a:rPr>
              <a:t>Reading or retrieving data from web-page</a:t>
            </a:r>
            <a:endParaRPr sz="1759">
              <a:latin typeface="Arial"/>
              <a:ea typeface="Arial"/>
              <a:cs typeface="Arial"/>
              <a:sym typeface="Arial"/>
            </a:endParaRPr>
          </a:p>
          <a:p>
            <a:pPr indent="-306855" lvl="0" marL="457200" rtl="0" algn="l">
              <a:lnSpc>
                <a:spcPct val="115000"/>
              </a:lnSpc>
              <a:spcBef>
                <a:spcPts val="0"/>
              </a:spcBef>
              <a:spcAft>
                <a:spcPts val="0"/>
              </a:spcAft>
              <a:buClr>
                <a:schemeClr val="dk2"/>
              </a:buClr>
              <a:buSzPct val="100000"/>
              <a:buFont typeface="Arial"/>
              <a:buChar char="●"/>
            </a:pPr>
            <a:r>
              <a:rPr b="1" lang="en-GB" sz="1759">
                <a:solidFill>
                  <a:schemeClr val="accent1"/>
                </a:solidFill>
                <a:latin typeface="Arial"/>
                <a:ea typeface="Arial"/>
                <a:cs typeface="Arial"/>
                <a:sym typeface="Arial"/>
              </a:rPr>
              <a:t>Update:</a:t>
            </a:r>
            <a:r>
              <a:rPr b="1" lang="en-GB" sz="1759">
                <a:latin typeface="Arial"/>
                <a:ea typeface="Arial"/>
                <a:cs typeface="Arial"/>
                <a:sym typeface="Arial"/>
              </a:rPr>
              <a:t> </a:t>
            </a:r>
            <a:r>
              <a:rPr lang="en-GB" sz="1759">
                <a:latin typeface="Arial"/>
                <a:ea typeface="Arial"/>
                <a:cs typeface="Arial"/>
                <a:sym typeface="Arial"/>
              </a:rPr>
              <a:t>Updating or editing existing content in the webpage</a:t>
            </a:r>
            <a:endParaRPr sz="1759">
              <a:latin typeface="Arial"/>
              <a:ea typeface="Arial"/>
              <a:cs typeface="Arial"/>
              <a:sym typeface="Arial"/>
            </a:endParaRPr>
          </a:p>
          <a:p>
            <a:pPr indent="-306855" lvl="0" marL="457200" rtl="0" algn="l">
              <a:lnSpc>
                <a:spcPct val="115000"/>
              </a:lnSpc>
              <a:spcBef>
                <a:spcPts val="0"/>
              </a:spcBef>
              <a:spcAft>
                <a:spcPts val="0"/>
              </a:spcAft>
              <a:buClr>
                <a:schemeClr val="dk2"/>
              </a:buClr>
              <a:buSzPct val="100000"/>
              <a:buFont typeface="Arial"/>
              <a:buChar char="●"/>
            </a:pPr>
            <a:r>
              <a:rPr b="1" lang="en-GB" sz="1759">
                <a:solidFill>
                  <a:schemeClr val="accent1"/>
                </a:solidFill>
                <a:latin typeface="Arial"/>
                <a:ea typeface="Arial"/>
                <a:cs typeface="Arial"/>
                <a:sym typeface="Arial"/>
              </a:rPr>
              <a:t>Deleting:</a:t>
            </a:r>
            <a:r>
              <a:rPr b="1" lang="en-GB" sz="1759">
                <a:latin typeface="Arial"/>
                <a:ea typeface="Arial"/>
                <a:cs typeface="Arial"/>
                <a:sym typeface="Arial"/>
              </a:rPr>
              <a:t> </a:t>
            </a:r>
            <a:r>
              <a:rPr lang="en-GB" sz="1759">
                <a:latin typeface="Arial"/>
                <a:ea typeface="Arial"/>
                <a:cs typeface="Arial"/>
                <a:sym typeface="Arial"/>
              </a:rPr>
              <a:t>Deleting and removing the entry or content/post from the webpage</a:t>
            </a:r>
            <a:endParaRPr sz="1759">
              <a:latin typeface="Arial"/>
              <a:ea typeface="Arial"/>
              <a:cs typeface="Arial"/>
              <a:sym typeface="Arial"/>
            </a:endParaRPr>
          </a:p>
          <a:p>
            <a:pPr indent="0" lvl="0" marL="0" rtl="0" algn="l">
              <a:lnSpc>
                <a:spcPct val="115000"/>
              </a:lnSpc>
              <a:spcBef>
                <a:spcPts val="1200"/>
              </a:spcBef>
              <a:spcAft>
                <a:spcPts val="0"/>
              </a:spcAft>
              <a:buSzPct val="132353"/>
              <a:buNone/>
            </a:pPr>
            <a:r>
              <a:t/>
            </a:r>
            <a:endParaRPr sz="1600"/>
          </a:p>
          <a:p>
            <a:pPr indent="0" lvl="0" marL="0" rtl="0" algn="l">
              <a:lnSpc>
                <a:spcPct val="115000"/>
              </a:lnSpc>
              <a:spcBef>
                <a:spcPts val="1200"/>
              </a:spcBef>
              <a:spcAft>
                <a:spcPts val="1200"/>
              </a:spcAft>
              <a:buSzPct val="132352"/>
              <a:buNone/>
            </a:pPr>
            <a:r>
              <a:t/>
            </a:r>
            <a:endParaRPr sz="1600"/>
          </a:p>
        </p:txBody>
      </p:sp>
    </p:spTree>
  </p:cSld>
  <p:clrMapOvr>
    <a:masterClrMapping/>
  </p:clrMapOvr>
  <p:transition spd="slow" p14:dur="1500">
    <p:split orient="ver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284100" y="307975"/>
            <a:ext cx="2479800" cy="4268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1"/>
                </a:solidFill>
              </a:rPr>
              <a:t>Refrences</a:t>
            </a:r>
            <a:endParaRPr>
              <a:solidFill>
                <a:schemeClr val="dk1"/>
              </a:solidFill>
            </a:endParaRPr>
          </a:p>
        </p:txBody>
      </p:sp>
      <p:sp>
        <p:nvSpPr>
          <p:cNvPr id="223" name="Google Shape;223;p19"/>
          <p:cNvSpPr txBox="1"/>
          <p:nvPr>
            <p:ph idx="1" type="body"/>
          </p:nvPr>
        </p:nvSpPr>
        <p:spPr>
          <a:xfrm>
            <a:off x="3381100" y="307975"/>
            <a:ext cx="5451300" cy="4268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solidFill>
                  <a:schemeClr val="dk1"/>
                </a:solidFill>
              </a:rPr>
              <a:t>React Js:   </a:t>
            </a:r>
            <a:r>
              <a:rPr lang="en-GB" u="sng">
                <a:solidFill>
                  <a:schemeClr val="dk1"/>
                </a:solidFill>
                <a:hlinkClick r:id="rId3">
                  <a:extLst>
                    <a:ext uri="{A12FA001-AC4F-418D-AE19-62706E023703}">
                      <ahyp:hlinkClr val="tx"/>
                    </a:ext>
                  </a:extLst>
                </a:hlinkClick>
              </a:rPr>
              <a:t>https://reactjs.org/</a:t>
            </a:r>
            <a:endParaRPr>
              <a:solidFill>
                <a:schemeClr val="dk1"/>
              </a:solidFill>
            </a:endParaRPr>
          </a:p>
          <a:p>
            <a:pPr indent="-342900" lvl="0" marL="457200" rtl="0" algn="l">
              <a:lnSpc>
                <a:spcPct val="115000"/>
              </a:lnSpc>
              <a:spcBef>
                <a:spcPts val="1600"/>
              </a:spcBef>
              <a:spcAft>
                <a:spcPts val="0"/>
              </a:spcAft>
              <a:buSzPts val="1800"/>
              <a:buChar char="●"/>
            </a:pPr>
            <a:r>
              <a:rPr lang="en-GB">
                <a:solidFill>
                  <a:schemeClr val="dk1"/>
                </a:solidFill>
              </a:rPr>
              <a:t>Bootstrap:  </a:t>
            </a:r>
            <a:r>
              <a:rPr lang="en-GB" u="sng">
                <a:solidFill>
                  <a:schemeClr val="dk1"/>
                </a:solidFill>
                <a:hlinkClick r:id="rId4">
                  <a:extLst>
                    <a:ext uri="{A12FA001-AC4F-418D-AE19-62706E023703}">
                      <ahyp:hlinkClr val="tx"/>
                    </a:ext>
                  </a:extLst>
                </a:hlinkClick>
              </a:rPr>
              <a:t>https://getbootstrap.com/</a:t>
            </a:r>
            <a:endParaRPr>
              <a:solidFill>
                <a:schemeClr val="dk1"/>
              </a:solidFill>
            </a:endParaRPr>
          </a:p>
          <a:p>
            <a:pPr indent="-342900" lvl="0" marL="457200" rtl="0" algn="l">
              <a:lnSpc>
                <a:spcPct val="115000"/>
              </a:lnSpc>
              <a:spcBef>
                <a:spcPts val="1600"/>
              </a:spcBef>
              <a:spcAft>
                <a:spcPts val="0"/>
              </a:spcAft>
              <a:buSzPts val="1800"/>
              <a:buChar char="●"/>
            </a:pPr>
            <a:r>
              <a:rPr lang="en-GB">
                <a:solidFill>
                  <a:schemeClr val="dk1"/>
                </a:solidFill>
              </a:rPr>
              <a:t>W3School: </a:t>
            </a:r>
            <a:r>
              <a:rPr lang="en-GB" u="sng">
                <a:solidFill>
                  <a:schemeClr val="dk1"/>
                </a:solidFill>
                <a:hlinkClick r:id="rId5">
                  <a:extLst>
                    <a:ext uri="{A12FA001-AC4F-418D-AE19-62706E023703}">
                      <ahyp:hlinkClr val="tx"/>
                    </a:ext>
                  </a:extLst>
                </a:hlinkClick>
              </a:rPr>
              <a:t>https://www.w3schools.com/</a:t>
            </a:r>
            <a:endParaRPr>
              <a:solidFill>
                <a:schemeClr val="dk1"/>
              </a:solidFill>
            </a:endParaRPr>
          </a:p>
          <a:p>
            <a:pPr indent="-342900" lvl="0" marL="457200" rtl="0" algn="l">
              <a:lnSpc>
                <a:spcPct val="115000"/>
              </a:lnSpc>
              <a:spcBef>
                <a:spcPts val="1600"/>
              </a:spcBef>
              <a:spcAft>
                <a:spcPts val="1600"/>
              </a:spcAft>
              <a:buSzPts val="1800"/>
              <a:buChar char="●"/>
            </a:pPr>
            <a:r>
              <a:rPr lang="en-GB">
                <a:solidFill>
                  <a:schemeClr val="dk1"/>
                </a:solidFill>
              </a:rPr>
              <a:t>Stack Overflow: </a:t>
            </a:r>
            <a:r>
              <a:rPr lang="en-GB" u="sng">
                <a:solidFill>
                  <a:schemeClr val="dk1"/>
                </a:solidFill>
                <a:hlinkClick r:id="rId6">
                  <a:extLst>
                    <a:ext uri="{A12FA001-AC4F-418D-AE19-62706E023703}">
                      <ahyp:hlinkClr val="tx"/>
                    </a:ext>
                  </a:extLst>
                </a:hlinkClick>
              </a:rPr>
              <a:t>https://stackoverflow.com/</a:t>
            </a:r>
            <a:endParaRPr>
              <a:solidFill>
                <a:schemeClr val="dk1"/>
              </a:solidFill>
            </a:endParaRPr>
          </a:p>
        </p:txBody>
      </p:sp>
    </p:spTree>
  </p:cSld>
  <p:clrMapOvr>
    <a:masterClrMapping/>
  </p:clrMapOvr>
  <p:transition spd="slow" p14:dur="1500">
    <p:split orient="ver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ph type="ctrTitle"/>
          </p:nvPr>
        </p:nvSpPr>
        <p:spPr>
          <a:xfrm>
            <a:off x="1824925" y="1473900"/>
            <a:ext cx="6246900" cy="738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SzPts val="3600"/>
              <a:buNone/>
            </a:pPr>
            <a:r>
              <a:rPr b="0" i="0" lang="en-GB" u="none" cap="none" strike="noStrike"/>
              <a:t>THANK YOU……</a:t>
            </a:r>
            <a:endParaRPr b="0" i="0" u="none" cap="none" strike="noStrike"/>
          </a:p>
        </p:txBody>
      </p:sp>
    </p:spTree>
  </p:cSld>
  <p:clrMapOvr>
    <a:masterClrMapping/>
  </p:clrMapOvr>
  <p:transition spd="slow" p14:dur="1500">
    <p:split orient="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Acknowledgement</a:t>
            </a:r>
            <a:endParaRPr/>
          </a:p>
        </p:txBody>
      </p:sp>
      <p:sp>
        <p:nvSpPr>
          <p:cNvPr id="131" name="Google Shape;131;p2"/>
          <p:cNvSpPr txBox="1"/>
          <p:nvPr>
            <p:ph idx="1" type="body"/>
          </p:nvPr>
        </p:nvSpPr>
        <p:spPr>
          <a:xfrm>
            <a:off x="324475" y="1920450"/>
            <a:ext cx="8494800" cy="270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I would like to express my special thanks of gratitude to my teacher Mr. Rafeeq Qureshi who gave me the golden opportunity to do this wonderful project on the topic . Management System, which also helped me in doing a lot of Research and i came to know about so many new things I am really thankful to them.</a:t>
            </a:r>
            <a:endParaRPr>
              <a:solidFill>
                <a:schemeClr val="dk1"/>
              </a:solidFill>
            </a:endParaRPr>
          </a:p>
          <a:p>
            <a:pPr indent="0" lvl="0" marL="0" rtl="0" algn="l">
              <a:spcBef>
                <a:spcPts val="1600"/>
              </a:spcBef>
              <a:spcAft>
                <a:spcPts val="0"/>
              </a:spcAft>
              <a:buNone/>
            </a:pPr>
            <a:r>
              <a:rPr lang="en-GB">
                <a:solidFill>
                  <a:schemeClr val="dk1"/>
                </a:solidFill>
              </a:rPr>
              <a:t>Secondly i would also like to thank my parents and friends who helped me a lot in finalizing this project within the limited time frame.</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transition spd="slow" p14:dur="1500">
    <p:split orient="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type="title"/>
          </p:nvPr>
        </p:nvSpPr>
        <p:spPr>
          <a:xfrm>
            <a:off x="332325" y="1096874"/>
            <a:ext cx="4339200" cy="294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GB"/>
              <a:t>Introduction TO FITNESS WORLD Management System</a:t>
            </a:r>
            <a:endParaRPr/>
          </a:p>
        </p:txBody>
      </p:sp>
    </p:spTree>
  </p:cSld>
  <p:clrMapOvr>
    <a:masterClrMapping/>
  </p:clrMapOvr>
  <p:transition spd="slow" p14:dur="1500">
    <p:split orient="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1990050" y="703350"/>
            <a:ext cx="5032800" cy="157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GB"/>
              <a:t>Features</a:t>
            </a:r>
            <a:endParaRPr/>
          </a:p>
        </p:txBody>
      </p:sp>
      <p:sp>
        <p:nvSpPr>
          <p:cNvPr id="142" name="Google Shape;142;p4"/>
          <p:cNvSpPr txBox="1"/>
          <p:nvPr>
            <p:ph idx="1" type="body"/>
          </p:nvPr>
        </p:nvSpPr>
        <p:spPr>
          <a:xfrm>
            <a:off x="449800" y="2647950"/>
            <a:ext cx="1914000" cy="2004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200"/>
              <a:buNone/>
            </a:pPr>
            <a:r>
              <a:rPr lang="en-GB"/>
              <a:t>Basically this website consists of users applying for fitness membership in the Fitness World Gym.</a:t>
            </a:r>
            <a:endParaRPr/>
          </a:p>
        </p:txBody>
      </p:sp>
      <p:sp>
        <p:nvSpPr>
          <p:cNvPr id="143" name="Google Shape;143;p4"/>
          <p:cNvSpPr txBox="1"/>
          <p:nvPr>
            <p:ph idx="2" type="body"/>
          </p:nvPr>
        </p:nvSpPr>
        <p:spPr>
          <a:xfrm>
            <a:off x="2516200" y="2647950"/>
            <a:ext cx="1914000" cy="2004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200"/>
              <a:buNone/>
            </a:pPr>
            <a:r>
              <a:rPr lang="en-GB"/>
              <a:t>This website also tells about the benefits of working out.</a:t>
            </a:r>
            <a:endParaRPr/>
          </a:p>
        </p:txBody>
      </p:sp>
      <p:sp>
        <p:nvSpPr>
          <p:cNvPr id="144" name="Google Shape;144;p4"/>
          <p:cNvSpPr txBox="1"/>
          <p:nvPr>
            <p:ph idx="3" type="body"/>
          </p:nvPr>
        </p:nvSpPr>
        <p:spPr>
          <a:xfrm>
            <a:off x="4582600" y="2647950"/>
            <a:ext cx="1914000" cy="2004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200"/>
              <a:buNone/>
            </a:pPr>
            <a:r>
              <a:rPr lang="en-GB"/>
              <a:t>It is Admin page web Application.</a:t>
            </a:r>
            <a:endParaRPr/>
          </a:p>
        </p:txBody>
      </p:sp>
      <p:sp>
        <p:nvSpPr>
          <p:cNvPr id="145" name="Google Shape;145;p4"/>
          <p:cNvSpPr txBox="1"/>
          <p:nvPr>
            <p:ph idx="4" type="body"/>
          </p:nvPr>
        </p:nvSpPr>
        <p:spPr>
          <a:xfrm>
            <a:off x="6649000" y="2647950"/>
            <a:ext cx="1914000" cy="2004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200"/>
              <a:buNone/>
            </a:pPr>
            <a:r>
              <a:rPr lang="en-GB"/>
              <a:t>This Web App consisting of CRUD Operation.</a:t>
            </a:r>
            <a:endParaRPr/>
          </a:p>
        </p:txBody>
      </p:sp>
    </p:spTree>
  </p:cSld>
  <p:clrMapOvr>
    <a:masterClrMapping/>
  </p:clrMapOvr>
  <p:transition spd="slow" p14:dur="1500">
    <p:split orient="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GB" sz="4940">
                <a:solidFill>
                  <a:srgbClr val="FFFF00"/>
                </a:solidFill>
              </a:rPr>
              <a:t>Now Let’s Go Around With Fitness World MANAGEMENT SYSTEM</a:t>
            </a:r>
            <a:endParaRPr sz="4940">
              <a:solidFill>
                <a:srgbClr val="FFFF00"/>
              </a:solidFill>
            </a:endParaRPr>
          </a:p>
        </p:txBody>
      </p:sp>
      <p:sp>
        <p:nvSpPr>
          <p:cNvPr id="151" name="Google Shape;151;p5"/>
          <p:cNvSpPr txBox="1"/>
          <p:nvPr>
            <p:ph type="title"/>
          </p:nvPr>
        </p:nvSpPr>
        <p:spPr>
          <a:xfrm>
            <a:off x="361350" y="3889775"/>
            <a:ext cx="8571300" cy="1254000"/>
          </a:xfrm>
          <a:prstGeom prst="rect">
            <a:avLst/>
          </a:prstGeom>
          <a:noFill/>
          <a:ln>
            <a:noFill/>
          </a:ln>
        </p:spPr>
        <p:txBody>
          <a:bodyPr anchorCtr="0" anchor="ctr" bIns="91425" lIns="91425" spcFirstLastPara="1" rIns="91425" wrap="square" tIns="91425">
            <a:noAutofit/>
          </a:bodyPr>
          <a:lstStyle/>
          <a:p>
            <a:pPr indent="-421640" lvl="0" marL="457200" rtl="0" algn="l">
              <a:lnSpc>
                <a:spcPct val="100000"/>
              </a:lnSpc>
              <a:spcBef>
                <a:spcPts val="0"/>
              </a:spcBef>
              <a:spcAft>
                <a:spcPts val="0"/>
              </a:spcAft>
              <a:buClr>
                <a:schemeClr val="lt1"/>
              </a:buClr>
              <a:buSzPts val="3040"/>
              <a:buChar char="➔"/>
            </a:pPr>
            <a:r>
              <a:rPr lang="en-GB" sz="3040">
                <a:solidFill>
                  <a:schemeClr val="lt1"/>
                </a:solidFill>
              </a:rPr>
              <a:t>Home Page</a:t>
            </a:r>
            <a:endParaRPr sz="3040">
              <a:solidFill>
                <a:schemeClr val="lt1"/>
              </a:solidFill>
            </a:endParaRPr>
          </a:p>
          <a:p>
            <a:pPr indent="-421640" lvl="0" marL="457200" rtl="0" algn="l">
              <a:lnSpc>
                <a:spcPct val="100000"/>
              </a:lnSpc>
              <a:spcBef>
                <a:spcPts val="0"/>
              </a:spcBef>
              <a:spcAft>
                <a:spcPts val="0"/>
              </a:spcAft>
              <a:buClr>
                <a:schemeClr val="lt1"/>
              </a:buClr>
              <a:buSzPts val="3040"/>
              <a:buChar char="➔"/>
            </a:pPr>
            <a:r>
              <a:rPr lang="en-GB" sz="3040">
                <a:solidFill>
                  <a:schemeClr val="lt1"/>
                </a:solidFill>
              </a:rPr>
              <a:t>About Us</a:t>
            </a:r>
            <a:endParaRPr sz="3040">
              <a:solidFill>
                <a:schemeClr val="lt1"/>
              </a:solidFill>
            </a:endParaRPr>
          </a:p>
          <a:p>
            <a:pPr indent="-421640" lvl="0" marL="457200" rtl="0" algn="l">
              <a:lnSpc>
                <a:spcPct val="100000"/>
              </a:lnSpc>
              <a:spcBef>
                <a:spcPts val="0"/>
              </a:spcBef>
              <a:spcAft>
                <a:spcPts val="0"/>
              </a:spcAft>
              <a:buClr>
                <a:schemeClr val="lt1"/>
              </a:buClr>
              <a:buSzPts val="3040"/>
              <a:buChar char="➔"/>
            </a:pPr>
            <a:r>
              <a:rPr lang="en-GB" sz="3040">
                <a:solidFill>
                  <a:schemeClr val="lt1"/>
                </a:solidFill>
              </a:rPr>
              <a:t>Contact us</a:t>
            </a:r>
            <a:endParaRPr sz="3040">
              <a:solidFill>
                <a:schemeClr val="lt1"/>
              </a:solidFill>
            </a:endParaRPr>
          </a:p>
          <a:p>
            <a:pPr indent="-421640" lvl="0" marL="457200" rtl="0" algn="l">
              <a:lnSpc>
                <a:spcPct val="100000"/>
              </a:lnSpc>
              <a:spcBef>
                <a:spcPts val="0"/>
              </a:spcBef>
              <a:spcAft>
                <a:spcPts val="0"/>
              </a:spcAft>
              <a:buClr>
                <a:schemeClr val="lt1"/>
              </a:buClr>
              <a:buSzPts val="3040"/>
              <a:buChar char="➔"/>
            </a:pPr>
            <a:r>
              <a:rPr lang="en-GB" sz="3040">
                <a:solidFill>
                  <a:schemeClr val="lt1"/>
                </a:solidFill>
              </a:rPr>
              <a:t>Form Page</a:t>
            </a:r>
            <a:endParaRPr sz="3040">
              <a:solidFill>
                <a:schemeClr val="lt1"/>
              </a:solidFill>
            </a:endParaRPr>
          </a:p>
          <a:p>
            <a:pPr indent="-421640" lvl="0" marL="457200" rtl="0" algn="l">
              <a:lnSpc>
                <a:spcPct val="100000"/>
              </a:lnSpc>
              <a:spcBef>
                <a:spcPts val="0"/>
              </a:spcBef>
              <a:spcAft>
                <a:spcPts val="0"/>
              </a:spcAft>
              <a:buClr>
                <a:schemeClr val="lt1"/>
              </a:buClr>
              <a:buSzPts val="3040"/>
              <a:buChar char="➔"/>
            </a:pPr>
            <a:r>
              <a:rPr lang="en-GB" sz="3040">
                <a:solidFill>
                  <a:schemeClr val="lt1"/>
                </a:solidFill>
              </a:rPr>
              <a:t>Add User</a:t>
            </a:r>
            <a:endParaRPr sz="3040">
              <a:solidFill>
                <a:schemeClr val="lt1"/>
              </a:solidFill>
            </a:endParaRPr>
          </a:p>
        </p:txBody>
      </p:sp>
    </p:spTree>
  </p:cSld>
  <p:clrMapOvr>
    <a:masterClrMapping/>
  </p:clrMapOvr>
  <p:transition spd="slow" p14:dur="1500">
    <p:split orient="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714450" y="1843650"/>
            <a:ext cx="7715100" cy="145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7640">
                <a:solidFill>
                  <a:srgbClr val="FFD966"/>
                </a:solidFill>
              </a:rPr>
              <a:t>   Home  Page</a:t>
            </a:r>
            <a:endParaRPr sz="7640">
              <a:solidFill>
                <a:srgbClr val="FFD966"/>
              </a:solidFill>
            </a:endParaRPr>
          </a:p>
          <a:p>
            <a:pPr indent="0" lvl="0" marL="0" rtl="0" algn="l">
              <a:lnSpc>
                <a:spcPct val="100000"/>
              </a:lnSpc>
              <a:spcBef>
                <a:spcPts val="0"/>
              </a:spcBef>
              <a:spcAft>
                <a:spcPts val="0"/>
              </a:spcAft>
              <a:buSzPts val="990"/>
              <a:buNone/>
            </a:pPr>
            <a:r>
              <a:t/>
            </a:r>
            <a:endParaRPr sz="2400">
              <a:solidFill>
                <a:srgbClr val="FFD966"/>
              </a:solidFill>
            </a:endParaRPr>
          </a:p>
          <a:p>
            <a:pPr indent="0" lvl="0" marL="0" rtl="0" algn="l">
              <a:lnSpc>
                <a:spcPct val="100000"/>
              </a:lnSpc>
              <a:spcBef>
                <a:spcPts val="0"/>
              </a:spcBef>
              <a:spcAft>
                <a:spcPts val="0"/>
              </a:spcAft>
              <a:buSzPts val="990"/>
              <a:buNone/>
            </a:pPr>
            <a:r>
              <a:rPr lang="en-GB" sz="2400">
                <a:solidFill>
                  <a:srgbClr val="FFD966"/>
                </a:solidFill>
              </a:rPr>
              <a:t>-It contains information about various fitness programs provided by the gym.</a:t>
            </a:r>
            <a:endParaRPr sz="2400">
              <a:solidFill>
                <a:srgbClr val="FFD966"/>
              </a:solidFill>
            </a:endParaRPr>
          </a:p>
          <a:p>
            <a:pPr indent="0" lvl="0" marL="0" rtl="0" algn="l">
              <a:lnSpc>
                <a:spcPct val="100000"/>
              </a:lnSpc>
              <a:spcBef>
                <a:spcPts val="0"/>
              </a:spcBef>
              <a:spcAft>
                <a:spcPts val="0"/>
              </a:spcAft>
              <a:buSzPts val="990"/>
              <a:buNone/>
            </a:pPr>
            <a:r>
              <a:rPr lang="en-GB" sz="2400">
                <a:solidFill>
                  <a:srgbClr val="FFD966"/>
                </a:solidFill>
              </a:rPr>
              <a:t> </a:t>
            </a:r>
            <a:endParaRPr sz="2400">
              <a:solidFill>
                <a:srgbClr val="FFD966"/>
              </a:solidFill>
            </a:endParaRPr>
          </a:p>
          <a:p>
            <a:pPr indent="0" lvl="0" marL="0" rtl="0" algn="l">
              <a:lnSpc>
                <a:spcPct val="100000"/>
              </a:lnSpc>
              <a:spcBef>
                <a:spcPts val="0"/>
              </a:spcBef>
              <a:spcAft>
                <a:spcPts val="0"/>
              </a:spcAft>
              <a:buSzPts val="990"/>
              <a:buNone/>
            </a:pPr>
            <a:r>
              <a:t/>
            </a:r>
            <a:endParaRPr sz="2400">
              <a:solidFill>
                <a:srgbClr val="FFD966"/>
              </a:solidFill>
            </a:endParaRPr>
          </a:p>
        </p:txBody>
      </p:sp>
    </p:spTree>
  </p:cSld>
  <p:clrMapOvr>
    <a:masterClrMapping/>
  </p:clrMapOvr>
  <p:transition spd="slow" p14:dur="1500">
    <p:split orient="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7"/>
          <p:cNvPicPr preferRelativeResize="0"/>
          <p:nvPr/>
        </p:nvPicPr>
        <p:blipFill rotWithShape="1">
          <a:blip r:embed="rId3">
            <a:alphaModFix/>
          </a:blip>
          <a:srcRect b="3651" l="0" r="0" t="3652"/>
          <a:stretch/>
        </p:blipFill>
        <p:spPr>
          <a:xfrm>
            <a:off x="673800" y="539250"/>
            <a:ext cx="7796400" cy="4064999"/>
          </a:xfrm>
          <a:prstGeom prst="rect">
            <a:avLst/>
          </a:prstGeom>
          <a:noFill/>
          <a:ln>
            <a:noFill/>
          </a:ln>
        </p:spPr>
      </p:pic>
    </p:spTree>
  </p:cSld>
  <p:clrMapOvr>
    <a:masterClrMapping/>
  </p:clrMapOvr>
  <p:transition spd="slow" p14:dur="1500">
    <p:split orient="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846550" y="1843650"/>
            <a:ext cx="6140100" cy="145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7640">
                <a:solidFill>
                  <a:srgbClr val="FFD966"/>
                </a:solidFill>
              </a:rPr>
              <a:t>About Us….</a:t>
            </a:r>
            <a:endParaRPr sz="7640">
              <a:solidFill>
                <a:srgbClr val="FFD966"/>
              </a:solidFill>
            </a:endParaRPr>
          </a:p>
          <a:p>
            <a:pPr indent="0" lvl="0" marL="0" rtl="0" algn="l">
              <a:lnSpc>
                <a:spcPct val="100000"/>
              </a:lnSpc>
              <a:spcBef>
                <a:spcPts val="0"/>
              </a:spcBef>
              <a:spcAft>
                <a:spcPts val="0"/>
              </a:spcAft>
              <a:buSzPts val="990"/>
              <a:buNone/>
            </a:pPr>
            <a:r>
              <a:t/>
            </a:r>
            <a:endParaRPr sz="2400">
              <a:solidFill>
                <a:srgbClr val="FFD966"/>
              </a:solidFill>
            </a:endParaRPr>
          </a:p>
          <a:p>
            <a:pPr indent="0" lvl="0" marL="0" rtl="0" algn="l">
              <a:lnSpc>
                <a:spcPct val="100000"/>
              </a:lnSpc>
              <a:spcBef>
                <a:spcPts val="0"/>
              </a:spcBef>
              <a:spcAft>
                <a:spcPts val="0"/>
              </a:spcAft>
              <a:buSzPts val="990"/>
              <a:buNone/>
            </a:pPr>
            <a:r>
              <a:rPr lang="en-GB" sz="2400">
                <a:solidFill>
                  <a:srgbClr val="FFD966"/>
                </a:solidFill>
              </a:rPr>
              <a:t>This page contains information about various facilities provided by the gym.</a:t>
            </a:r>
            <a:endParaRPr sz="2400">
              <a:solidFill>
                <a:srgbClr val="FFD966"/>
              </a:solidFill>
            </a:endParaRPr>
          </a:p>
        </p:txBody>
      </p:sp>
    </p:spTree>
  </p:cSld>
  <p:clrMapOvr>
    <a:masterClrMapping/>
  </p:clrMapOvr>
  <p:transition spd="slow" p14:dur="1500">
    <p:split orient="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1"/>
          <p:cNvPicPr preferRelativeResize="0"/>
          <p:nvPr/>
        </p:nvPicPr>
        <p:blipFill rotWithShape="1">
          <a:blip r:embed="rId3">
            <a:alphaModFix/>
          </a:blip>
          <a:srcRect b="3651" l="0" r="0" t="3652"/>
          <a:stretch/>
        </p:blipFill>
        <p:spPr>
          <a:xfrm>
            <a:off x="673800" y="539250"/>
            <a:ext cx="7796400" cy="4064999"/>
          </a:xfrm>
          <a:prstGeom prst="rect">
            <a:avLst/>
          </a:prstGeom>
          <a:noFill/>
          <a:ln>
            <a:noFill/>
          </a:ln>
        </p:spPr>
      </p:pic>
    </p:spTree>
  </p:cSld>
  <p:clrMapOvr>
    <a:masterClrMapping/>
  </p:clrMapOvr>
  <p:transition spd="slow" p14:dur="1500">
    <p:split orient="vert"/>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