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0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7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0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7BD0-7044-4F33-93EC-355880FFB668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8D4B-6798-40AD-B065-F672279F3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7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Getting and Managing Software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RPM Packages with YUM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Yellowdog</a:t>
            </a:r>
            <a:r>
              <a:rPr lang="en-US" altLang="zh-CN" dirty="0"/>
              <a:t> Updater </a:t>
            </a:r>
            <a:r>
              <a:rPr lang="en-US" altLang="zh-CN" dirty="0" err="1"/>
              <a:t>Modifi</a:t>
            </a:r>
            <a:r>
              <a:rPr lang="en-US" altLang="zh-CN" dirty="0"/>
              <a:t> </a:t>
            </a:r>
            <a:r>
              <a:rPr lang="en-US" altLang="zh-CN" dirty="0" err="1"/>
              <a:t>ed</a:t>
            </a:r>
            <a:r>
              <a:rPr lang="en-US" altLang="zh-CN" dirty="0"/>
              <a:t> (YUM) project set out to solve the headache of </a:t>
            </a:r>
            <a:r>
              <a:rPr lang="en-US" altLang="zh-CN" dirty="0" smtClean="0"/>
              <a:t>managing dependencies </a:t>
            </a:r>
            <a:r>
              <a:rPr lang="en-US" altLang="zh-CN" dirty="0"/>
              <a:t>with RPM packages.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Its </a:t>
            </a:r>
            <a:r>
              <a:rPr lang="en-US" altLang="zh-CN" dirty="0"/>
              <a:t>major contribution was to stop thinking about </a:t>
            </a:r>
            <a:r>
              <a:rPr lang="en-US" altLang="zh-CN" dirty="0" smtClean="0"/>
              <a:t>RPM packages </a:t>
            </a:r>
            <a:r>
              <a:rPr lang="en-US" altLang="zh-CN" dirty="0"/>
              <a:t>as individual components and think of them as parts of larger software repositories.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3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yum repositories could be put in a directory on a web server (http://), on an </a:t>
            </a:r>
            <a:r>
              <a:rPr lang="en-US" altLang="zh-CN" dirty="0" smtClean="0"/>
              <a:t>FTP server </a:t>
            </a:r>
            <a:r>
              <a:rPr lang="en-US" altLang="zh-CN" dirty="0"/>
              <a:t>(ftp://), on local media such as a CD or DVD, or in a local directory (file://).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locations </a:t>
            </a:r>
            <a:r>
              <a:rPr lang="en-US" altLang="zh-CN" dirty="0"/>
              <a:t>of these repositories would then be stored on the user’s system in the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yum.conf</a:t>
            </a:r>
            <a:r>
              <a:rPr lang="en-US" altLang="zh-CN" dirty="0" smtClean="0"/>
              <a:t> </a:t>
            </a:r>
            <a:r>
              <a:rPr lang="en-US" altLang="zh-CN" dirty="0"/>
              <a:t>file or, more typically, in separate configuration files in the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yum.repos.d</a:t>
            </a:r>
            <a:r>
              <a:rPr lang="en-US" altLang="zh-CN" dirty="0" smtClean="0"/>
              <a:t> directory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Transitioning from yum to </a:t>
            </a:r>
            <a:r>
              <a:rPr lang="en-US" altLang="zh-CN" dirty="0" err="1"/>
              <a:t>dnf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dnf</a:t>
            </a:r>
            <a:r>
              <a:rPr lang="en-US" altLang="zh-CN" dirty="0"/>
              <a:t> command-line interface represents the next generation of YUM.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DNF</a:t>
            </a:r>
            <a:r>
              <a:rPr lang="en-US" altLang="zh-CN" dirty="0"/>
              <a:t>, which </a:t>
            </a:r>
            <a:r>
              <a:rPr lang="en-US" altLang="zh-CN" dirty="0" smtClean="0"/>
              <a:t>refers to </a:t>
            </a:r>
            <a:r>
              <a:rPr lang="en-US" altLang="zh-CN" dirty="0"/>
              <a:t>itself as </a:t>
            </a:r>
            <a:r>
              <a:rPr lang="en-US" altLang="zh-CN" i="1" dirty="0"/>
              <a:t>Dandified YUM</a:t>
            </a:r>
            <a:r>
              <a:rPr lang="en-US" altLang="zh-CN" dirty="0"/>
              <a:t>, </a:t>
            </a:r>
            <a:r>
              <a:rPr lang="en-US" altLang="zh-CN" dirty="0" smtClean="0"/>
              <a:t> has </a:t>
            </a:r>
            <a:r>
              <a:rPr lang="en-US" altLang="zh-CN" dirty="0"/>
              <a:t>been part of Fedora since version 18 and has just been added as the default RPM </a:t>
            </a:r>
            <a:r>
              <a:rPr lang="en-US" altLang="zh-CN" dirty="0" smtClean="0"/>
              <a:t>package manager </a:t>
            </a:r>
            <a:r>
              <a:rPr lang="en-US" altLang="zh-CN" dirty="0"/>
              <a:t>for RHEL 8.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yum command is a symbolic link to </a:t>
            </a:r>
            <a:r>
              <a:rPr lang="en-US" altLang="zh-CN" dirty="0" err="1"/>
              <a:t>dnf</a:t>
            </a:r>
            <a:r>
              <a:rPr lang="en-US" altLang="zh-CN" dirty="0"/>
              <a:t> in Fedora </a:t>
            </a:r>
            <a:r>
              <a:rPr lang="en-US" altLang="zh-CN" dirty="0" smtClean="0"/>
              <a:t>and RHEL</a:t>
            </a:r>
            <a:r>
              <a:rPr lang="en-US" altLang="zh-CN" dirty="0"/>
              <a:t>, so typing either command has the same result.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67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how yum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 yum </a:t>
            </a:r>
            <a:r>
              <a:rPr lang="en-US" altLang="zh-CN" b="1" i="1" dirty="0"/>
              <a:t>[options] </a:t>
            </a:r>
            <a:r>
              <a:rPr lang="en-US" altLang="zh-CN" b="1" i="1" dirty="0" smtClean="0"/>
              <a:t>command</a:t>
            </a:r>
          </a:p>
          <a:p>
            <a:pPr marL="0" indent="0">
              <a:buNone/>
            </a:pPr>
            <a:endParaRPr lang="en-US" altLang="zh-CN" b="1" i="1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install </a:t>
            </a:r>
            <a:r>
              <a:rPr lang="en-US" altLang="zh-CN" b="1" dirty="0" err="1" smtClean="0"/>
              <a:t>firefox</a:t>
            </a:r>
            <a:endParaRPr lang="en-US" altLang="zh-CN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 smtClean="0"/>
              <a:t>Checking </a:t>
            </a:r>
            <a:r>
              <a:rPr lang="en-US" altLang="zh-CN" b="1" dirty="0"/>
              <a:t>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yum.conf</a:t>
            </a:r>
            <a:r>
              <a:rPr lang="en-US" altLang="zh-CN" dirty="0"/>
              <a:t>: </a:t>
            </a:r>
            <a:r>
              <a:rPr lang="en-US" altLang="zh-CN" b="1" dirty="0"/>
              <a:t>	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etc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dnf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dnf.conf</a:t>
            </a:r>
            <a:r>
              <a:rPr lang="en-US" altLang="zh-CN" b="1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/>
              <a:t>Checking 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yum.repos.d</a:t>
            </a:r>
            <a:r>
              <a:rPr lang="en-US" altLang="zh-CN" b="1" dirty="0"/>
              <a:t>/*.repo files</a:t>
            </a:r>
            <a:r>
              <a:rPr lang="en-US" altLang="zh-CN" b="1" dirty="0" smtClean="0"/>
              <a:t>:</a:t>
            </a:r>
          </a:p>
          <a:p>
            <a:pPr marL="457200" lvl="1" indent="0">
              <a:buNone/>
            </a:pPr>
            <a:r>
              <a:rPr lang="en-US" altLang="zh-CN" b="1" dirty="0"/>
              <a:t>[</a:t>
            </a:r>
            <a:r>
              <a:rPr lang="en-US" altLang="zh-CN" b="1" dirty="0" err="1"/>
              <a:t>myrepo</a:t>
            </a:r>
            <a:r>
              <a:rPr lang="en-US" altLang="zh-CN" b="1" dirty="0"/>
              <a:t>]</a:t>
            </a:r>
          </a:p>
          <a:p>
            <a:pPr marL="457200" lvl="1" indent="0">
              <a:buNone/>
            </a:pPr>
            <a:r>
              <a:rPr lang="en-US" altLang="zh-CN" sz="2100" b="1" dirty="0"/>
              <a:t>name=My repository of software packages</a:t>
            </a:r>
          </a:p>
          <a:p>
            <a:pPr marL="457200" lvl="1" indent="0">
              <a:buNone/>
            </a:pPr>
            <a:r>
              <a:rPr lang="en-US" altLang="zh-CN" sz="2100" b="1" dirty="0" err="1"/>
              <a:t>baseurl</a:t>
            </a:r>
            <a:r>
              <a:rPr lang="en-US" altLang="zh-CN" sz="2100" b="1" dirty="0"/>
              <a:t>=http://myrepo.example.com/pub/myrepo</a:t>
            </a:r>
          </a:p>
          <a:p>
            <a:pPr marL="457200" lvl="1" indent="0">
              <a:buNone/>
            </a:pPr>
            <a:r>
              <a:rPr lang="en-US" altLang="zh-CN" sz="2100" b="1" dirty="0"/>
              <a:t>enabled=1</a:t>
            </a:r>
          </a:p>
          <a:p>
            <a:pPr marL="457200" lvl="1" indent="0">
              <a:buNone/>
            </a:pPr>
            <a:r>
              <a:rPr lang="en-US" altLang="zh-CN" sz="2100" b="1" dirty="0" err="1"/>
              <a:t>gpgcheck</a:t>
            </a:r>
            <a:r>
              <a:rPr lang="en-US" altLang="zh-CN" sz="2100" b="1" dirty="0"/>
              <a:t>=1</a:t>
            </a:r>
          </a:p>
          <a:p>
            <a:pPr marL="457200" lvl="1" indent="0">
              <a:buNone/>
            </a:pPr>
            <a:r>
              <a:rPr lang="en-US" altLang="zh-CN" sz="2100" b="1" dirty="0" err="1"/>
              <a:t>gpgkey</a:t>
            </a:r>
            <a:r>
              <a:rPr lang="en-US" altLang="zh-CN" sz="2100" b="1" dirty="0"/>
              <a:t>=file:///etc/pki/rpm-gpg/MYOWNKEY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CN" b="1" dirty="0" smtClean="0"/>
              <a:t>Downloading </a:t>
            </a:r>
            <a:r>
              <a:rPr lang="en-US" altLang="zh-CN" b="1" dirty="0"/>
              <a:t>RPM packages and metadata from a YUM repository</a:t>
            </a:r>
            <a:r>
              <a:rPr lang="en-US" altLang="zh-CN" dirty="0" smtClean="0"/>
              <a:t>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CN" b="1" dirty="0"/>
              <a:t>Installing RPM packages to Linux file system</a:t>
            </a:r>
            <a:r>
              <a:rPr lang="en-US" altLang="zh-CN" b="1" dirty="0" smtClean="0"/>
              <a:t>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altLang="zh-CN" b="1" dirty="0"/>
              <a:t>Storing YUM repository metadata to local RPM database</a:t>
            </a:r>
            <a:r>
              <a:rPr lang="en-US" altLang="zh-CN" dirty="0"/>
              <a:t>.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07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Using </a:t>
            </a:r>
            <a:r>
              <a:rPr lang="en-US" altLang="zh-CN" dirty="0"/>
              <a:t>different searching subcommands, you can find packages based on key </a:t>
            </a:r>
            <a:r>
              <a:rPr lang="en-US" altLang="zh-CN" dirty="0" smtClean="0"/>
              <a:t>words, package </a:t>
            </a:r>
            <a:r>
              <a:rPr lang="en-US" altLang="zh-CN" dirty="0"/>
              <a:t>contents, or other attributes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search </a:t>
            </a:r>
            <a:r>
              <a:rPr lang="en-US" altLang="zh-CN" b="1" dirty="0" smtClean="0"/>
              <a:t>editor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info </a:t>
            </a:r>
            <a:r>
              <a:rPr lang="en-US" altLang="zh-CN" b="1" dirty="0" err="1" smtClean="0"/>
              <a:t>emacs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provides </a:t>
            </a:r>
            <a:r>
              <a:rPr lang="en-US" altLang="zh-CN" b="1" dirty="0" err="1" smtClean="0"/>
              <a:t>dvdrecord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list </a:t>
            </a:r>
            <a:r>
              <a:rPr lang="en-US" altLang="zh-CN" b="1" dirty="0" err="1" smtClean="0"/>
              <a:t>emacs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list </a:t>
            </a:r>
            <a:r>
              <a:rPr lang="en-US" altLang="zh-CN" b="1" dirty="0" smtClean="0"/>
              <a:t>available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list </a:t>
            </a:r>
            <a:r>
              <a:rPr lang="en-US" altLang="zh-CN" b="1" dirty="0" smtClean="0"/>
              <a:t>installed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list </a:t>
            </a:r>
            <a:r>
              <a:rPr lang="en-US" altLang="zh-CN" b="1" dirty="0" smtClean="0"/>
              <a:t>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Installing and removing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install subcommand lets you install one or more packages, along with any </a:t>
            </a:r>
            <a:r>
              <a:rPr lang="en-US" altLang="zh-CN" dirty="0" smtClean="0"/>
              <a:t>dependent packages needed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yum install </a:t>
            </a:r>
            <a:r>
              <a:rPr lang="en-US" altLang="zh-CN" dirty="0" err="1" smtClean="0"/>
              <a:t>emacs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reinstall </a:t>
            </a:r>
            <a:r>
              <a:rPr lang="en-US" altLang="zh-CN" b="1" dirty="0" err="1" smtClean="0"/>
              <a:t>zsh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remove </a:t>
            </a:r>
            <a:r>
              <a:rPr lang="en-US" altLang="zh-CN" b="1" dirty="0" err="1"/>
              <a:t>emacs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Updating 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check-update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file.x86_64 5.36-3.fc30 updates</a:t>
            </a:r>
          </a:p>
          <a:p>
            <a:pPr marL="0" indent="0">
              <a:buNone/>
            </a:pPr>
            <a:r>
              <a:rPr lang="en-US" altLang="zh-CN" dirty="0"/>
              <a:t>file-libs.x86_64 5.36-3.fc30 updates</a:t>
            </a:r>
          </a:p>
          <a:p>
            <a:pPr marL="0" indent="0">
              <a:buNone/>
            </a:pPr>
            <a:r>
              <a:rPr lang="en-US" altLang="zh-CN" dirty="0"/>
              <a:t>firefox.x86_64 67.0.4-1.fc30 updates</a:t>
            </a:r>
          </a:p>
          <a:p>
            <a:pPr marL="0" indent="0">
              <a:buNone/>
            </a:pPr>
            <a:r>
              <a:rPr lang="en-US" altLang="zh-CN" dirty="0" err="1"/>
              <a:t>firewalld.noarch</a:t>
            </a:r>
            <a:r>
              <a:rPr lang="en-US" altLang="zh-CN" dirty="0"/>
              <a:t> 0.6.4-1.fc30 updates</a:t>
            </a:r>
          </a:p>
          <a:p>
            <a:pPr marL="0" indent="0">
              <a:buNone/>
            </a:pPr>
            <a:r>
              <a:rPr lang="en-US" altLang="zh-CN" dirty="0" smtClean="0"/>
              <a:t>...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update cups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0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group of </a:t>
            </a:r>
            <a:r>
              <a:rPr lang="en-US" altLang="zh-CN" dirty="0" smtClean="0"/>
              <a:t>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</a:t>
            </a:r>
            <a:r>
              <a:rPr lang="en-US" altLang="zh-CN" b="1" dirty="0" err="1" smtClean="0"/>
              <a:t>grouplist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</a:t>
            </a:r>
            <a:r>
              <a:rPr lang="en-US" altLang="zh-CN" b="1" dirty="0" err="1"/>
              <a:t>groupinfo</a:t>
            </a:r>
            <a:r>
              <a:rPr lang="en-US" altLang="zh-CN" b="1" dirty="0"/>
              <a:t> LXDE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</a:t>
            </a:r>
            <a:r>
              <a:rPr lang="en-US" altLang="zh-CN" b="1" dirty="0" err="1"/>
              <a:t>groupinstall</a:t>
            </a:r>
            <a:r>
              <a:rPr lang="en-US" altLang="zh-CN" b="1" dirty="0"/>
              <a:t> </a:t>
            </a:r>
            <a:r>
              <a:rPr lang="en-US" altLang="zh-CN" b="1" dirty="0" smtClean="0"/>
              <a:t>LXDE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yum </a:t>
            </a:r>
            <a:r>
              <a:rPr lang="en-US" altLang="zh-CN" b="1" dirty="0" err="1"/>
              <a:t>groupremove</a:t>
            </a:r>
            <a:r>
              <a:rPr lang="en-US" altLang="zh-CN" b="1" dirty="0"/>
              <a:t> LXDE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8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dnf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dnf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httpd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dnf</a:t>
            </a:r>
            <a:r>
              <a:rPr lang="en-US" altLang="zh-CN" dirty="0" smtClean="0"/>
              <a:t> remove </a:t>
            </a:r>
            <a:r>
              <a:rPr lang="en-US" altLang="zh-CN" dirty="0" err="1" smtClean="0"/>
              <a:t>httpd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dnf</a:t>
            </a:r>
            <a:r>
              <a:rPr lang="en-US" altLang="zh-CN" dirty="0" smtClean="0"/>
              <a:t> erase </a:t>
            </a:r>
            <a:r>
              <a:rPr lang="en-US" altLang="zh-CN" dirty="0" err="1" smtClean="0"/>
              <a:t>httpd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dnf</a:t>
            </a:r>
            <a:r>
              <a:rPr lang="en-US" altLang="zh-CN" dirty="0" smtClean="0"/>
              <a:t> update </a:t>
            </a:r>
            <a:r>
              <a:rPr lang="en-US" altLang="zh-CN" dirty="0" err="1" smtClean="0"/>
              <a:t>filezilla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dnf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grouplist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dnf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groupinstall</a:t>
            </a:r>
            <a:r>
              <a:rPr lang="en-US" altLang="zh-CN" dirty="0" smtClean="0"/>
              <a:t> "Development Tools“</a:t>
            </a:r>
          </a:p>
          <a:p>
            <a:pPr marL="0" indent="0">
              <a:buNone/>
            </a:pPr>
            <a:r>
              <a:rPr lang="en-US" altLang="zh-CN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0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Software on the Desktop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98" y="1527940"/>
            <a:ext cx="6025501" cy="44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Beyond the Software 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More </a:t>
            </a:r>
            <a:r>
              <a:rPr lang="en-US" altLang="zh-CN" b="1" dirty="0" smtClean="0"/>
              <a:t>repositories</a:t>
            </a:r>
          </a:p>
          <a:p>
            <a:r>
              <a:rPr lang="en-US" altLang="zh-CN" b="1" dirty="0"/>
              <a:t>Beyond desktop </a:t>
            </a:r>
            <a:r>
              <a:rPr lang="en-US" altLang="zh-CN" b="1" dirty="0" smtClean="0"/>
              <a:t>applications</a:t>
            </a:r>
          </a:p>
          <a:p>
            <a:r>
              <a:rPr lang="en-US" altLang="zh-CN" b="1" dirty="0" smtClean="0"/>
              <a:t>Flexibility</a:t>
            </a:r>
          </a:p>
          <a:p>
            <a:r>
              <a:rPr lang="en-US" altLang="zh-CN" b="1" dirty="0"/>
              <a:t>More complex </a:t>
            </a:r>
            <a:r>
              <a:rPr lang="en-US" altLang="zh-CN" b="1" dirty="0" smtClean="0"/>
              <a:t>queries</a:t>
            </a:r>
          </a:p>
          <a:p>
            <a:r>
              <a:rPr lang="en-US" altLang="zh-CN" b="1" dirty="0"/>
              <a:t>Software </a:t>
            </a:r>
            <a:r>
              <a:rPr lang="en-US" altLang="zh-CN" b="1" dirty="0" smtClean="0"/>
              <a:t>validation</a:t>
            </a:r>
          </a:p>
          <a:p>
            <a:r>
              <a:rPr lang="en-US" altLang="zh-CN" b="1" dirty="0"/>
              <a:t>Managing software installation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9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Linux RPM and DEB</a:t>
            </a:r>
            <a:br>
              <a:rPr lang="en-US" altLang="zh-CN" dirty="0"/>
            </a:br>
            <a:r>
              <a:rPr lang="en-US" altLang="zh-CN" dirty="0"/>
              <a:t>Software Packaging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shortcomings the of early stage</a:t>
            </a:r>
          </a:p>
          <a:p>
            <a:pPr lvl="1"/>
            <a:r>
              <a:rPr lang="en-US" altLang="zh-CN" b="1" dirty="0"/>
              <a:t>Get dependent </a:t>
            </a:r>
            <a:r>
              <a:rPr lang="en-US" altLang="zh-CN" b="1" dirty="0" smtClean="0"/>
              <a:t>software</a:t>
            </a:r>
          </a:p>
          <a:p>
            <a:pPr lvl="1"/>
            <a:r>
              <a:rPr lang="en-US" altLang="zh-CN" b="1" dirty="0"/>
              <a:t>List the </a:t>
            </a:r>
            <a:r>
              <a:rPr lang="en-US" altLang="zh-CN" b="1" dirty="0" smtClean="0"/>
              <a:t>software</a:t>
            </a:r>
          </a:p>
          <a:p>
            <a:pPr lvl="1"/>
            <a:r>
              <a:rPr lang="en-US" altLang="zh-CN" b="1" dirty="0"/>
              <a:t>Remove the </a:t>
            </a:r>
            <a:r>
              <a:rPr lang="en-US" altLang="zh-CN" b="1" dirty="0" smtClean="0"/>
              <a:t>software</a:t>
            </a:r>
          </a:p>
          <a:p>
            <a:pPr lvl="1"/>
            <a:r>
              <a:rPr lang="en-US" altLang="zh-CN" b="1" dirty="0"/>
              <a:t>Update the </a:t>
            </a:r>
            <a:r>
              <a:rPr lang="en-US" altLang="zh-CN" b="1" dirty="0" smtClean="0"/>
              <a:t>software</a:t>
            </a:r>
            <a:endParaRPr lang="en-US" altLang="zh-CN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34610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DEB </a:t>
            </a:r>
            <a:r>
              <a:rPr lang="en-US" altLang="zh-CN" b="1" dirty="0"/>
              <a:t>(.deb) 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The deb packaging is </a:t>
            </a:r>
            <a:r>
              <a:rPr lang="en-US" altLang="zh-CN" dirty="0"/>
              <a:t>used by </a:t>
            </a:r>
            <a:r>
              <a:rPr lang="en-US" altLang="zh-CN" dirty="0" err="1"/>
              <a:t>Debian</a:t>
            </a:r>
            <a:r>
              <a:rPr lang="en-US" altLang="zh-CN" dirty="0"/>
              <a:t> and other distributions based on </a:t>
            </a:r>
            <a:r>
              <a:rPr lang="en-US" altLang="zh-CN" dirty="0" err="1"/>
              <a:t>Debian</a:t>
            </a:r>
            <a:r>
              <a:rPr lang="en-US" altLang="zh-CN" dirty="0"/>
              <a:t> (Ubuntu, </a:t>
            </a:r>
            <a:r>
              <a:rPr lang="en-US" altLang="zh-CN" dirty="0" smtClean="0"/>
              <a:t>Linux Mint</a:t>
            </a:r>
            <a:r>
              <a:rPr lang="en-US" altLang="zh-CN" dirty="0"/>
              <a:t>, KNOPPIX, and so on).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tools such as apt-get, apt, and </a:t>
            </a:r>
            <a:r>
              <a:rPr lang="en-US" altLang="zh-CN" dirty="0" err="1"/>
              <a:t>dpkg</a:t>
            </a:r>
            <a:r>
              <a:rPr lang="en-US" altLang="zh-CN" dirty="0"/>
              <a:t>, </a:t>
            </a:r>
            <a:r>
              <a:rPr lang="en-US" altLang="zh-CN" dirty="0" smtClean="0"/>
              <a:t>Linux distributions </a:t>
            </a:r>
            <a:r>
              <a:rPr lang="en-US" altLang="zh-CN" dirty="0"/>
              <a:t>could install, manage, upgrade, and remove software.</a:t>
            </a:r>
          </a:p>
          <a:p>
            <a:r>
              <a:rPr lang="en-US" altLang="zh-CN" b="1" dirty="0" smtClean="0"/>
              <a:t>(.rpm) packaging </a:t>
            </a:r>
          </a:p>
          <a:p>
            <a:pPr lvl="1"/>
            <a:r>
              <a:rPr lang="en-US" altLang="zh-CN" dirty="0" smtClean="0"/>
              <a:t>RPM Package is </a:t>
            </a:r>
            <a:r>
              <a:rPr lang="en-US" altLang="zh-CN" dirty="0"/>
              <a:t>the preferred package format for </a:t>
            </a:r>
            <a:r>
              <a:rPr lang="en-US" altLang="zh-CN" dirty="0" smtClean="0"/>
              <a:t>SUSE, Red </a:t>
            </a:r>
            <a:r>
              <a:rPr lang="en-US" altLang="zh-CN" dirty="0"/>
              <a:t>Hat distributions (RHEL and Fedora), and those based on Red Hat </a:t>
            </a:r>
            <a:r>
              <a:rPr lang="en-US" altLang="zh-CN" dirty="0" smtClean="0"/>
              <a:t>distributions (CentOS</a:t>
            </a:r>
            <a:r>
              <a:rPr lang="en-US" altLang="zh-CN" dirty="0"/>
              <a:t>, Oracle Linux, and so on).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b="1" dirty="0"/>
              <a:t>rpm</a:t>
            </a:r>
            <a:r>
              <a:rPr lang="en-US" altLang="zh-CN" dirty="0"/>
              <a:t> command was the first tool to </a:t>
            </a:r>
            <a:r>
              <a:rPr lang="en-US" altLang="zh-CN" dirty="0" smtClean="0"/>
              <a:t>manage RPMs</a:t>
            </a:r>
            <a:r>
              <a:rPr lang="en-US" altLang="zh-CN" dirty="0"/>
              <a:t>. Later, </a:t>
            </a:r>
            <a:r>
              <a:rPr lang="en-US" altLang="zh-CN" b="1" dirty="0"/>
              <a:t>yum</a:t>
            </a:r>
            <a:r>
              <a:rPr lang="en-US" altLang="zh-CN" dirty="0"/>
              <a:t> was added to enhance the RPM facility, and now </a:t>
            </a:r>
            <a:r>
              <a:rPr lang="en-US" altLang="zh-CN" b="1" dirty="0" err="1"/>
              <a:t>dnf</a:t>
            </a:r>
            <a:r>
              <a:rPr lang="en-US" altLang="zh-CN" dirty="0"/>
              <a:t> is poised </a:t>
            </a:r>
            <a:r>
              <a:rPr lang="en-US" altLang="zh-CN" dirty="0" smtClean="0"/>
              <a:t>to </a:t>
            </a:r>
            <a:r>
              <a:rPr lang="en-US" altLang="zh-CN" dirty="0"/>
              <a:t>eventually replace yum.</a:t>
            </a:r>
          </a:p>
        </p:txBody>
      </p:sp>
    </p:spTree>
    <p:extLst>
      <p:ext uri="{BB962C8B-B14F-4D97-AF65-F5344CB8AC3E}">
        <p14:creationId xmlns:p14="http://schemas.microsoft.com/office/powerpoint/2010/main" val="22488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DEB packaging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Debian</a:t>
            </a:r>
            <a:r>
              <a:rPr lang="en-US" altLang="zh-CN" dirty="0"/>
              <a:t> software packages hold multiple files and metadata related to some set of </a:t>
            </a:r>
            <a:r>
              <a:rPr lang="en-US" altLang="zh-CN" dirty="0" smtClean="0"/>
              <a:t>software in </a:t>
            </a:r>
            <a:r>
              <a:rPr lang="en-US" altLang="zh-CN" dirty="0"/>
              <a:t>the format of an </a:t>
            </a:r>
            <a:r>
              <a:rPr lang="en-US" altLang="zh-CN" dirty="0" err="1"/>
              <a:t>ar</a:t>
            </a:r>
            <a:r>
              <a:rPr lang="en-US" altLang="zh-CN" dirty="0"/>
              <a:t> archive file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command-line </a:t>
            </a:r>
            <a:r>
              <a:rPr lang="en-US" altLang="zh-CN" dirty="0"/>
              <a:t>and graphical tools </a:t>
            </a:r>
            <a:r>
              <a:rPr lang="en-US" altLang="zh-CN" dirty="0" smtClean="0"/>
              <a:t>for DEB</a:t>
            </a:r>
          </a:p>
          <a:p>
            <a:pPr lvl="1"/>
            <a:r>
              <a:rPr lang="en-US" altLang="zh-CN" b="1" dirty="0"/>
              <a:t>Ubuntu Software </a:t>
            </a:r>
            <a:r>
              <a:rPr lang="en-US" altLang="zh-CN" b="1" dirty="0" smtClean="0"/>
              <a:t>Center</a:t>
            </a:r>
          </a:p>
          <a:p>
            <a:pPr lvl="1"/>
            <a:r>
              <a:rPr lang="en-US" altLang="zh-CN" b="1" dirty="0" smtClean="0"/>
              <a:t>aptitude</a:t>
            </a:r>
          </a:p>
          <a:p>
            <a:pPr lvl="1"/>
            <a:r>
              <a:rPr lang="en-US" altLang="zh-CN" b="1" dirty="0"/>
              <a:t>apt* </a:t>
            </a:r>
            <a:r>
              <a:rPr lang="en-US" altLang="zh-CN" dirty="0" smtClean="0"/>
              <a:t>(</a:t>
            </a:r>
            <a:r>
              <a:rPr lang="en-US" altLang="zh-CN" dirty="0"/>
              <a:t>apt-get, apt, apt-</a:t>
            </a:r>
            <a:r>
              <a:rPr lang="en-US" altLang="zh-CN" dirty="0" err="1"/>
              <a:t>config</a:t>
            </a:r>
            <a:r>
              <a:rPr lang="en-US" altLang="zh-CN" dirty="0"/>
              <a:t>, </a:t>
            </a:r>
            <a:r>
              <a:rPr lang="en-US" altLang="zh-CN" dirty="0" smtClean="0"/>
              <a:t>apt-</a:t>
            </a:r>
            <a:r>
              <a:rPr lang="en-US" altLang="zh-CN" dirty="0" err="1" smtClean="0"/>
              <a:t>cache,and</a:t>
            </a:r>
            <a:r>
              <a:rPr lang="en-US" altLang="zh-CN" dirty="0" smtClean="0"/>
              <a:t> </a:t>
            </a:r>
            <a:r>
              <a:rPr lang="en-US" altLang="zh-CN" dirty="0"/>
              <a:t>so on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b="1" dirty="0" err="1" smtClean="0"/>
              <a:t>sudo</a:t>
            </a:r>
            <a:r>
              <a:rPr lang="en-US" altLang="zh-CN" b="1" dirty="0" smtClean="0"/>
              <a:t> apt-get update </a:t>
            </a:r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b="1" dirty="0" err="1" smtClean="0"/>
              <a:t>sudo</a:t>
            </a:r>
            <a:r>
              <a:rPr lang="en-US" altLang="zh-CN" b="1" dirty="0" smtClean="0"/>
              <a:t> apt-search </a:t>
            </a:r>
            <a:r>
              <a:rPr lang="en-US" altLang="zh-CN" b="1" dirty="0" err="1" smtClean="0"/>
              <a:t>vsftpd</a:t>
            </a:r>
            <a:endParaRPr lang="en-US" altLang="zh-CN" i="1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b="1" dirty="0" err="1" smtClean="0"/>
              <a:t>sudo</a:t>
            </a:r>
            <a:r>
              <a:rPr lang="en-US" altLang="zh-CN" b="1" dirty="0" smtClean="0"/>
              <a:t> apt-cache show </a:t>
            </a:r>
            <a:r>
              <a:rPr lang="en-US" altLang="zh-CN" b="1" dirty="0" err="1" smtClean="0"/>
              <a:t>vsftpd</a:t>
            </a:r>
            <a:endParaRPr lang="en-US" altLang="zh-CN" i="1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b="1" dirty="0" err="1" smtClean="0"/>
              <a:t>sudo</a:t>
            </a:r>
            <a:r>
              <a:rPr lang="en-US" altLang="zh-CN" b="1" dirty="0" smtClean="0"/>
              <a:t> apt-get install </a:t>
            </a:r>
            <a:r>
              <a:rPr lang="en-US" altLang="zh-CN" b="1" dirty="0" err="1" smtClean="0"/>
              <a:t>vsftpd</a:t>
            </a:r>
            <a:endParaRPr lang="en-US" altLang="zh-CN" i="1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b="1" dirty="0" err="1" smtClean="0"/>
              <a:t>sudo</a:t>
            </a:r>
            <a:r>
              <a:rPr lang="en-US" altLang="zh-CN" b="1" dirty="0" smtClean="0"/>
              <a:t> apt-get upgrade</a:t>
            </a:r>
            <a:endParaRPr lang="en-US" altLang="zh-CN" i="1" dirty="0" smtClean="0"/>
          </a:p>
          <a:p>
            <a:pPr marL="0" indent="0">
              <a:buNone/>
            </a:pPr>
            <a:r>
              <a:rPr lang="en-US" altLang="zh-CN" dirty="0" smtClean="0"/>
              <a:t>$ </a:t>
            </a:r>
            <a:r>
              <a:rPr lang="en-US" altLang="zh-CN" b="1" dirty="0" err="1" smtClean="0"/>
              <a:t>sudo</a:t>
            </a:r>
            <a:r>
              <a:rPr lang="en-US" altLang="zh-CN" b="1" dirty="0" smtClean="0"/>
              <a:t> apt-cache </a:t>
            </a:r>
            <a:r>
              <a:rPr lang="en-US" altLang="zh-CN" b="1" dirty="0" err="1" smtClean="0"/>
              <a:t>pkgnames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RPM packaging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i="1" dirty="0"/>
              <a:t>RPM package </a:t>
            </a:r>
            <a:r>
              <a:rPr lang="en-US" altLang="zh-CN" dirty="0"/>
              <a:t>is a consolidation of </a:t>
            </a:r>
            <a:r>
              <a:rPr lang="en-US" altLang="zh-CN" dirty="0" smtClean="0"/>
              <a:t>files. </a:t>
            </a:r>
            <a:r>
              <a:rPr lang="en-US" altLang="zh-CN" dirty="0"/>
              <a:t>The commands, configuration files, and </a:t>
            </a:r>
            <a:r>
              <a:rPr lang="en-US" altLang="zh-CN" dirty="0" smtClean="0"/>
              <a:t>documentation can </a:t>
            </a:r>
            <a:r>
              <a:rPr lang="en-US" altLang="zh-CN" dirty="0"/>
              <a:t>be inside an RPM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rpm -q </a:t>
            </a:r>
            <a:r>
              <a:rPr lang="en-US" altLang="zh-CN" b="1" dirty="0" err="1"/>
              <a:t>firefox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firefox-67.0-4.fc30.x86_64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63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672"/>
            <a:ext cx="10515600" cy="58922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rpm -qi </a:t>
            </a:r>
            <a:r>
              <a:rPr lang="en-US" altLang="zh-CN" b="1" dirty="0" err="1"/>
              <a:t>firefox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Name : </a:t>
            </a:r>
            <a:r>
              <a:rPr lang="en-US" altLang="zh-CN" dirty="0" err="1"/>
              <a:t>firefox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Version : 67.0</a:t>
            </a:r>
          </a:p>
          <a:p>
            <a:pPr marL="0" indent="0">
              <a:buNone/>
            </a:pPr>
            <a:r>
              <a:rPr lang="en-US" altLang="zh-CN" dirty="0"/>
              <a:t>Release : 4.fc30</a:t>
            </a:r>
          </a:p>
          <a:p>
            <a:pPr marL="0" indent="0">
              <a:buNone/>
            </a:pPr>
            <a:r>
              <a:rPr lang="en-US" altLang="zh-CN" dirty="0"/>
              <a:t>Architecture: x86_64</a:t>
            </a:r>
          </a:p>
          <a:p>
            <a:pPr marL="0" indent="0">
              <a:buNone/>
            </a:pPr>
            <a:r>
              <a:rPr lang="en-US" altLang="zh-CN" dirty="0"/>
              <a:t>Install Date: Sun 02 Jun 2019 09:37:25 PM EDT</a:t>
            </a:r>
          </a:p>
          <a:p>
            <a:pPr marL="0" indent="0">
              <a:buNone/>
            </a:pPr>
            <a:r>
              <a:rPr lang="en-US" altLang="zh-CN" dirty="0"/>
              <a:t>Group : Unspecified</a:t>
            </a:r>
          </a:p>
          <a:p>
            <a:pPr marL="0" indent="0">
              <a:buNone/>
            </a:pPr>
            <a:r>
              <a:rPr lang="en-US" altLang="zh-CN" dirty="0"/>
              <a:t>Size : 266449296</a:t>
            </a:r>
          </a:p>
          <a:p>
            <a:pPr marL="0" indent="0">
              <a:buNone/>
            </a:pPr>
            <a:r>
              <a:rPr lang="en-US" altLang="zh-CN" dirty="0"/>
              <a:t>License : MPLv1.1 or GPLv2+ or LGPLv2+</a:t>
            </a:r>
          </a:p>
          <a:p>
            <a:pPr marL="0" indent="0">
              <a:buNone/>
            </a:pPr>
            <a:r>
              <a:rPr lang="en-US" altLang="zh-CN" dirty="0"/>
              <a:t>Signature : RSA/SHA256, Fri 24 May 2019 12:09:57 PM EDT, Key ID</a:t>
            </a:r>
          </a:p>
          <a:p>
            <a:pPr marL="0" indent="0">
              <a:buNone/>
            </a:pPr>
            <a:r>
              <a:rPr lang="en-US" altLang="zh-CN" dirty="0"/>
              <a:t>ef3c111fcfc659b9</a:t>
            </a:r>
          </a:p>
          <a:p>
            <a:pPr marL="0" indent="0">
              <a:buNone/>
            </a:pPr>
            <a:r>
              <a:rPr lang="en-US" altLang="zh-CN" dirty="0"/>
              <a:t>Source RPM : firefox-67.0-4.fc30.src.rpm</a:t>
            </a:r>
          </a:p>
          <a:p>
            <a:pPr marL="0" indent="0">
              <a:buNone/>
            </a:pPr>
            <a:r>
              <a:rPr lang="en-US" altLang="zh-CN" dirty="0"/>
              <a:t>Build Date : Thu 23 May 2019 10:03:55 AM EDT</a:t>
            </a:r>
          </a:p>
          <a:p>
            <a:pPr marL="0" indent="0">
              <a:buNone/>
            </a:pPr>
            <a:r>
              <a:rPr lang="en-US" altLang="zh-CN" dirty="0"/>
              <a:t>Build Host : </a:t>
            </a:r>
            <a:r>
              <a:rPr lang="en-US" altLang="zh-CN" dirty="0" smtClean="0"/>
              <a:t>buildhw-08.phx2.fedoraproject.org</a:t>
            </a:r>
          </a:p>
          <a:p>
            <a:pPr marL="0" indent="0">
              <a:buNone/>
            </a:pPr>
            <a:r>
              <a:rPr lang="en-US" altLang="zh-CN" dirty="0" smtClean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63701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 do RPMs come from?</a:t>
            </a:r>
            <a:endParaRPr lang="en-US" altLang="zh-CN" dirty="0" smtClean="0"/>
          </a:p>
          <a:p>
            <a:r>
              <a:rPr lang="en-US" altLang="zh-CN" dirty="0" smtClean="0"/>
              <a:t>Installing RPMs</a:t>
            </a:r>
          </a:p>
          <a:p>
            <a:pPr lvl="1"/>
            <a:r>
              <a:rPr lang="en-US" altLang="zh-CN" dirty="0"/>
              <a:t>rpm </a:t>
            </a:r>
            <a:r>
              <a:rPr lang="en-US" altLang="zh-CN" dirty="0" smtClean="0"/>
              <a:t>command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b="1" dirty="0"/>
              <a:t>rpm -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en-US" altLang="zh-CN" b="1" dirty="0" smtClean="0"/>
              <a:t>zsh-5.0.7-4.fc21.x86_64.rpm</a:t>
            </a:r>
          </a:p>
          <a:p>
            <a:pPr marL="0" indent="0">
              <a:buNone/>
            </a:pPr>
            <a:r>
              <a:rPr lang="en-US" altLang="zh-CN" b="1" dirty="0" smtClean="0"/>
              <a:t>#rpm </a:t>
            </a:r>
            <a:r>
              <a:rPr lang="en-US" altLang="zh-CN" b="1" dirty="0"/>
              <a:t>-</a:t>
            </a:r>
            <a:r>
              <a:rPr lang="en-US" altLang="zh-CN" b="1" dirty="0" err="1"/>
              <a:t>Uhv</a:t>
            </a:r>
            <a:r>
              <a:rPr lang="en-US" altLang="zh-CN" b="1" dirty="0"/>
              <a:t> </a:t>
            </a:r>
            <a:r>
              <a:rPr lang="en-US" altLang="zh-CN" b="1" dirty="0" smtClean="0"/>
              <a:t>zsh-5.0.7-4.fc21.x86_64.rpm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b="1" dirty="0"/>
              <a:t>rpm -e </a:t>
            </a:r>
            <a:r>
              <a:rPr lang="en-US" altLang="zh-CN" b="1" dirty="0" err="1"/>
              <a:t>emacs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8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748</Words>
  <Application>Microsoft Office PowerPoint</Application>
  <PresentationFormat>宽屏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Getting and Managing Software</vt:lpstr>
      <vt:lpstr>Managing Software on the Desktop</vt:lpstr>
      <vt:lpstr>Going Beyond the Software Window</vt:lpstr>
      <vt:lpstr>Understanding Linux RPM and DEB Software Packaging</vt:lpstr>
      <vt:lpstr>PowerPoint 演示文稿</vt:lpstr>
      <vt:lpstr>Understanding DEB packaging</vt:lpstr>
      <vt:lpstr>Understanding RPM packaging</vt:lpstr>
      <vt:lpstr>PowerPoint 演示文稿</vt:lpstr>
      <vt:lpstr>PowerPoint 演示文稿</vt:lpstr>
      <vt:lpstr>Managing RPM Packages with YUM</vt:lpstr>
      <vt:lpstr>PowerPoint 演示文稿</vt:lpstr>
      <vt:lpstr>Transitioning from yum to dnf</vt:lpstr>
      <vt:lpstr>Understanding how yum works</vt:lpstr>
      <vt:lpstr>searching</vt:lpstr>
      <vt:lpstr>Installing and removing</vt:lpstr>
      <vt:lpstr>Updating packages</vt:lpstr>
      <vt:lpstr>a group of packages</vt:lpstr>
      <vt:lpstr>dnf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and Managing Software</dc:title>
  <dc:creator>jingqiu@swu.edu.cn</dc:creator>
  <cp:lastModifiedBy>jingqiu@swu.edu.cn</cp:lastModifiedBy>
  <cp:revision>30</cp:revision>
  <dcterms:created xsi:type="dcterms:W3CDTF">2020-11-28T14:12:17Z</dcterms:created>
  <dcterms:modified xsi:type="dcterms:W3CDTF">2020-11-29T14:22:02Z</dcterms:modified>
</cp:coreProperties>
</file>