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76" r:id="rId11"/>
    <p:sldId id="277" r:id="rId12"/>
    <p:sldId id="267" r:id="rId13"/>
    <p:sldId id="268" r:id="rId14"/>
    <p:sldId id="272" r:id="rId15"/>
    <p:sldId id="269" r:id="rId16"/>
    <p:sldId id="270" r:id="rId17"/>
    <p:sldId id="278" r:id="rId18"/>
    <p:sldId id="273" r:id="rId19"/>
    <p:sldId id="274" r:id="rId20"/>
    <p:sldId id="275" r:id="rId21"/>
    <p:sldId id="279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3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6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83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14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403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060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2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98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812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0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4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03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514AD-89AF-4360-8F6F-917E241B6E57}" type="datetimeFigureOut">
              <a:rPr lang="zh-CN" altLang="en-US" smtClean="0"/>
              <a:t>2021/1/14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AF4B7-22EB-494C-9809-6D002AC24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8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Managing Disks and </a:t>
            </a:r>
            <a:r>
              <a:rPr lang="en-US" altLang="zh-CN" dirty="0" err="1"/>
              <a:t>Filesystems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669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each device whose partition table must be (re)created with:</a:t>
            </a:r>
          </a:p>
          <a:p>
            <a:pPr marL="0" indent="0">
              <a:buNone/>
            </a:pPr>
            <a:r>
              <a:rPr lang="en-US" altLang="zh-CN" dirty="0"/>
              <a:t># parted /dev/</a:t>
            </a:r>
            <a:r>
              <a:rPr lang="en-US" altLang="zh-CN" dirty="0" err="1"/>
              <a:t>sdx</a:t>
            </a:r>
            <a:endParaRPr lang="en-US" altLang="zh-CN" dirty="0"/>
          </a:p>
          <a:p>
            <a:r>
              <a:rPr lang="en-US" altLang="zh-CN" dirty="0"/>
              <a:t>To then create a new GUID Partition Table, use the following command:</a:t>
            </a:r>
          </a:p>
          <a:p>
            <a:pPr marL="0" indent="0">
              <a:buNone/>
            </a:pPr>
            <a:r>
              <a:rPr lang="en-US" altLang="zh-CN" dirty="0"/>
              <a:t>(parted) </a:t>
            </a:r>
            <a:r>
              <a:rPr lang="en-US" altLang="zh-CN" dirty="0" err="1"/>
              <a:t>mklabel</a:t>
            </a:r>
            <a:r>
              <a:rPr lang="en-US" altLang="zh-CN" dirty="0"/>
              <a:t> </a:t>
            </a:r>
            <a:r>
              <a:rPr lang="en-US" altLang="zh-CN" dirty="0" err="1"/>
              <a:t>gpt</a:t>
            </a:r>
            <a:endParaRPr lang="en-US" altLang="zh-CN" dirty="0"/>
          </a:p>
          <a:p>
            <a:r>
              <a:rPr lang="en-US" altLang="zh-CN" dirty="0"/>
              <a:t>To create a new Master Boot Record/MS-DOS partition table instead, use:</a:t>
            </a:r>
          </a:p>
          <a:p>
            <a:pPr marL="0" indent="0">
              <a:buNone/>
            </a:pPr>
            <a:r>
              <a:rPr lang="en-US" altLang="zh-CN" dirty="0"/>
              <a:t>(parted) </a:t>
            </a:r>
            <a:r>
              <a:rPr lang="en-US" altLang="zh-CN" dirty="0" err="1"/>
              <a:t>mklabel</a:t>
            </a:r>
            <a:r>
              <a:rPr lang="en-US" altLang="zh-CN" dirty="0"/>
              <a:t> </a:t>
            </a:r>
            <a:r>
              <a:rPr lang="en-US" altLang="zh-CN" dirty="0" err="1"/>
              <a:t>msdos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916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576072"/>
            <a:ext cx="10515600" cy="5600891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(parted) </a:t>
            </a:r>
            <a:r>
              <a:rPr lang="en-US" altLang="zh-CN" dirty="0" err="1"/>
              <a:t>mkpart</a:t>
            </a:r>
            <a:r>
              <a:rPr lang="en-US" altLang="zh-CN" dirty="0"/>
              <a:t> part-type-or-part-label fs-type start end</a:t>
            </a:r>
          </a:p>
          <a:p>
            <a:endParaRPr lang="en-US" altLang="zh-CN" dirty="0"/>
          </a:p>
          <a:p>
            <a:r>
              <a:rPr lang="en-US" altLang="zh-CN" dirty="0"/>
              <a:t>part-type-or-part-label is interpreted differently based on the partition table:</a:t>
            </a:r>
          </a:p>
          <a:p>
            <a:pPr lvl="1"/>
            <a:r>
              <a:rPr lang="en-US" altLang="zh-CN" dirty="0"/>
              <a:t>MBR: the parameter is interpreted as part-type, which can be one of primary, extended or logical.</a:t>
            </a:r>
          </a:p>
          <a:p>
            <a:pPr lvl="1"/>
            <a:r>
              <a:rPr lang="en-US" altLang="zh-CN" dirty="0"/>
              <a:t>GPT: the parameter is interpreted as part-label, which sets the PARTLABEL attribute of the partition.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5261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a multiple-partition disk</a:t>
            </a:r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b="1" dirty="0" err="1"/>
              <a:t>fdisk</a:t>
            </a:r>
            <a:r>
              <a:rPr lang="en-US" altLang="zh-CN" b="1" dirty="0"/>
              <a:t> /dev/</a:t>
            </a:r>
            <a:r>
              <a:rPr lang="en-US" altLang="zh-CN" b="1" dirty="0" err="1"/>
              <a:t>sdb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#</a:t>
            </a:r>
            <a:r>
              <a:rPr lang="en-US" altLang="zh-CN" b="1" dirty="0" err="1"/>
              <a:t>grep</a:t>
            </a:r>
            <a:r>
              <a:rPr lang="en-US" altLang="zh-CN" b="1" dirty="0"/>
              <a:t> </a:t>
            </a:r>
            <a:r>
              <a:rPr lang="en-US" altLang="zh-CN" b="1" dirty="0" err="1"/>
              <a:t>sdb</a:t>
            </a:r>
            <a:r>
              <a:rPr lang="en-US" altLang="zh-CN" b="1" dirty="0"/>
              <a:t> /</a:t>
            </a:r>
            <a:r>
              <a:rPr lang="en-US" altLang="zh-CN" b="1" dirty="0" err="1"/>
              <a:t>proc</a:t>
            </a:r>
            <a:r>
              <a:rPr lang="en-US" altLang="zh-CN" b="1" dirty="0"/>
              <a:t>/partitions</a:t>
            </a:r>
          </a:p>
          <a:p>
            <a:pPr marL="457200" lvl="1" indent="0">
              <a:buNone/>
            </a:pPr>
            <a:r>
              <a:rPr lang="en-US" altLang="zh-CN" b="1" dirty="0"/>
              <a:t>#</a:t>
            </a:r>
            <a:r>
              <a:rPr lang="en-US" altLang="zh-CN" b="1" dirty="0" err="1"/>
              <a:t>partprobe</a:t>
            </a:r>
            <a:r>
              <a:rPr lang="en-US" altLang="zh-CN" b="1" dirty="0"/>
              <a:t> /dev/</a:t>
            </a:r>
            <a:r>
              <a:rPr lang="en-US" altLang="zh-CN" b="1" dirty="0" err="1"/>
              <a:t>sdb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#</a:t>
            </a:r>
            <a:r>
              <a:rPr lang="en-US" altLang="zh-CN" b="1" dirty="0" err="1"/>
              <a:t>grep</a:t>
            </a:r>
            <a:r>
              <a:rPr lang="en-US" altLang="zh-CN" b="1" dirty="0"/>
              <a:t> </a:t>
            </a:r>
            <a:r>
              <a:rPr lang="en-US" altLang="zh-CN" b="1" dirty="0" err="1"/>
              <a:t>sdb</a:t>
            </a:r>
            <a:r>
              <a:rPr lang="en-US" altLang="zh-CN" b="1" dirty="0"/>
              <a:t> /</a:t>
            </a:r>
            <a:r>
              <a:rPr lang="en-US" altLang="zh-CN" b="1" dirty="0" err="1"/>
              <a:t>proc</a:t>
            </a:r>
            <a:r>
              <a:rPr lang="en-US" altLang="zh-CN" b="1" dirty="0"/>
              <a:t>/partitions</a:t>
            </a:r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#</a:t>
            </a:r>
            <a:r>
              <a:rPr lang="en-US" altLang="zh-CN" b="1" dirty="0" err="1"/>
              <a:t>mkfs</a:t>
            </a:r>
            <a:r>
              <a:rPr lang="en-US" altLang="zh-CN" b="1" dirty="0"/>
              <a:t> -t ext4 /dev/sdb1</a:t>
            </a:r>
          </a:p>
          <a:p>
            <a:pPr marL="457200" lvl="1" indent="0">
              <a:buNone/>
            </a:pPr>
            <a:r>
              <a:rPr lang="en-US" altLang="zh-CN" b="1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0867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Logical Volume Manager Partitions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Logical Volume Manager (LVM) offers lots of flexibility and efficiency in dealing with constantly changing storage needs. </a:t>
            </a:r>
          </a:p>
          <a:p>
            <a:r>
              <a:rPr lang="en-US" altLang="zh-CN" dirty="0"/>
              <a:t>With LVM, physical disk partitions are added to pools of space called volume groups. </a:t>
            </a:r>
          </a:p>
          <a:p>
            <a:r>
              <a:rPr lang="en-US" altLang="zh-CN" dirty="0"/>
              <a:t>Logical volumes are assigned space from volume groups as needed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883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ee the sourc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2272" y="1680172"/>
            <a:ext cx="5256232" cy="472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09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Checking an existing LVM</a:t>
            </a:r>
          </a:p>
          <a:p>
            <a:pPr lvl="1"/>
            <a:r>
              <a:rPr lang="en-US" altLang="zh-CN" b="1" dirty="0" err="1"/>
              <a:t>fdisk</a:t>
            </a:r>
            <a:r>
              <a:rPr lang="en-US" altLang="zh-CN" b="1" dirty="0"/>
              <a:t> -l /dev/</a:t>
            </a:r>
            <a:r>
              <a:rPr lang="en-US" altLang="zh-CN" b="1" dirty="0" err="1"/>
              <a:t>sda</a:t>
            </a:r>
            <a:r>
              <a:rPr lang="en-US" altLang="zh-CN" b="1" dirty="0"/>
              <a:t> | </a:t>
            </a:r>
            <a:r>
              <a:rPr lang="en-US" altLang="zh-CN" b="1" dirty="0" err="1"/>
              <a:t>grep</a:t>
            </a:r>
            <a:r>
              <a:rPr lang="en-US" altLang="zh-CN" b="1" dirty="0"/>
              <a:t> /dev/</a:t>
            </a:r>
            <a:r>
              <a:rPr lang="en-US" altLang="zh-CN" b="1" dirty="0" err="1"/>
              <a:t>sda</a:t>
            </a:r>
            <a:endParaRPr lang="en-US" altLang="zh-CN" b="1" dirty="0"/>
          </a:p>
          <a:p>
            <a:pPr marL="457200" lvl="1" indent="0">
              <a:buNone/>
            </a:pPr>
            <a:r>
              <a:rPr lang="sv-SE" altLang="zh-CN" dirty="0"/>
              <a:t>Disk /dev/sda: 160.0 GB, 160000000000 bytes</a:t>
            </a:r>
          </a:p>
          <a:p>
            <a:pPr marL="457200" lvl="1" indent="0">
              <a:buNone/>
            </a:pPr>
            <a:r>
              <a:rPr lang="en-US" altLang="zh-CN" dirty="0"/>
              <a:t>/dev/sda1 * 2048 1026047 512000                83 Linux</a:t>
            </a:r>
          </a:p>
          <a:p>
            <a:pPr marL="457200" lvl="1" indent="0">
              <a:buNone/>
            </a:pPr>
            <a:r>
              <a:rPr lang="pt-BR" altLang="zh-CN" dirty="0"/>
              <a:t>/dev/sda2 * 1026048 312498175 155736064 8e Linux LVM</a:t>
            </a:r>
            <a:endParaRPr lang="en-US" altLang="zh-CN" b="1" dirty="0"/>
          </a:p>
          <a:p>
            <a:pPr lvl="1"/>
            <a:endParaRPr lang="en-US" altLang="zh-CN" b="1" dirty="0"/>
          </a:p>
          <a:p>
            <a:pPr marL="457200" lvl="1" indent="0">
              <a:buNone/>
            </a:pPr>
            <a:r>
              <a:rPr lang="en-US" altLang="zh-CN" b="1" dirty="0"/>
              <a:t>#</a:t>
            </a:r>
            <a:r>
              <a:rPr lang="en-US" altLang="zh-CN" b="1" dirty="0" err="1"/>
              <a:t>pvdisplay</a:t>
            </a:r>
            <a:r>
              <a:rPr lang="en-US" altLang="zh-CN" b="1" dirty="0"/>
              <a:t> /dev/sda2</a:t>
            </a:r>
          </a:p>
          <a:p>
            <a:pPr marL="457200" lvl="1" indent="0">
              <a:buNone/>
            </a:pPr>
            <a:r>
              <a:rPr lang="en-US" altLang="zh-CN" b="1" dirty="0"/>
              <a:t>#</a:t>
            </a:r>
            <a:r>
              <a:rPr lang="en-US" altLang="zh-CN" b="1" dirty="0" err="1"/>
              <a:t>vgdisplay</a:t>
            </a:r>
            <a:r>
              <a:rPr lang="en-US" altLang="zh-CN" b="1" dirty="0"/>
              <a:t> </a:t>
            </a:r>
            <a:r>
              <a:rPr lang="en-US" altLang="zh-CN" b="1" dirty="0" err="1"/>
              <a:t>vg_abc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#</a:t>
            </a:r>
            <a:r>
              <a:rPr lang="en-US" altLang="zh-CN" b="1" dirty="0" err="1"/>
              <a:t>lvdisplay</a:t>
            </a:r>
            <a:r>
              <a:rPr lang="en-US" altLang="zh-CN" b="1" dirty="0"/>
              <a:t> </a:t>
            </a:r>
            <a:r>
              <a:rPr lang="en-US" altLang="zh-CN" b="1" dirty="0" err="1"/>
              <a:t>vg_abc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8811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LVM logical volumes</a:t>
            </a:r>
          </a:p>
          <a:p>
            <a:pPr lvl="1"/>
            <a:r>
              <a:rPr lang="en-US" altLang="zh-CN" dirty="0"/>
              <a:t>LVM logical volumes are used from the top down, but they are created from the bottom up.</a:t>
            </a:r>
          </a:p>
          <a:p>
            <a:pPr lvl="1"/>
            <a:r>
              <a:rPr lang="en-US" altLang="zh-CN" dirty="0"/>
              <a:t>first you create one or more physical volumes (</a:t>
            </a:r>
            <a:r>
              <a:rPr lang="en-US" altLang="zh-CN" dirty="0" err="1"/>
              <a:t>pv</a:t>
            </a:r>
            <a:r>
              <a:rPr lang="en-US" altLang="zh-CN" dirty="0"/>
              <a:t>), use the physical volumes to create volume groups (vg), and then create logical volumes from the volume groups (lv).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3168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0368" y="452673"/>
            <a:ext cx="11280618" cy="572429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err="1"/>
              <a:t>pvcreate</a:t>
            </a:r>
            <a:r>
              <a:rPr lang="en-US" altLang="zh-CN" dirty="0"/>
              <a:t> [Physical Volume Name]  </a:t>
            </a:r>
            <a:br>
              <a:rPr lang="en-US" altLang="zh-CN" dirty="0"/>
            </a:br>
            <a:r>
              <a:rPr lang="en-US" altLang="zh-CN" b="1" dirty="0" err="1"/>
              <a:t>pvs</a:t>
            </a:r>
            <a:r>
              <a:rPr lang="en-US" altLang="zh-CN" dirty="0"/>
              <a:t> or </a:t>
            </a:r>
            <a:r>
              <a:rPr lang="en-US" altLang="zh-CN" b="1" dirty="0" err="1"/>
              <a:t>pvdisplay</a:t>
            </a:r>
            <a:r>
              <a:rPr lang="en-US" altLang="zh-C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/>
              <a:t>vgcreate</a:t>
            </a:r>
            <a:r>
              <a:rPr lang="en-US" altLang="zh-CN" dirty="0"/>
              <a:t> [Volume Group Name] [Physical Volume Name]</a:t>
            </a:r>
            <a:br>
              <a:rPr lang="en-US" altLang="zh-CN" dirty="0"/>
            </a:br>
            <a:r>
              <a:rPr lang="en-US" altLang="zh-CN" b="1" dirty="0" err="1"/>
              <a:t>vgs</a:t>
            </a:r>
            <a:r>
              <a:rPr lang="en-US" altLang="zh-CN" dirty="0"/>
              <a:t> [Volume Group Name] or </a:t>
            </a:r>
            <a:br>
              <a:rPr lang="en-US" altLang="zh-CN" dirty="0"/>
            </a:br>
            <a:r>
              <a:rPr lang="en-US" altLang="zh-CN" b="1" dirty="0" err="1"/>
              <a:t>vgdisplay</a:t>
            </a:r>
            <a:r>
              <a:rPr lang="en-US" altLang="zh-CN" dirty="0"/>
              <a:t> [Volume Group Name]</a:t>
            </a:r>
            <a:br>
              <a:rPr lang="en-US" altLang="zh-CN" dirty="0"/>
            </a:br>
            <a:r>
              <a:rPr lang="en-US" altLang="zh-CN" b="1" dirty="0" err="1"/>
              <a:t>vgextend</a:t>
            </a:r>
            <a:r>
              <a:rPr lang="en-US" altLang="zh-CN" dirty="0"/>
              <a:t> [Existing Volume Group Name] [Physical Volume Name]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b="1" dirty="0" err="1"/>
              <a:t>lvcreate</a:t>
            </a:r>
            <a:r>
              <a:rPr lang="en-US" altLang="zh-CN" dirty="0"/>
              <a:t> –n [Logical Volume Name] –L [Logical Volume Size] [Name of the Volume Group where the LV to be created]</a:t>
            </a:r>
            <a:br>
              <a:rPr lang="en-US" altLang="zh-CN" dirty="0"/>
            </a:br>
            <a:r>
              <a:rPr lang="en-US" altLang="zh-CN" b="1" dirty="0" err="1"/>
              <a:t>lvs</a:t>
            </a:r>
            <a:r>
              <a:rPr lang="en-US" altLang="zh-CN" dirty="0"/>
              <a:t> </a:t>
            </a:r>
            <a:r>
              <a:rPr lang="en-US" altLang="zh-CN" sz="2400" dirty="0"/>
              <a:t>/dev/[Name of the Volume Group where LV resides]/[LV name]</a:t>
            </a:r>
            <a:r>
              <a:rPr lang="en-US" altLang="zh-CN" dirty="0"/>
              <a:t> or</a:t>
            </a:r>
            <a:br>
              <a:rPr lang="en-US" altLang="zh-CN" dirty="0"/>
            </a:br>
            <a:r>
              <a:rPr lang="en-US" altLang="zh-CN" b="1" dirty="0" err="1"/>
              <a:t>lvdisplay</a:t>
            </a:r>
            <a:r>
              <a:rPr lang="en-US" altLang="zh-CN" dirty="0"/>
              <a:t> /dev</a:t>
            </a:r>
            <a:r>
              <a:rPr lang="en-US" altLang="zh-CN" sz="2400" dirty="0"/>
              <a:t>/[Name of the Volume Group where LV resides]/[LV name]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2400" b="1" dirty="0" err="1"/>
              <a:t>mkfs</a:t>
            </a:r>
            <a:r>
              <a:rPr lang="en-US" altLang="zh-CN" sz="2400" dirty="0"/>
              <a:t> –t </a:t>
            </a:r>
            <a:r>
              <a:rPr lang="en-US" altLang="zh-CN" sz="2000" dirty="0"/>
              <a:t>[File System Type] /dev/[Name of the Volume Group where LV resides]/[LV name]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mount DEVICE_NAME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df</a:t>
            </a:r>
            <a:r>
              <a:rPr lang="en-US" altLang="zh-CN" dirty="0"/>
              <a:t> -h DIRECTORY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7929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07406"/>
            <a:ext cx="10515600" cy="576955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disk partition on it of the LVM type (8e). Then use the </a:t>
            </a:r>
            <a:r>
              <a:rPr lang="en-US" altLang="zh-CN" dirty="0" err="1"/>
              <a:t>pvcreate</a:t>
            </a:r>
            <a:r>
              <a:rPr lang="en-US" altLang="zh-CN" dirty="0"/>
              <a:t> command to identify this partition as an LVM physical volume.</a:t>
            </a:r>
            <a:br>
              <a:rPr lang="en-US" altLang="zh-CN" dirty="0"/>
            </a:br>
            <a:r>
              <a:rPr lang="en-US" altLang="zh-CN" dirty="0"/>
              <a:t># </a:t>
            </a:r>
            <a:r>
              <a:rPr lang="en-US" altLang="zh-CN" b="1" dirty="0" err="1"/>
              <a:t>pvcreate</a:t>
            </a:r>
            <a:r>
              <a:rPr lang="en-US" altLang="zh-CN" b="1" dirty="0"/>
              <a:t> /dev/sdb6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 add that physical volume to a new volume group, use the </a:t>
            </a:r>
            <a:r>
              <a:rPr lang="en-US" altLang="zh-CN" dirty="0" err="1"/>
              <a:t>vgcreate</a:t>
            </a:r>
            <a:r>
              <a:rPr lang="en-US" altLang="zh-CN" dirty="0"/>
              <a:t> command.</a:t>
            </a:r>
            <a:br>
              <a:rPr lang="en-US" altLang="zh-CN" dirty="0"/>
            </a:br>
            <a:r>
              <a:rPr lang="en-US" altLang="zh-CN" b="1" dirty="0" err="1"/>
              <a:t>vgcreate</a:t>
            </a:r>
            <a:r>
              <a:rPr lang="en-US" altLang="zh-CN" b="1" dirty="0"/>
              <a:t> myvg0 /dev/sdc6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To see the new volume group, type the following:</a:t>
            </a:r>
            <a:br>
              <a:rPr lang="en-US" altLang="zh-CN" dirty="0"/>
            </a:br>
            <a:r>
              <a:rPr lang="en-US" altLang="zh-CN" dirty="0"/>
              <a:t># </a:t>
            </a:r>
            <a:r>
              <a:rPr lang="en-US" altLang="zh-CN" b="1" dirty="0" err="1"/>
              <a:t>vgdisplay</a:t>
            </a:r>
            <a:r>
              <a:rPr lang="en-US" altLang="zh-CN" b="1" dirty="0"/>
              <a:t> myvg0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create a logical volume from some of the space in that volume group</a:t>
            </a:r>
            <a:br>
              <a:rPr lang="en-US" altLang="zh-CN" dirty="0"/>
            </a:br>
            <a:r>
              <a:rPr lang="en-US" altLang="zh-CN" b="1" dirty="0" err="1"/>
              <a:t>lvcreate</a:t>
            </a:r>
            <a:r>
              <a:rPr lang="en-US" altLang="zh-CN" b="1" dirty="0"/>
              <a:t> -n music -L 1G myvg0</a:t>
            </a:r>
            <a:br>
              <a:rPr lang="en-US" altLang="zh-CN" b="1" dirty="0"/>
            </a:br>
            <a:r>
              <a:rPr lang="en-US" altLang="zh-CN" b="1" dirty="0"/>
              <a:t>ls /dev/mapper/myvg0*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reate</a:t>
            </a:r>
            <a:r>
              <a:rPr lang="en-US" altLang="zh-CN" dirty="0"/>
              <a:t> </a:t>
            </a:r>
            <a:r>
              <a:rPr lang="en-US" altLang="zh-CN" dirty="0" err="1"/>
              <a:t>filesystem</a:t>
            </a:r>
            <a:r>
              <a:rPr lang="en-US" altLang="zh-CN" dirty="0"/>
              <a:t> and mount</a:t>
            </a:r>
            <a:br>
              <a:rPr lang="en-US" altLang="zh-CN" b="1" dirty="0"/>
            </a:br>
            <a:r>
              <a:rPr lang="en-US" altLang="zh-CN" dirty="0"/>
              <a:t># </a:t>
            </a:r>
            <a:r>
              <a:rPr lang="en-US" altLang="zh-CN" b="1" dirty="0" err="1"/>
              <a:t>mkfs</a:t>
            </a:r>
            <a:r>
              <a:rPr lang="en-US" altLang="zh-CN" b="1" dirty="0"/>
              <a:t> -t ext4 /dev/mapper/myvg0-music</a:t>
            </a:r>
            <a:br>
              <a:rPr lang="en-US" altLang="zh-CN" b="1" dirty="0"/>
            </a:br>
            <a:r>
              <a:rPr lang="en-US" altLang="zh-CN" dirty="0"/>
              <a:t># </a:t>
            </a:r>
            <a:r>
              <a:rPr lang="en-US" altLang="zh-CN" b="1" dirty="0" err="1"/>
              <a:t>mkdir</a:t>
            </a:r>
            <a:r>
              <a:rPr lang="en-US" altLang="zh-CN" b="1" dirty="0"/>
              <a:t>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mymusic</a:t>
            </a:r>
            <a:br>
              <a:rPr lang="en-US" altLang="zh-CN" b="1" dirty="0"/>
            </a:br>
            <a:r>
              <a:rPr lang="en-US" altLang="zh-CN" dirty="0"/>
              <a:t># </a:t>
            </a:r>
            <a:r>
              <a:rPr lang="en-US" altLang="zh-CN" b="1" dirty="0"/>
              <a:t>mount /dev/mapper/myvg0-music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mymusic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99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# </a:t>
            </a:r>
            <a:r>
              <a:rPr lang="en-US" altLang="zh-CN" b="1" dirty="0" err="1"/>
              <a:t>vgdisplay</a:t>
            </a:r>
            <a:r>
              <a:rPr lang="en-US" altLang="zh-CN" b="1" dirty="0"/>
              <a:t> myvg0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# </a:t>
            </a:r>
            <a:r>
              <a:rPr lang="en-US" altLang="zh-CN" b="1" dirty="0" err="1"/>
              <a:t>lvextend</a:t>
            </a:r>
            <a:r>
              <a:rPr lang="en-US" altLang="zh-CN" b="1" dirty="0"/>
              <a:t> -L +1G /dev/mapper/myvg0-music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# </a:t>
            </a:r>
            <a:r>
              <a:rPr lang="en-US" altLang="zh-CN" b="1" dirty="0"/>
              <a:t>resize2fs -p /dev/mapper/myvg0-music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# </a:t>
            </a:r>
            <a:r>
              <a:rPr lang="en-US" altLang="zh-CN" b="1" dirty="0"/>
              <a:t>df -h /</a:t>
            </a:r>
            <a:r>
              <a:rPr lang="en-US" altLang="zh-CN" b="1" dirty="0" err="1"/>
              <a:t>mnt</a:t>
            </a:r>
            <a:r>
              <a:rPr lang="en-US" altLang="zh-CN" b="1" dirty="0"/>
              <a:t>/</a:t>
            </a:r>
            <a:r>
              <a:rPr lang="en-US" altLang="zh-CN" b="1" dirty="0" err="1"/>
              <a:t>mymusic</a:t>
            </a:r>
            <a:r>
              <a:rPr lang="en-US" altLang="zh-CN" b="1" dirty="0"/>
              <a:t>/     </a:t>
            </a:r>
            <a:r>
              <a:rPr lang="zh-CN" altLang="en-US" b="1" dirty="0"/>
              <a:t>查看磁盘的信息（推荐）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355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Partitioning Hard Disks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Understanding partition tables</a:t>
            </a:r>
          </a:p>
          <a:p>
            <a:pPr lvl="1"/>
            <a:r>
              <a:rPr lang="en-US" altLang="zh-CN" i="1" dirty="0"/>
              <a:t>Master Boot Record (MBR) partition tables</a:t>
            </a:r>
            <a:r>
              <a:rPr lang="en-US" altLang="zh-CN" dirty="0"/>
              <a:t>(BIOS)</a:t>
            </a:r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endParaRPr lang="en-US" altLang="zh-CN" i="1" dirty="0"/>
          </a:p>
          <a:p>
            <a:pPr lvl="1"/>
            <a:r>
              <a:rPr lang="en-US" altLang="zh-CN" i="1" dirty="0"/>
              <a:t>Globally Unique Identifier (GUID) partition tables</a:t>
            </a:r>
            <a:r>
              <a:rPr lang="en-US" altLang="zh-CN" dirty="0"/>
              <a:t>(UEFI)</a:t>
            </a:r>
          </a:p>
          <a:p>
            <a:pPr marL="457200" lvl="1" indent="0">
              <a:buNone/>
            </a:pPr>
            <a:endParaRPr lang="zh-CN" altLang="en-US" dirty="0"/>
          </a:p>
        </p:txBody>
      </p:sp>
      <p:pic>
        <p:nvPicPr>
          <p:cNvPr id="5" name="Picture 2" descr="https://neosmart.net/wiki/wp-content/uploads/sites/5/2015/01/Master-Boot-Record-1024x4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087" y="2666313"/>
            <a:ext cx="6150991" cy="249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076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Using the </a:t>
            </a:r>
            <a:r>
              <a:rPr lang="en-US" altLang="zh-CN" dirty="0" err="1"/>
              <a:t>fstab</a:t>
            </a:r>
            <a:r>
              <a:rPr lang="en-US" altLang="zh-CN" dirty="0"/>
              <a:t> file to define mountable file systems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56" y="1797679"/>
            <a:ext cx="108489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68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047" y="223390"/>
            <a:ext cx="7925906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3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partitioning tools</a:t>
            </a:r>
          </a:p>
          <a:p>
            <a:pPr lvl="1"/>
            <a:r>
              <a:rPr lang="en-US" altLang="zh-CN" dirty="0"/>
              <a:t>parted(for GUID partition tables)</a:t>
            </a:r>
          </a:p>
          <a:p>
            <a:pPr lvl="1"/>
            <a:r>
              <a:rPr lang="en-US" altLang="zh-CN" dirty="0" err="1"/>
              <a:t>fdisk</a:t>
            </a:r>
            <a:r>
              <a:rPr lang="en-US" altLang="zh-CN" dirty="0"/>
              <a:t>(for </a:t>
            </a:r>
            <a:r>
              <a:rPr lang="en-US" altLang="zh-CN" i="1" dirty="0"/>
              <a:t>MBR partition tables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1730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Viewing disk partitions</a:t>
            </a:r>
          </a:p>
          <a:p>
            <a:pPr marL="457200" lvl="1" indent="0">
              <a:buNone/>
            </a:pPr>
            <a:r>
              <a:rPr lang="en-US" altLang="zh-CN" b="1" dirty="0"/>
              <a:t>#parted -l /dev/</a:t>
            </a:r>
            <a:r>
              <a:rPr lang="en-US" altLang="zh-CN" b="1" dirty="0" err="1"/>
              <a:t>sda</a:t>
            </a:r>
            <a:endParaRPr lang="en-US" altLang="zh-CN" b="1" dirty="0"/>
          </a:p>
          <a:p>
            <a:pPr marL="457200" lvl="1" indent="0">
              <a:buNone/>
            </a:pPr>
            <a:r>
              <a:rPr lang="en-US" altLang="zh-CN" dirty="0"/>
              <a:t># </a:t>
            </a:r>
            <a:r>
              <a:rPr lang="en-US" altLang="zh-CN" b="1" dirty="0" err="1"/>
              <a:t>fdisk</a:t>
            </a:r>
            <a:r>
              <a:rPr lang="en-US" altLang="zh-CN" b="1" dirty="0"/>
              <a:t> -l /dev/</a:t>
            </a:r>
            <a:r>
              <a:rPr lang="en-US" altLang="zh-CN" b="1" dirty="0" err="1"/>
              <a:t>sdb</a:t>
            </a: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pPr marL="457200" lvl="1" indent="0">
              <a:buNone/>
            </a:pPr>
            <a:endParaRPr lang="en-US" altLang="zh-CN" b="1" dirty="0"/>
          </a:p>
          <a:p>
            <a:r>
              <a:rPr lang="en-US" altLang="zh-CN" dirty="0"/>
              <a:t>A SCSI or USB storage device is represented by an </a:t>
            </a:r>
            <a:r>
              <a:rPr lang="en-US" altLang="zh-CN" i="1" dirty="0" err="1"/>
              <a:t>sd</a:t>
            </a:r>
            <a:r>
              <a:rPr lang="en-US" altLang="zh-CN" i="1" dirty="0"/>
              <a:t>? </a:t>
            </a:r>
            <a:r>
              <a:rPr lang="en-US" altLang="zh-CN" dirty="0"/>
              <a:t>Device</a:t>
            </a:r>
          </a:p>
          <a:p>
            <a:r>
              <a:rPr lang="en-US" altLang="zh-CN" dirty="0"/>
              <a:t>A </a:t>
            </a:r>
            <a:r>
              <a:rPr lang="en-US" altLang="zh-CN" dirty="0" err="1"/>
              <a:t>NVMe</a:t>
            </a:r>
            <a:r>
              <a:rPr lang="en-US" altLang="zh-CN" dirty="0"/>
              <a:t> SSD storage device is represented by a </a:t>
            </a:r>
            <a:r>
              <a:rPr lang="en-US" altLang="zh-CN" dirty="0" err="1"/>
              <a:t>nvme</a:t>
            </a:r>
            <a:r>
              <a:rPr lang="en-US" altLang="zh-CN" dirty="0"/>
              <a:t> device </a:t>
            </a:r>
          </a:p>
          <a:p>
            <a:r>
              <a:rPr lang="en-US" altLang="zh-CN" dirty="0"/>
              <a:t>When a USB flash drive is inserted, it is assigned to the next available </a:t>
            </a:r>
            <a:r>
              <a:rPr lang="en-US" altLang="zh-CN" dirty="0" err="1"/>
              <a:t>sd</a:t>
            </a:r>
            <a:r>
              <a:rPr lang="en-US" altLang="zh-CN" dirty="0"/>
              <a:t> device.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642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4752" y="1825625"/>
            <a:ext cx="885139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668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Creating a single-partition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Install the new hard drive or insert the new USB flash drive.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Partition the new disk.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Create the </a:t>
            </a:r>
            <a:r>
              <a:rPr lang="en-US" altLang="zh-CN" dirty="0" err="1"/>
              <a:t>filesystems</a:t>
            </a:r>
            <a:r>
              <a:rPr lang="en-US" altLang="zh-CN" dirty="0"/>
              <a:t> on the new disk.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Mount the </a:t>
            </a:r>
            <a:r>
              <a:rPr lang="en-US" altLang="zh-CN" dirty="0" err="1"/>
              <a:t>filesystems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147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10312"/>
            <a:ext cx="10515600" cy="5966651"/>
          </a:xfrm>
        </p:spPr>
        <p:txBody>
          <a:bodyPr/>
          <a:lstStyle/>
          <a:p>
            <a:r>
              <a:rPr lang="en-US" altLang="zh-CN" dirty="0"/>
              <a:t>The mount command mounts a storage device or </a:t>
            </a:r>
            <a:r>
              <a:rPr lang="en-US" altLang="zh-CN" dirty="0" err="1"/>
              <a:t>filesystem</a:t>
            </a:r>
            <a:r>
              <a:rPr lang="en-US" altLang="zh-CN" dirty="0"/>
              <a:t>, making it accessible and attaching it to an existing directory structure.</a:t>
            </a:r>
            <a:endParaRPr lang="zh-CN" altLang="en-US" dirty="0"/>
          </a:p>
        </p:txBody>
      </p:sp>
      <p:graphicFrame>
        <p:nvGraphicFramePr>
          <p:cNvPr id="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211812"/>
              </p:ext>
            </p:extLst>
          </p:nvPr>
        </p:nvGraphicFramePr>
        <p:xfrm>
          <a:off x="2028920" y="1865376"/>
          <a:ext cx="7525268" cy="448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1185920" imgH="6666201" progId="">
                  <p:embed/>
                </p:oleObj>
              </mc:Choice>
              <mc:Fallback>
                <p:oleObj name="Visio" r:id="rId2" imgW="11185920" imgH="6666201" progId="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920" y="1865376"/>
                        <a:ext cx="7525268" cy="44846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70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mount [OPTION...] DEVICE_NAME DIRECTORY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#mount /dev/sdb1 /</a:t>
            </a:r>
            <a:r>
              <a:rPr lang="en-US" altLang="zh-CN" dirty="0" err="1"/>
              <a:t>mnt</a:t>
            </a:r>
            <a:r>
              <a:rPr lang="en-US" altLang="zh-CN" dirty="0"/>
              <a:t>/media</a:t>
            </a:r>
          </a:p>
          <a:p>
            <a:pPr marL="0" indent="0">
              <a:buNone/>
            </a:pPr>
            <a:r>
              <a:rPr lang="en-US" altLang="zh-CN" dirty="0"/>
              <a:t>#mount -t ext4 /dev/vdb1 /</a:t>
            </a:r>
            <a:r>
              <a:rPr lang="en-US" altLang="zh-CN" dirty="0" err="1"/>
              <a:t>mnt</a:t>
            </a:r>
            <a:endParaRPr lang="en-US" altLang="zh-CN" dirty="0"/>
          </a:p>
          <a:p>
            <a:pPr>
              <a:spcBef>
                <a:spcPts val="675"/>
              </a:spcBef>
              <a:buNone/>
            </a:pPr>
            <a:r>
              <a:rPr lang="en-GB" altLang="zh-CN" dirty="0"/>
              <a:t># </a:t>
            </a:r>
            <a:r>
              <a:rPr lang="en-US" altLang="zh-CN" dirty="0"/>
              <a:t>mount -o loop CentOS-6.5-x86_64-bin-DVD1.iso /</a:t>
            </a:r>
            <a:r>
              <a:rPr lang="en-US" altLang="zh-CN" dirty="0" err="1"/>
              <a:t>mnt</a:t>
            </a:r>
            <a:r>
              <a:rPr lang="en-US" altLang="zh-CN" dirty="0"/>
              <a:t>/</a:t>
            </a:r>
            <a:r>
              <a:rPr lang="en-US" altLang="zh-CN" dirty="0" err="1"/>
              <a:t>iso</a:t>
            </a:r>
            <a:r>
              <a:rPr lang="en-US" altLang="zh-CN" dirty="0"/>
              <a:t> </a:t>
            </a:r>
          </a:p>
          <a:p>
            <a:pPr>
              <a:spcBef>
                <a:spcPts val="675"/>
              </a:spcBef>
              <a:buNone/>
            </a:pPr>
            <a:endParaRPr lang="en-US" altLang="zh-CN" dirty="0"/>
          </a:p>
          <a:p>
            <a:pPr>
              <a:spcBef>
                <a:spcPts val="675"/>
              </a:spcBef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umount</a:t>
            </a:r>
            <a:r>
              <a:rPr lang="en-US" altLang="zh-CN" dirty="0"/>
              <a:t> /dev/hda6</a:t>
            </a:r>
          </a:p>
          <a:p>
            <a:pPr>
              <a:spcBef>
                <a:spcPts val="675"/>
              </a:spcBef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umount</a:t>
            </a:r>
            <a:r>
              <a:rPr lang="en-US" altLang="zh-CN" dirty="0"/>
              <a:t> /dev/sdb1</a:t>
            </a:r>
          </a:p>
          <a:p>
            <a:pPr>
              <a:spcBef>
                <a:spcPts val="675"/>
              </a:spcBef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984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91820" cy="4351338"/>
          </a:xfrm>
        </p:spPr>
        <p:txBody>
          <a:bodyPr/>
          <a:lstStyle/>
          <a:p>
            <a:pPr marL="0" indent="0">
              <a:buNone/>
            </a:pPr>
            <a:r>
              <a:rPr lang="fr-FR" altLang="zh-CN" dirty="0"/>
              <a:t>mkfs -t [fs type] [target device]</a:t>
            </a:r>
          </a:p>
          <a:p>
            <a:pPr marL="0" indent="0">
              <a:buNone/>
            </a:pPr>
            <a:r>
              <a:rPr lang="fr-FR" altLang="zh-CN" dirty="0"/>
              <a:t>mkfs.[fs type] [target device]</a:t>
            </a:r>
          </a:p>
          <a:p>
            <a:r>
              <a:rPr lang="en-US" altLang="zh-CN" dirty="0"/>
              <a:t>File </a:t>
            </a:r>
            <a:r>
              <a:rPr lang="en-US" altLang="zh-CN" dirty="0" err="1"/>
              <a:t>sytem</a:t>
            </a:r>
            <a:r>
              <a:rPr lang="en-US" altLang="zh-CN" dirty="0"/>
              <a:t> type</a:t>
            </a:r>
            <a:endParaRPr lang="fr-FR" altLang="zh-CN" dirty="0"/>
          </a:p>
          <a:p>
            <a:pPr lvl="1"/>
            <a:r>
              <a:rPr lang="en-US" altLang="zh-CN" dirty="0"/>
              <a:t>FAT*</a:t>
            </a:r>
          </a:p>
          <a:p>
            <a:pPr lvl="1"/>
            <a:r>
              <a:rPr lang="en-US" altLang="zh-CN" dirty="0"/>
              <a:t>NTFS</a:t>
            </a:r>
          </a:p>
          <a:p>
            <a:pPr lvl="1"/>
            <a:r>
              <a:rPr lang="en-US" altLang="zh-CN" dirty="0"/>
              <a:t>APFS</a:t>
            </a:r>
          </a:p>
          <a:p>
            <a:pPr lvl="1"/>
            <a:r>
              <a:rPr lang="en-US" altLang="zh-CN" dirty="0"/>
              <a:t>HFS*</a:t>
            </a:r>
          </a:p>
          <a:p>
            <a:pPr lvl="1"/>
            <a:r>
              <a:rPr lang="en-US" altLang="zh-CN" dirty="0" err="1"/>
              <a:t>ext</a:t>
            </a:r>
            <a:r>
              <a:rPr lang="en-US" altLang="zh-CN" dirty="0"/>
              <a:t>*</a:t>
            </a:r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fr-FR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310266" y="3419818"/>
            <a:ext cx="556863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Arial Unicode MS"/>
                <a:ea typeface="var(--font-family-monospace)"/>
              </a:rPr>
              <a:t>#</a:t>
            </a: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14182C"/>
                </a:solidFill>
                <a:effectLst/>
                <a:latin typeface="Arial Unicode MS"/>
                <a:ea typeface="var(--font-family-monospace)"/>
              </a:rPr>
              <a:t>mkfs /dev/sdb1</a:t>
            </a:r>
            <a:endParaRPr kumimoji="0" lang="en-US" altLang="zh-CN" sz="3200" b="0" i="0" u="none" strike="noStrike" cap="none" normalizeH="0" baseline="0" dirty="0">
              <a:ln>
                <a:noFill/>
              </a:ln>
              <a:solidFill>
                <a:srgbClr val="14182C"/>
              </a:solidFill>
              <a:effectLst/>
              <a:latin typeface="Arial Unicode MS"/>
              <a:ea typeface="var(--font-family-monospace)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14182C"/>
                </a:solidFill>
                <a:latin typeface="Arial Unicode MS"/>
                <a:ea typeface="var(--font-family-monospace)"/>
              </a:rPr>
              <a:t>#</a:t>
            </a:r>
            <a:r>
              <a:rPr lang="en-US" altLang="zh-CN" sz="3200" dirty="0" err="1">
                <a:solidFill>
                  <a:srgbClr val="14182C"/>
                </a:solidFill>
                <a:latin typeface="Arial Unicode MS"/>
                <a:ea typeface="var(--font-family-monospace)"/>
              </a:rPr>
              <a:t>mkfs</a:t>
            </a:r>
            <a:r>
              <a:rPr lang="en-US" altLang="zh-CN" sz="3200" dirty="0">
                <a:solidFill>
                  <a:srgbClr val="14182C"/>
                </a:solidFill>
                <a:latin typeface="Arial Unicode MS"/>
                <a:ea typeface="var(--font-family-monospace)"/>
              </a:rPr>
              <a:t> -t ext4 /dev/sdb1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dirty="0">
                <a:solidFill>
                  <a:srgbClr val="14182C"/>
                </a:solidFill>
                <a:latin typeface="Arial Unicode MS"/>
                <a:ea typeface="var(--font-family-monospace)"/>
              </a:rPr>
              <a:t>#mkfs.ext4 /dev/sdb1</a:t>
            </a:r>
            <a:endParaRPr lang="zh-CN" altLang="zh-CN" sz="3200" dirty="0">
              <a:solidFill>
                <a:srgbClr val="14182C"/>
              </a:solidFill>
              <a:latin typeface="Arial Unicode MS"/>
              <a:ea typeface="var(--font-family-monospace)"/>
            </a:endParaRPr>
          </a:p>
        </p:txBody>
      </p:sp>
    </p:spTree>
    <p:extLst>
      <p:ext uri="{BB962C8B-B14F-4D97-AF65-F5344CB8AC3E}">
        <p14:creationId xmlns:p14="http://schemas.microsoft.com/office/powerpoint/2010/main" val="1463826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937</Words>
  <Application>Microsoft Office PowerPoint</Application>
  <PresentationFormat>宽屏</PresentationFormat>
  <Paragraphs>102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Arial Unicode MS</vt:lpstr>
      <vt:lpstr>等线</vt:lpstr>
      <vt:lpstr>等线 Light</vt:lpstr>
      <vt:lpstr>Arial</vt:lpstr>
      <vt:lpstr>Office 主题​​</vt:lpstr>
      <vt:lpstr>Visio</vt:lpstr>
      <vt:lpstr>Managing Disks and Filesystems</vt:lpstr>
      <vt:lpstr>Partitioning Hard Disks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Logical Volume Manager Partitions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the fstab file to define mountable file systems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Disks and Filesystems</dc:title>
  <dc:creator>jingqiu@swu.edu.cn</dc:creator>
  <cp:lastModifiedBy>Song XJ</cp:lastModifiedBy>
  <cp:revision>62</cp:revision>
  <dcterms:created xsi:type="dcterms:W3CDTF">2020-11-29T02:59:13Z</dcterms:created>
  <dcterms:modified xsi:type="dcterms:W3CDTF">2021-01-14T02:19:07Z</dcterms:modified>
</cp:coreProperties>
</file>