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7" r:id="rId1"/>
    <p:sldMasterId id="2147483715" r:id="rId2"/>
    <p:sldMasterId id="2147483720" r:id="rId3"/>
  </p:sldMasterIdLst>
  <p:notesMasterIdLst>
    <p:notesMasterId r:id="rId17"/>
  </p:notesMasterIdLst>
  <p:handoutMasterIdLst>
    <p:handoutMasterId r:id="rId18"/>
  </p:handoutMasterIdLst>
  <p:sldIdLst>
    <p:sldId id="348" r:id="rId4"/>
    <p:sldId id="260" r:id="rId5"/>
    <p:sldId id="352" r:id="rId6"/>
    <p:sldId id="353" r:id="rId7"/>
    <p:sldId id="351" r:id="rId8"/>
    <p:sldId id="309" r:id="rId9"/>
    <p:sldId id="341" r:id="rId10"/>
    <p:sldId id="340" r:id="rId11"/>
    <p:sldId id="342" r:id="rId12"/>
    <p:sldId id="343" r:id="rId13"/>
    <p:sldId id="344" r:id="rId14"/>
    <p:sldId id="355" r:id="rId15"/>
    <p:sldId id="354" r:id="rId16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1428"/>
    <a:srgbClr val="2058AA"/>
    <a:srgbClr val="FCFFD1"/>
    <a:srgbClr val="5B3F67"/>
    <a:srgbClr val="4DBA4C"/>
    <a:srgbClr val="3B3B3B"/>
    <a:srgbClr val="F7F43E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5" autoAdjust="0"/>
    <p:restoredTop sz="86364" autoAdjust="0"/>
  </p:normalViewPr>
  <p:slideViewPr>
    <p:cSldViewPr>
      <p:cViewPr varScale="1">
        <p:scale>
          <a:sx n="105" d="100"/>
          <a:sy n="105" d="100"/>
        </p:scale>
        <p:origin x="208" y="4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312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1F8F9D-A753-4355-810D-77FB371D6672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0FB552D-0F5D-4D39-97A6-BBEED2A57F91}">
      <dgm:prSet/>
      <dgm:spPr/>
      <dgm:t>
        <a:bodyPr/>
        <a:lstStyle/>
        <a:p>
          <a:r>
            <a:rPr lang="en-AU"/>
            <a:t>Textbook</a:t>
          </a:r>
          <a:endParaRPr lang="en-US"/>
        </a:p>
      </dgm:t>
    </dgm:pt>
    <dgm:pt modelId="{EA3A0583-03D2-46ED-B3FD-2192AAB17E26}" type="parTrans" cxnId="{050E36D8-61E7-462D-AC6F-297C63D23525}">
      <dgm:prSet/>
      <dgm:spPr/>
      <dgm:t>
        <a:bodyPr/>
        <a:lstStyle/>
        <a:p>
          <a:endParaRPr lang="en-US"/>
        </a:p>
      </dgm:t>
    </dgm:pt>
    <dgm:pt modelId="{19CFADEC-7A0B-4196-8E0D-584E366D89AC}" type="sibTrans" cxnId="{050E36D8-61E7-462D-AC6F-297C63D23525}">
      <dgm:prSet/>
      <dgm:spPr/>
      <dgm:t>
        <a:bodyPr/>
        <a:lstStyle/>
        <a:p>
          <a:endParaRPr lang="en-US"/>
        </a:p>
      </dgm:t>
    </dgm:pt>
    <dgm:pt modelId="{C166327C-A1B1-4CC0-88B1-369E168E70E6}">
      <dgm:prSet/>
      <dgm:spPr/>
      <dgm:t>
        <a:bodyPr/>
        <a:lstStyle/>
        <a:p>
          <a:r>
            <a:rPr lang="en-AU" b="1" i="1" dirty="0"/>
            <a:t>Designing the User Interface: Strategies for Effective Human-Computer Interaction. </a:t>
          </a:r>
          <a:r>
            <a:rPr lang="en-AU" dirty="0"/>
            <a:t>Ben </a:t>
          </a:r>
          <a:r>
            <a:rPr lang="en-AU" dirty="0" err="1"/>
            <a:t>Shneiderman</a:t>
          </a:r>
          <a:r>
            <a:rPr lang="en-AU" dirty="0"/>
            <a:t> et al. 2018</a:t>
          </a:r>
          <a:endParaRPr lang="en-US" dirty="0"/>
        </a:p>
      </dgm:t>
    </dgm:pt>
    <dgm:pt modelId="{FFED5EBF-0B43-4164-A36B-08054AF6B6C7}" type="parTrans" cxnId="{873B2863-037E-48C8-8C36-2B1A8E10E1CD}">
      <dgm:prSet/>
      <dgm:spPr/>
      <dgm:t>
        <a:bodyPr/>
        <a:lstStyle/>
        <a:p>
          <a:endParaRPr lang="en-US"/>
        </a:p>
      </dgm:t>
    </dgm:pt>
    <dgm:pt modelId="{46F0F691-9B88-4E70-8379-E864ACD701B1}" type="sibTrans" cxnId="{873B2863-037E-48C8-8C36-2B1A8E10E1CD}">
      <dgm:prSet/>
      <dgm:spPr/>
      <dgm:t>
        <a:bodyPr/>
        <a:lstStyle/>
        <a:p>
          <a:endParaRPr lang="en-US"/>
        </a:p>
      </dgm:t>
    </dgm:pt>
    <dgm:pt modelId="{BF413EAE-3E58-4D39-91E3-D144A9162DF8}">
      <dgm:prSet/>
      <dgm:spPr/>
      <dgm:t>
        <a:bodyPr/>
        <a:lstStyle/>
        <a:p>
          <a:r>
            <a:rPr lang="en-AU"/>
            <a:t>Assessment</a:t>
          </a:r>
          <a:endParaRPr lang="en-US"/>
        </a:p>
      </dgm:t>
    </dgm:pt>
    <dgm:pt modelId="{BFF1342C-4BE9-4D19-9343-0424075D123A}" type="parTrans" cxnId="{69429393-30BB-4B4E-9BB6-55AD81FB938D}">
      <dgm:prSet/>
      <dgm:spPr/>
      <dgm:t>
        <a:bodyPr/>
        <a:lstStyle/>
        <a:p>
          <a:endParaRPr lang="en-US"/>
        </a:p>
      </dgm:t>
    </dgm:pt>
    <dgm:pt modelId="{0EB9C971-52A3-45BB-9C4A-FBD23D6441C9}" type="sibTrans" cxnId="{69429393-30BB-4B4E-9BB6-55AD81FB938D}">
      <dgm:prSet/>
      <dgm:spPr/>
      <dgm:t>
        <a:bodyPr/>
        <a:lstStyle/>
        <a:p>
          <a:endParaRPr lang="en-US"/>
        </a:p>
      </dgm:t>
    </dgm:pt>
    <dgm:pt modelId="{7160B195-EBB4-405C-8639-4D1FBA1A81A4}">
      <dgm:prSet/>
      <dgm:spPr/>
      <dgm:t>
        <a:bodyPr/>
        <a:lstStyle/>
        <a:p>
          <a:r>
            <a:rPr lang="en-US"/>
            <a:t>1 assignment</a:t>
          </a:r>
        </a:p>
      </dgm:t>
    </dgm:pt>
    <dgm:pt modelId="{338C2D4B-9D1F-433A-AAE8-712BE59972F7}" type="parTrans" cxnId="{9DF8712A-1269-4B39-B50C-D1D5F27D5AE0}">
      <dgm:prSet/>
      <dgm:spPr/>
      <dgm:t>
        <a:bodyPr/>
        <a:lstStyle/>
        <a:p>
          <a:endParaRPr lang="en-US"/>
        </a:p>
      </dgm:t>
    </dgm:pt>
    <dgm:pt modelId="{238BA84D-28BF-437E-8F70-2B5D07799382}" type="sibTrans" cxnId="{9DF8712A-1269-4B39-B50C-D1D5F27D5AE0}">
      <dgm:prSet/>
      <dgm:spPr/>
      <dgm:t>
        <a:bodyPr/>
        <a:lstStyle/>
        <a:p>
          <a:endParaRPr lang="en-US"/>
        </a:p>
      </dgm:t>
    </dgm:pt>
    <dgm:pt modelId="{66793DED-FCEF-417A-BDB4-9A9064F5B1E8}">
      <dgm:prSet/>
      <dgm:spPr/>
      <dgm:t>
        <a:bodyPr/>
        <a:lstStyle/>
        <a:p>
          <a:r>
            <a:rPr lang="en-US"/>
            <a:t>1 exam</a:t>
          </a:r>
        </a:p>
      </dgm:t>
    </dgm:pt>
    <dgm:pt modelId="{1F49A5C1-9693-489C-9CB5-76B18279EB06}" type="parTrans" cxnId="{6A583257-AB3C-4C9D-B8C4-A341CFB7235B}">
      <dgm:prSet/>
      <dgm:spPr/>
      <dgm:t>
        <a:bodyPr/>
        <a:lstStyle/>
        <a:p>
          <a:endParaRPr lang="en-US"/>
        </a:p>
      </dgm:t>
    </dgm:pt>
    <dgm:pt modelId="{D8288043-1569-49FF-AB68-61730C486257}" type="sibTrans" cxnId="{6A583257-AB3C-4C9D-B8C4-A341CFB7235B}">
      <dgm:prSet/>
      <dgm:spPr/>
      <dgm:t>
        <a:bodyPr/>
        <a:lstStyle/>
        <a:p>
          <a:endParaRPr lang="en-US"/>
        </a:p>
      </dgm:t>
    </dgm:pt>
    <dgm:pt modelId="{CFD2CE00-688D-4C84-AFA2-01340D074DED}">
      <dgm:prSet/>
      <dgm:spPr/>
      <dgm:t>
        <a:bodyPr/>
        <a:lstStyle/>
        <a:p>
          <a:r>
            <a:rPr lang="en-US"/>
            <a:t>Details and instructions will be available on the AEMG Cloud Classroom site</a:t>
          </a:r>
        </a:p>
      </dgm:t>
    </dgm:pt>
    <dgm:pt modelId="{49DFB566-039A-46D8-8D0D-FFAB7EA8E302}" type="parTrans" cxnId="{354B9503-75FE-4B20-AE99-3962BBEABC68}">
      <dgm:prSet/>
      <dgm:spPr/>
      <dgm:t>
        <a:bodyPr/>
        <a:lstStyle/>
        <a:p>
          <a:endParaRPr lang="en-US"/>
        </a:p>
      </dgm:t>
    </dgm:pt>
    <dgm:pt modelId="{D8817220-304A-48A5-8D8E-9E34A18DDF78}" type="sibTrans" cxnId="{354B9503-75FE-4B20-AE99-3962BBEABC68}">
      <dgm:prSet/>
      <dgm:spPr/>
      <dgm:t>
        <a:bodyPr/>
        <a:lstStyle/>
        <a:p>
          <a:endParaRPr lang="en-US"/>
        </a:p>
      </dgm:t>
    </dgm:pt>
    <dgm:pt modelId="{3F9C8B2E-5980-C04E-AA85-DB229F4EF34C}" type="pres">
      <dgm:prSet presAssocID="{931F8F9D-A753-4355-810D-77FB371D6672}" presName="linear" presStyleCnt="0">
        <dgm:presLayoutVars>
          <dgm:dir/>
          <dgm:animLvl val="lvl"/>
          <dgm:resizeHandles val="exact"/>
        </dgm:presLayoutVars>
      </dgm:prSet>
      <dgm:spPr/>
    </dgm:pt>
    <dgm:pt modelId="{132D0364-77CD-D744-A430-98C090482E1F}" type="pres">
      <dgm:prSet presAssocID="{D0FB552D-0F5D-4D39-97A6-BBEED2A57F91}" presName="parentLin" presStyleCnt="0"/>
      <dgm:spPr/>
    </dgm:pt>
    <dgm:pt modelId="{985864C7-4217-FA43-A8B0-1A682DFDB920}" type="pres">
      <dgm:prSet presAssocID="{D0FB552D-0F5D-4D39-97A6-BBEED2A57F91}" presName="parentLeftMargin" presStyleLbl="node1" presStyleIdx="0" presStyleCnt="2"/>
      <dgm:spPr/>
    </dgm:pt>
    <dgm:pt modelId="{FA9030EF-D446-4141-BFA8-17DB40EB701B}" type="pres">
      <dgm:prSet presAssocID="{D0FB552D-0F5D-4D39-97A6-BBEED2A57F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FD0081-E749-7245-9841-7B691AF59261}" type="pres">
      <dgm:prSet presAssocID="{D0FB552D-0F5D-4D39-97A6-BBEED2A57F91}" presName="negativeSpace" presStyleCnt="0"/>
      <dgm:spPr/>
    </dgm:pt>
    <dgm:pt modelId="{DC6D142E-2E9E-6048-86EE-523FCF59A890}" type="pres">
      <dgm:prSet presAssocID="{D0FB552D-0F5D-4D39-97A6-BBEED2A57F91}" presName="childText" presStyleLbl="conFgAcc1" presStyleIdx="0" presStyleCnt="2">
        <dgm:presLayoutVars>
          <dgm:bulletEnabled val="1"/>
        </dgm:presLayoutVars>
      </dgm:prSet>
      <dgm:spPr/>
    </dgm:pt>
    <dgm:pt modelId="{6774C3D7-8544-CD48-A2D8-CBC5AA5D0EDC}" type="pres">
      <dgm:prSet presAssocID="{19CFADEC-7A0B-4196-8E0D-584E366D89AC}" presName="spaceBetweenRectangles" presStyleCnt="0"/>
      <dgm:spPr/>
    </dgm:pt>
    <dgm:pt modelId="{4860AA78-D92B-714D-88E4-5BD361AFA73A}" type="pres">
      <dgm:prSet presAssocID="{BF413EAE-3E58-4D39-91E3-D144A9162DF8}" presName="parentLin" presStyleCnt="0"/>
      <dgm:spPr/>
    </dgm:pt>
    <dgm:pt modelId="{12E38E99-FB1E-AD43-AB9D-2DEB189A7502}" type="pres">
      <dgm:prSet presAssocID="{BF413EAE-3E58-4D39-91E3-D144A9162DF8}" presName="parentLeftMargin" presStyleLbl="node1" presStyleIdx="0" presStyleCnt="2"/>
      <dgm:spPr/>
    </dgm:pt>
    <dgm:pt modelId="{16BC44B2-F125-4442-AC8E-CFB1CCE2455B}" type="pres">
      <dgm:prSet presAssocID="{BF413EAE-3E58-4D39-91E3-D144A9162DF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49C1A69-3D66-BB4F-987B-71A9FAC74BC2}" type="pres">
      <dgm:prSet presAssocID="{BF413EAE-3E58-4D39-91E3-D144A9162DF8}" presName="negativeSpace" presStyleCnt="0"/>
      <dgm:spPr/>
    </dgm:pt>
    <dgm:pt modelId="{DB147861-791F-444B-B636-121DD04CE581}" type="pres">
      <dgm:prSet presAssocID="{BF413EAE-3E58-4D39-91E3-D144A9162DF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54B9503-75FE-4B20-AE99-3962BBEABC68}" srcId="{BF413EAE-3E58-4D39-91E3-D144A9162DF8}" destId="{CFD2CE00-688D-4C84-AFA2-01340D074DED}" srcOrd="2" destOrd="0" parTransId="{49DFB566-039A-46D8-8D0D-FFAB7EA8E302}" sibTransId="{D8817220-304A-48A5-8D8E-9E34A18DDF78}"/>
    <dgm:cxn modelId="{EC9FDE07-F9C1-2041-BC34-E22490F3F45D}" type="presOf" srcId="{BF413EAE-3E58-4D39-91E3-D144A9162DF8}" destId="{12E38E99-FB1E-AD43-AB9D-2DEB189A7502}" srcOrd="0" destOrd="0" presId="urn:microsoft.com/office/officeart/2005/8/layout/list1"/>
    <dgm:cxn modelId="{9DF8712A-1269-4B39-B50C-D1D5F27D5AE0}" srcId="{BF413EAE-3E58-4D39-91E3-D144A9162DF8}" destId="{7160B195-EBB4-405C-8639-4D1FBA1A81A4}" srcOrd="0" destOrd="0" parTransId="{338C2D4B-9D1F-433A-AAE8-712BE59972F7}" sibTransId="{238BA84D-28BF-437E-8F70-2B5D07799382}"/>
    <dgm:cxn modelId="{6A583257-AB3C-4C9D-B8C4-A341CFB7235B}" srcId="{BF413EAE-3E58-4D39-91E3-D144A9162DF8}" destId="{66793DED-FCEF-417A-BDB4-9A9064F5B1E8}" srcOrd="1" destOrd="0" parTransId="{1F49A5C1-9693-489C-9CB5-76B18279EB06}" sibTransId="{D8288043-1569-49FF-AB68-61730C486257}"/>
    <dgm:cxn modelId="{873B2863-037E-48C8-8C36-2B1A8E10E1CD}" srcId="{D0FB552D-0F5D-4D39-97A6-BBEED2A57F91}" destId="{C166327C-A1B1-4CC0-88B1-369E168E70E6}" srcOrd="0" destOrd="0" parTransId="{FFED5EBF-0B43-4164-A36B-08054AF6B6C7}" sibTransId="{46F0F691-9B88-4E70-8379-E864ACD701B1}"/>
    <dgm:cxn modelId="{A375DA6D-15B3-9C42-9B5A-794AE44F2D67}" type="presOf" srcId="{C166327C-A1B1-4CC0-88B1-369E168E70E6}" destId="{DC6D142E-2E9E-6048-86EE-523FCF59A890}" srcOrd="0" destOrd="0" presId="urn:microsoft.com/office/officeart/2005/8/layout/list1"/>
    <dgm:cxn modelId="{C1F3F270-3429-F04A-B3B9-BA16C0B39CBA}" type="presOf" srcId="{BF413EAE-3E58-4D39-91E3-D144A9162DF8}" destId="{16BC44B2-F125-4442-AC8E-CFB1CCE2455B}" srcOrd="1" destOrd="0" presId="urn:microsoft.com/office/officeart/2005/8/layout/list1"/>
    <dgm:cxn modelId="{A65C4C88-E28E-0B44-A8DB-4B2A50683089}" type="presOf" srcId="{7160B195-EBB4-405C-8639-4D1FBA1A81A4}" destId="{DB147861-791F-444B-B636-121DD04CE581}" srcOrd="0" destOrd="0" presId="urn:microsoft.com/office/officeart/2005/8/layout/list1"/>
    <dgm:cxn modelId="{69429393-30BB-4B4E-9BB6-55AD81FB938D}" srcId="{931F8F9D-A753-4355-810D-77FB371D6672}" destId="{BF413EAE-3E58-4D39-91E3-D144A9162DF8}" srcOrd="1" destOrd="0" parTransId="{BFF1342C-4BE9-4D19-9343-0424075D123A}" sibTransId="{0EB9C971-52A3-45BB-9C4A-FBD23D6441C9}"/>
    <dgm:cxn modelId="{3F797BB6-3841-BF45-A177-6EFA9D1AF3C6}" type="presOf" srcId="{66793DED-FCEF-417A-BDB4-9A9064F5B1E8}" destId="{DB147861-791F-444B-B636-121DD04CE581}" srcOrd="0" destOrd="1" presId="urn:microsoft.com/office/officeart/2005/8/layout/list1"/>
    <dgm:cxn modelId="{A26262D3-4813-BF43-B401-B33701824AE5}" type="presOf" srcId="{D0FB552D-0F5D-4D39-97A6-BBEED2A57F91}" destId="{985864C7-4217-FA43-A8B0-1A682DFDB920}" srcOrd="0" destOrd="0" presId="urn:microsoft.com/office/officeart/2005/8/layout/list1"/>
    <dgm:cxn modelId="{8EFB70D6-E26B-984D-BEF1-FE4B1DB2132E}" type="presOf" srcId="{CFD2CE00-688D-4C84-AFA2-01340D074DED}" destId="{DB147861-791F-444B-B636-121DD04CE581}" srcOrd="0" destOrd="2" presId="urn:microsoft.com/office/officeart/2005/8/layout/list1"/>
    <dgm:cxn modelId="{050E36D8-61E7-462D-AC6F-297C63D23525}" srcId="{931F8F9D-A753-4355-810D-77FB371D6672}" destId="{D0FB552D-0F5D-4D39-97A6-BBEED2A57F91}" srcOrd="0" destOrd="0" parTransId="{EA3A0583-03D2-46ED-B3FD-2192AAB17E26}" sibTransId="{19CFADEC-7A0B-4196-8E0D-584E366D89AC}"/>
    <dgm:cxn modelId="{A934D2EA-486B-674E-AB6A-CD2BB85C8E86}" type="presOf" srcId="{D0FB552D-0F5D-4D39-97A6-BBEED2A57F91}" destId="{FA9030EF-D446-4141-BFA8-17DB40EB701B}" srcOrd="1" destOrd="0" presId="urn:microsoft.com/office/officeart/2005/8/layout/list1"/>
    <dgm:cxn modelId="{AD51A2FD-C3F4-704A-8899-0F7F5F15D7F2}" type="presOf" srcId="{931F8F9D-A753-4355-810D-77FB371D6672}" destId="{3F9C8B2E-5980-C04E-AA85-DB229F4EF34C}" srcOrd="0" destOrd="0" presId="urn:microsoft.com/office/officeart/2005/8/layout/list1"/>
    <dgm:cxn modelId="{8DD119CF-0EB1-4749-89A0-8FE8E0598FE8}" type="presParOf" srcId="{3F9C8B2E-5980-C04E-AA85-DB229F4EF34C}" destId="{132D0364-77CD-D744-A430-98C090482E1F}" srcOrd="0" destOrd="0" presId="urn:microsoft.com/office/officeart/2005/8/layout/list1"/>
    <dgm:cxn modelId="{35A3A219-0820-CE46-A90D-F55D111D8A7D}" type="presParOf" srcId="{132D0364-77CD-D744-A430-98C090482E1F}" destId="{985864C7-4217-FA43-A8B0-1A682DFDB920}" srcOrd="0" destOrd="0" presId="urn:microsoft.com/office/officeart/2005/8/layout/list1"/>
    <dgm:cxn modelId="{EB5D2A6B-BAF1-E14A-A57A-C0C8F7F53829}" type="presParOf" srcId="{132D0364-77CD-D744-A430-98C090482E1F}" destId="{FA9030EF-D446-4141-BFA8-17DB40EB701B}" srcOrd="1" destOrd="0" presId="urn:microsoft.com/office/officeart/2005/8/layout/list1"/>
    <dgm:cxn modelId="{72B3E9F2-0C76-474A-9B8C-E5B8138BD422}" type="presParOf" srcId="{3F9C8B2E-5980-C04E-AA85-DB229F4EF34C}" destId="{CEFD0081-E749-7245-9841-7B691AF59261}" srcOrd="1" destOrd="0" presId="urn:microsoft.com/office/officeart/2005/8/layout/list1"/>
    <dgm:cxn modelId="{7CC69D68-B7CC-1047-A5F9-62EF607DAB43}" type="presParOf" srcId="{3F9C8B2E-5980-C04E-AA85-DB229F4EF34C}" destId="{DC6D142E-2E9E-6048-86EE-523FCF59A890}" srcOrd="2" destOrd="0" presId="urn:microsoft.com/office/officeart/2005/8/layout/list1"/>
    <dgm:cxn modelId="{A0E36EE1-DBBC-6A49-8C12-B8B41650A65E}" type="presParOf" srcId="{3F9C8B2E-5980-C04E-AA85-DB229F4EF34C}" destId="{6774C3D7-8544-CD48-A2D8-CBC5AA5D0EDC}" srcOrd="3" destOrd="0" presId="urn:microsoft.com/office/officeart/2005/8/layout/list1"/>
    <dgm:cxn modelId="{A2C3188E-79B5-2642-94F5-82D3FC1B634C}" type="presParOf" srcId="{3F9C8B2E-5980-C04E-AA85-DB229F4EF34C}" destId="{4860AA78-D92B-714D-88E4-5BD361AFA73A}" srcOrd="4" destOrd="0" presId="urn:microsoft.com/office/officeart/2005/8/layout/list1"/>
    <dgm:cxn modelId="{2335E9A3-FCEE-914B-8A4B-22E57E6CB20F}" type="presParOf" srcId="{4860AA78-D92B-714D-88E4-5BD361AFA73A}" destId="{12E38E99-FB1E-AD43-AB9D-2DEB189A7502}" srcOrd="0" destOrd="0" presId="urn:microsoft.com/office/officeart/2005/8/layout/list1"/>
    <dgm:cxn modelId="{C7D3425F-51F5-FB40-BCF3-718D7D968FF7}" type="presParOf" srcId="{4860AA78-D92B-714D-88E4-5BD361AFA73A}" destId="{16BC44B2-F125-4442-AC8E-CFB1CCE2455B}" srcOrd="1" destOrd="0" presId="urn:microsoft.com/office/officeart/2005/8/layout/list1"/>
    <dgm:cxn modelId="{EEB04836-34C3-324D-B1AD-7580B33D8BC0}" type="presParOf" srcId="{3F9C8B2E-5980-C04E-AA85-DB229F4EF34C}" destId="{A49C1A69-3D66-BB4F-987B-71A9FAC74BC2}" srcOrd="5" destOrd="0" presId="urn:microsoft.com/office/officeart/2005/8/layout/list1"/>
    <dgm:cxn modelId="{FDA9D5B7-3145-8C47-9AE0-EF84EEFF98C0}" type="presParOf" srcId="{3F9C8B2E-5980-C04E-AA85-DB229F4EF34C}" destId="{DB147861-791F-444B-B636-121DD04CE58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767744-CBDC-4178-8973-1E89F25B0E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681A80-FBD2-4149-A68D-8DBBCB0B3400}">
      <dgm:prSet/>
      <dgm:spPr/>
      <dgm:t>
        <a:bodyPr/>
        <a:lstStyle/>
        <a:p>
          <a:r>
            <a:rPr lang="en-US"/>
            <a:t>Understanding Users</a:t>
          </a:r>
        </a:p>
      </dgm:t>
    </dgm:pt>
    <dgm:pt modelId="{CB272C0B-9FC9-4644-B8CC-1690D1D5843C}" type="parTrans" cxnId="{6EB2D42B-E18A-4364-A734-B0D6A44D2525}">
      <dgm:prSet/>
      <dgm:spPr/>
      <dgm:t>
        <a:bodyPr/>
        <a:lstStyle/>
        <a:p>
          <a:endParaRPr lang="en-US"/>
        </a:p>
      </dgm:t>
    </dgm:pt>
    <dgm:pt modelId="{19D5D2BC-9389-4651-B550-F6C0FD3A81A5}" type="sibTrans" cxnId="{6EB2D42B-E18A-4364-A734-B0D6A44D2525}">
      <dgm:prSet/>
      <dgm:spPr/>
      <dgm:t>
        <a:bodyPr/>
        <a:lstStyle/>
        <a:p>
          <a:endParaRPr lang="en-US"/>
        </a:p>
      </dgm:t>
    </dgm:pt>
    <dgm:pt modelId="{6C659246-DA1D-4B09-A4C1-D42E27C88CB5}">
      <dgm:prSet/>
      <dgm:spPr/>
      <dgm:t>
        <a:bodyPr/>
        <a:lstStyle/>
        <a:p>
          <a:r>
            <a:rPr lang="en-US"/>
            <a:t>The Design Process</a:t>
          </a:r>
        </a:p>
      </dgm:t>
    </dgm:pt>
    <dgm:pt modelId="{86DBA2BD-4AF3-428C-8927-03D5D8B177E4}" type="parTrans" cxnId="{B0EB5DAB-734D-4AE9-9768-18B5ED455459}">
      <dgm:prSet/>
      <dgm:spPr/>
      <dgm:t>
        <a:bodyPr/>
        <a:lstStyle/>
        <a:p>
          <a:endParaRPr lang="en-US"/>
        </a:p>
      </dgm:t>
    </dgm:pt>
    <dgm:pt modelId="{3119DE89-4FF0-4A84-8935-43AC552EACA5}" type="sibTrans" cxnId="{B0EB5DAB-734D-4AE9-9768-18B5ED455459}">
      <dgm:prSet/>
      <dgm:spPr/>
      <dgm:t>
        <a:bodyPr/>
        <a:lstStyle/>
        <a:p>
          <a:endParaRPr lang="en-US"/>
        </a:p>
      </dgm:t>
    </dgm:pt>
    <dgm:pt modelId="{02BFDFA8-65D7-49AF-93C6-3F8C85F3A7E2}">
      <dgm:prSet/>
      <dgm:spPr/>
      <dgm:t>
        <a:bodyPr/>
        <a:lstStyle/>
        <a:p>
          <a:r>
            <a:rPr lang="en-US"/>
            <a:t>Interaction Design</a:t>
          </a:r>
        </a:p>
      </dgm:t>
    </dgm:pt>
    <dgm:pt modelId="{E8A815B5-8F8C-4C2F-924C-FE9A702DCD79}" type="parTrans" cxnId="{F54135DA-EE1A-4F95-9BF1-E656D4742E24}">
      <dgm:prSet/>
      <dgm:spPr/>
      <dgm:t>
        <a:bodyPr/>
        <a:lstStyle/>
        <a:p>
          <a:endParaRPr lang="en-US"/>
        </a:p>
      </dgm:t>
    </dgm:pt>
    <dgm:pt modelId="{0F4747AA-4331-4EA7-BC3D-3B7925A6CC76}" type="sibTrans" cxnId="{F54135DA-EE1A-4F95-9BF1-E656D4742E24}">
      <dgm:prSet/>
      <dgm:spPr/>
      <dgm:t>
        <a:bodyPr/>
        <a:lstStyle/>
        <a:p>
          <a:endParaRPr lang="en-US"/>
        </a:p>
      </dgm:t>
    </dgm:pt>
    <dgm:pt modelId="{21EB8B52-A665-402F-8593-D5475F55BB99}">
      <dgm:prSet/>
      <dgm:spPr/>
      <dgm:t>
        <a:bodyPr/>
        <a:lstStyle/>
        <a:p>
          <a:r>
            <a:rPr lang="en-US"/>
            <a:t>Interface Design</a:t>
          </a:r>
        </a:p>
      </dgm:t>
    </dgm:pt>
    <dgm:pt modelId="{FAF37591-3A33-4596-BF87-EF37DD583D8B}" type="parTrans" cxnId="{85FBD51E-0261-4428-B958-B771701DFDED}">
      <dgm:prSet/>
      <dgm:spPr/>
      <dgm:t>
        <a:bodyPr/>
        <a:lstStyle/>
        <a:p>
          <a:endParaRPr lang="en-US"/>
        </a:p>
      </dgm:t>
    </dgm:pt>
    <dgm:pt modelId="{402EEDE1-27A0-41BF-BB5A-9946B4A0EBAF}" type="sibTrans" cxnId="{85FBD51E-0261-4428-B958-B771701DFDED}">
      <dgm:prSet/>
      <dgm:spPr/>
      <dgm:t>
        <a:bodyPr/>
        <a:lstStyle/>
        <a:p>
          <a:endParaRPr lang="en-US"/>
        </a:p>
      </dgm:t>
    </dgm:pt>
    <dgm:pt modelId="{B05D4928-201E-4A8B-A37C-7779DDA48826}">
      <dgm:prSet/>
      <dgm:spPr/>
      <dgm:t>
        <a:bodyPr/>
        <a:lstStyle/>
        <a:p>
          <a:r>
            <a:rPr lang="en-US"/>
            <a:t>Evaluating Interfaces</a:t>
          </a:r>
        </a:p>
      </dgm:t>
    </dgm:pt>
    <dgm:pt modelId="{046D4249-971C-4AD9-8AF1-C4A2F1EA9C92}" type="parTrans" cxnId="{98BAD10D-3D90-4DCF-BE42-8337B775CCBC}">
      <dgm:prSet/>
      <dgm:spPr/>
      <dgm:t>
        <a:bodyPr/>
        <a:lstStyle/>
        <a:p>
          <a:endParaRPr lang="en-US"/>
        </a:p>
      </dgm:t>
    </dgm:pt>
    <dgm:pt modelId="{23CA0637-7651-4F4A-A6BC-FB56A17CC2E8}" type="sibTrans" cxnId="{98BAD10D-3D90-4DCF-BE42-8337B775CCBC}">
      <dgm:prSet/>
      <dgm:spPr/>
      <dgm:t>
        <a:bodyPr/>
        <a:lstStyle/>
        <a:p>
          <a:endParaRPr lang="en-US"/>
        </a:p>
      </dgm:t>
    </dgm:pt>
    <dgm:pt modelId="{E6999B90-903B-4E43-975C-1BF21DCE5250}" type="pres">
      <dgm:prSet presAssocID="{E9767744-CBDC-4178-8973-1E89F25B0EC9}" presName="root" presStyleCnt="0">
        <dgm:presLayoutVars>
          <dgm:dir/>
          <dgm:resizeHandles val="exact"/>
        </dgm:presLayoutVars>
      </dgm:prSet>
      <dgm:spPr/>
    </dgm:pt>
    <dgm:pt modelId="{23A0C11B-506D-43CC-9799-7B9516255716}" type="pres">
      <dgm:prSet presAssocID="{21681A80-FBD2-4149-A68D-8DBBCB0B3400}" presName="compNode" presStyleCnt="0"/>
      <dgm:spPr/>
    </dgm:pt>
    <dgm:pt modelId="{847D8342-7DAF-4AA7-A78B-9416403D194A}" type="pres">
      <dgm:prSet presAssocID="{21681A80-FBD2-4149-A68D-8DBBCB0B3400}" presName="bgRect" presStyleLbl="bgShp" presStyleIdx="0" presStyleCnt="5"/>
      <dgm:spPr/>
    </dgm:pt>
    <dgm:pt modelId="{AFAC2D7C-6A02-40EF-BCF1-22D8A5314602}" type="pres">
      <dgm:prSet presAssocID="{21681A80-FBD2-4149-A68D-8DBBCB0B34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B3B2056-9157-490A-85C8-56CF789DC786}" type="pres">
      <dgm:prSet presAssocID="{21681A80-FBD2-4149-A68D-8DBBCB0B3400}" presName="spaceRect" presStyleCnt="0"/>
      <dgm:spPr/>
    </dgm:pt>
    <dgm:pt modelId="{FA3FE197-512B-46D2-9363-0385A503A2DF}" type="pres">
      <dgm:prSet presAssocID="{21681A80-FBD2-4149-A68D-8DBBCB0B3400}" presName="parTx" presStyleLbl="revTx" presStyleIdx="0" presStyleCnt="5">
        <dgm:presLayoutVars>
          <dgm:chMax val="0"/>
          <dgm:chPref val="0"/>
        </dgm:presLayoutVars>
      </dgm:prSet>
      <dgm:spPr/>
    </dgm:pt>
    <dgm:pt modelId="{45EB6A6E-3151-43D0-B27C-97DEE808F74A}" type="pres">
      <dgm:prSet presAssocID="{19D5D2BC-9389-4651-B550-F6C0FD3A81A5}" presName="sibTrans" presStyleCnt="0"/>
      <dgm:spPr/>
    </dgm:pt>
    <dgm:pt modelId="{11C94529-67A4-411D-8B9C-A6225F78F780}" type="pres">
      <dgm:prSet presAssocID="{6C659246-DA1D-4B09-A4C1-D42E27C88CB5}" presName="compNode" presStyleCnt="0"/>
      <dgm:spPr/>
    </dgm:pt>
    <dgm:pt modelId="{335A60BD-74F1-49CF-88CA-2CEADFDD5336}" type="pres">
      <dgm:prSet presAssocID="{6C659246-DA1D-4B09-A4C1-D42E27C88CB5}" presName="bgRect" presStyleLbl="bgShp" presStyleIdx="1" presStyleCnt="5"/>
      <dgm:spPr/>
    </dgm:pt>
    <dgm:pt modelId="{225ACB19-8708-47A0-B535-327BD7E1F4D6}" type="pres">
      <dgm:prSet presAssocID="{6C659246-DA1D-4B09-A4C1-D42E27C88CB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A23FF23-9D0C-41BE-99D3-02B0C618D9A5}" type="pres">
      <dgm:prSet presAssocID="{6C659246-DA1D-4B09-A4C1-D42E27C88CB5}" presName="spaceRect" presStyleCnt="0"/>
      <dgm:spPr/>
    </dgm:pt>
    <dgm:pt modelId="{5E771E11-2A5D-4070-BD4B-C458EBFE490D}" type="pres">
      <dgm:prSet presAssocID="{6C659246-DA1D-4B09-A4C1-D42E27C88CB5}" presName="parTx" presStyleLbl="revTx" presStyleIdx="1" presStyleCnt="5">
        <dgm:presLayoutVars>
          <dgm:chMax val="0"/>
          <dgm:chPref val="0"/>
        </dgm:presLayoutVars>
      </dgm:prSet>
      <dgm:spPr/>
    </dgm:pt>
    <dgm:pt modelId="{0F0F4FD8-CA3E-44A9-80FA-EED4585BF6FE}" type="pres">
      <dgm:prSet presAssocID="{3119DE89-4FF0-4A84-8935-43AC552EACA5}" presName="sibTrans" presStyleCnt="0"/>
      <dgm:spPr/>
    </dgm:pt>
    <dgm:pt modelId="{10366510-C385-426A-8104-702FDC7AFB10}" type="pres">
      <dgm:prSet presAssocID="{02BFDFA8-65D7-49AF-93C6-3F8C85F3A7E2}" presName="compNode" presStyleCnt="0"/>
      <dgm:spPr/>
    </dgm:pt>
    <dgm:pt modelId="{2C8C76A6-C204-45C2-BDAC-12862B6D0BF4}" type="pres">
      <dgm:prSet presAssocID="{02BFDFA8-65D7-49AF-93C6-3F8C85F3A7E2}" presName="bgRect" presStyleLbl="bgShp" presStyleIdx="2" presStyleCnt="5"/>
      <dgm:spPr/>
    </dgm:pt>
    <dgm:pt modelId="{E699978B-BE7E-4215-9401-D3C222183786}" type="pres">
      <dgm:prSet presAssocID="{02BFDFA8-65D7-49AF-93C6-3F8C85F3A7E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DBC80B2-EDC9-49DC-B428-22AD072CF2D5}" type="pres">
      <dgm:prSet presAssocID="{02BFDFA8-65D7-49AF-93C6-3F8C85F3A7E2}" presName="spaceRect" presStyleCnt="0"/>
      <dgm:spPr/>
    </dgm:pt>
    <dgm:pt modelId="{5B9FBDB9-76B1-4A62-A762-A650F2E6EF72}" type="pres">
      <dgm:prSet presAssocID="{02BFDFA8-65D7-49AF-93C6-3F8C85F3A7E2}" presName="parTx" presStyleLbl="revTx" presStyleIdx="2" presStyleCnt="5">
        <dgm:presLayoutVars>
          <dgm:chMax val="0"/>
          <dgm:chPref val="0"/>
        </dgm:presLayoutVars>
      </dgm:prSet>
      <dgm:spPr/>
    </dgm:pt>
    <dgm:pt modelId="{AE8478F0-92D1-4333-B7E7-5ECF6D04B1F6}" type="pres">
      <dgm:prSet presAssocID="{0F4747AA-4331-4EA7-BC3D-3B7925A6CC76}" presName="sibTrans" presStyleCnt="0"/>
      <dgm:spPr/>
    </dgm:pt>
    <dgm:pt modelId="{E66D3109-CC44-41E5-8CF9-D7332ED5013B}" type="pres">
      <dgm:prSet presAssocID="{21EB8B52-A665-402F-8593-D5475F55BB99}" presName="compNode" presStyleCnt="0"/>
      <dgm:spPr/>
    </dgm:pt>
    <dgm:pt modelId="{318A9338-EA6C-49A3-A538-934F44914851}" type="pres">
      <dgm:prSet presAssocID="{21EB8B52-A665-402F-8593-D5475F55BB99}" presName="bgRect" presStyleLbl="bgShp" presStyleIdx="3" presStyleCnt="5"/>
      <dgm:spPr/>
    </dgm:pt>
    <dgm:pt modelId="{0212CFAB-9C19-4A3E-93C9-8897DFA16A0F}" type="pres">
      <dgm:prSet presAssocID="{21EB8B52-A665-402F-8593-D5475F55BB9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4B1DB93-4F16-4AD4-9B13-BFFFD7493EC2}" type="pres">
      <dgm:prSet presAssocID="{21EB8B52-A665-402F-8593-D5475F55BB99}" presName="spaceRect" presStyleCnt="0"/>
      <dgm:spPr/>
    </dgm:pt>
    <dgm:pt modelId="{FDF5A7D2-4E22-485A-A550-649C6E6C360D}" type="pres">
      <dgm:prSet presAssocID="{21EB8B52-A665-402F-8593-D5475F55BB99}" presName="parTx" presStyleLbl="revTx" presStyleIdx="3" presStyleCnt="5">
        <dgm:presLayoutVars>
          <dgm:chMax val="0"/>
          <dgm:chPref val="0"/>
        </dgm:presLayoutVars>
      </dgm:prSet>
      <dgm:spPr/>
    </dgm:pt>
    <dgm:pt modelId="{EA496227-0995-4D00-8040-F65820D95FCD}" type="pres">
      <dgm:prSet presAssocID="{402EEDE1-27A0-41BF-BB5A-9946B4A0EBAF}" presName="sibTrans" presStyleCnt="0"/>
      <dgm:spPr/>
    </dgm:pt>
    <dgm:pt modelId="{CF21D15A-6FB8-48EE-9ECB-A5AD2F0160AE}" type="pres">
      <dgm:prSet presAssocID="{B05D4928-201E-4A8B-A37C-7779DDA48826}" presName="compNode" presStyleCnt="0"/>
      <dgm:spPr/>
    </dgm:pt>
    <dgm:pt modelId="{2F007B40-557F-4CCE-B8BC-776683EF458F}" type="pres">
      <dgm:prSet presAssocID="{B05D4928-201E-4A8B-A37C-7779DDA48826}" presName="bgRect" presStyleLbl="bgShp" presStyleIdx="4" presStyleCnt="5"/>
      <dgm:spPr/>
    </dgm:pt>
    <dgm:pt modelId="{E5508A9B-3A72-47A9-99BD-E7D78C251210}" type="pres">
      <dgm:prSet presAssocID="{B05D4928-201E-4A8B-A37C-7779DDA4882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8F9D0DE-8F98-4B6D-9B32-D4E982B39740}" type="pres">
      <dgm:prSet presAssocID="{B05D4928-201E-4A8B-A37C-7779DDA48826}" presName="spaceRect" presStyleCnt="0"/>
      <dgm:spPr/>
    </dgm:pt>
    <dgm:pt modelId="{9D6ED17D-D3AF-475A-8A0E-599032726B30}" type="pres">
      <dgm:prSet presAssocID="{B05D4928-201E-4A8B-A37C-7779DDA4882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4E92306-7459-4303-87EF-03FB89759FA9}" type="presOf" srcId="{21681A80-FBD2-4149-A68D-8DBBCB0B3400}" destId="{FA3FE197-512B-46D2-9363-0385A503A2DF}" srcOrd="0" destOrd="0" presId="urn:microsoft.com/office/officeart/2018/2/layout/IconVerticalSolidList"/>
    <dgm:cxn modelId="{98BAD10D-3D90-4DCF-BE42-8337B775CCBC}" srcId="{E9767744-CBDC-4178-8973-1E89F25B0EC9}" destId="{B05D4928-201E-4A8B-A37C-7779DDA48826}" srcOrd="4" destOrd="0" parTransId="{046D4249-971C-4AD9-8AF1-C4A2F1EA9C92}" sibTransId="{23CA0637-7651-4F4A-A6BC-FB56A17CC2E8}"/>
    <dgm:cxn modelId="{270DA015-4860-4F2D-A192-C26CC4B9AED4}" type="presOf" srcId="{B05D4928-201E-4A8B-A37C-7779DDA48826}" destId="{9D6ED17D-D3AF-475A-8A0E-599032726B30}" srcOrd="0" destOrd="0" presId="urn:microsoft.com/office/officeart/2018/2/layout/IconVerticalSolidList"/>
    <dgm:cxn modelId="{85FBD51E-0261-4428-B958-B771701DFDED}" srcId="{E9767744-CBDC-4178-8973-1E89F25B0EC9}" destId="{21EB8B52-A665-402F-8593-D5475F55BB99}" srcOrd="3" destOrd="0" parTransId="{FAF37591-3A33-4596-BF87-EF37DD583D8B}" sibTransId="{402EEDE1-27A0-41BF-BB5A-9946B4A0EBAF}"/>
    <dgm:cxn modelId="{E746B11F-6DAE-4519-9605-47822E44FABF}" type="presOf" srcId="{21EB8B52-A665-402F-8593-D5475F55BB99}" destId="{FDF5A7D2-4E22-485A-A550-649C6E6C360D}" srcOrd="0" destOrd="0" presId="urn:microsoft.com/office/officeart/2018/2/layout/IconVerticalSolidList"/>
    <dgm:cxn modelId="{6EB2D42B-E18A-4364-A734-B0D6A44D2525}" srcId="{E9767744-CBDC-4178-8973-1E89F25B0EC9}" destId="{21681A80-FBD2-4149-A68D-8DBBCB0B3400}" srcOrd="0" destOrd="0" parTransId="{CB272C0B-9FC9-4644-B8CC-1690D1D5843C}" sibTransId="{19D5D2BC-9389-4651-B550-F6C0FD3A81A5}"/>
    <dgm:cxn modelId="{778FE378-C73B-4DD8-8DFF-D5E7E2BF0179}" type="presOf" srcId="{02BFDFA8-65D7-49AF-93C6-3F8C85F3A7E2}" destId="{5B9FBDB9-76B1-4A62-A762-A650F2E6EF72}" srcOrd="0" destOrd="0" presId="urn:microsoft.com/office/officeart/2018/2/layout/IconVerticalSolidList"/>
    <dgm:cxn modelId="{60BA4D8D-691C-4959-8526-318967AD840C}" type="presOf" srcId="{E9767744-CBDC-4178-8973-1E89F25B0EC9}" destId="{E6999B90-903B-4E43-975C-1BF21DCE5250}" srcOrd="0" destOrd="0" presId="urn:microsoft.com/office/officeart/2018/2/layout/IconVerticalSolidList"/>
    <dgm:cxn modelId="{34502C93-05CE-4540-940F-52D3DD856B9C}" type="presOf" srcId="{6C659246-DA1D-4B09-A4C1-D42E27C88CB5}" destId="{5E771E11-2A5D-4070-BD4B-C458EBFE490D}" srcOrd="0" destOrd="0" presId="urn:microsoft.com/office/officeart/2018/2/layout/IconVerticalSolidList"/>
    <dgm:cxn modelId="{B0EB5DAB-734D-4AE9-9768-18B5ED455459}" srcId="{E9767744-CBDC-4178-8973-1E89F25B0EC9}" destId="{6C659246-DA1D-4B09-A4C1-D42E27C88CB5}" srcOrd="1" destOrd="0" parTransId="{86DBA2BD-4AF3-428C-8927-03D5D8B177E4}" sibTransId="{3119DE89-4FF0-4A84-8935-43AC552EACA5}"/>
    <dgm:cxn modelId="{F54135DA-EE1A-4F95-9BF1-E656D4742E24}" srcId="{E9767744-CBDC-4178-8973-1E89F25B0EC9}" destId="{02BFDFA8-65D7-49AF-93C6-3F8C85F3A7E2}" srcOrd="2" destOrd="0" parTransId="{E8A815B5-8F8C-4C2F-924C-FE9A702DCD79}" sibTransId="{0F4747AA-4331-4EA7-BC3D-3B7925A6CC76}"/>
    <dgm:cxn modelId="{BEE8BE23-BC99-4E77-8BBE-24968D19EAF4}" type="presParOf" srcId="{E6999B90-903B-4E43-975C-1BF21DCE5250}" destId="{23A0C11B-506D-43CC-9799-7B9516255716}" srcOrd="0" destOrd="0" presId="urn:microsoft.com/office/officeart/2018/2/layout/IconVerticalSolidList"/>
    <dgm:cxn modelId="{C20A6D06-4090-46BC-B72E-AB3C3EE4B494}" type="presParOf" srcId="{23A0C11B-506D-43CC-9799-7B9516255716}" destId="{847D8342-7DAF-4AA7-A78B-9416403D194A}" srcOrd="0" destOrd="0" presId="urn:microsoft.com/office/officeart/2018/2/layout/IconVerticalSolidList"/>
    <dgm:cxn modelId="{813A5F9A-871B-49D6-99EE-3D490E9AE0F4}" type="presParOf" srcId="{23A0C11B-506D-43CC-9799-7B9516255716}" destId="{AFAC2D7C-6A02-40EF-BCF1-22D8A5314602}" srcOrd="1" destOrd="0" presId="urn:microsoft.com/office/officeart/2018/2/layout/IconVerticalSolidList"/>
    <dgm:cxn modelId="{B58D6001-6B50-4CBE-B5A2-F6F61958B836}" type="presParOf" srcId="{23A0C11B-506D-43CC-9799-7B9516255716}" destId="{DB3B2056-9157-490A-85C8-56CF789DC786}" srcOrd="2" destOrd="0" presId="urn:microsoft.com/office/officeart/2018/2/layout/IconVerticalSolidList"/>
    <dgm:cxn modelId="{D9C38D95-4AD0-4308-82C5-D0DA4F27425B}" type="presParOf" srcId="{23A0C11B-506D-43CC-9799-7B9516255716}" destId="{FA3FE197-512B-46D2-9363-0385A503A2DF}" srcOrd="3" destOrd="0" presId="urn:microsoft.com/office/officeart/2018/2/layout/IconVerticalSolidList"/>
    <dgm:cxn modelId="{338FCED9-5919-4820-A88B-7A013722ABB9}" type="presParOf" srcId="{E6999B90-903B-4E43-975C-1BF21DCE5250}" destId="{45EB6A6E-3151-43D0-B27C-97DEE808F74A}" srcOrd="1" destOrd="0" presId="urn:microsoft.com/office/officeart/2018/2/layout/IconVerticalSolidList"/>
    <dgm:cxn modelId="{40FCBB69-C8D5-4A0F-9CD4-2C7E0EFE97A9}" type="presParOf" srcId="{E6999B90-903B-4E43-975C-1BF21DCE5250}" destId="{11C94529-67A4-411D-8B9C-A6225F78F780}" srcOrd="2" destOrd="0" presId="urn:microsoft.com/office/officeart/2018/2/layout/IconVerticalSolidList"/>
    <dgm:cxn modelId="{53F58CD3-BCA7-4B12-98DF-25785E9CB97F}" type="presParOf" srcId="{11C94529-67A4-411D-8B9C-A6225F78F780}" destId="{335A60BD-74F1-49CF-88CA-2CEADFDD5336}" srcOrd="0" destOrd="0" presId="urn:microsoft.com/office/officeart/2018/2/layout/IconVerticalSolidList"/>
    <dgm:cxn modelId="{9A0CC383-C345-41F6-9648-F51260744F51}" type="presParOf" srcId="{11C94529-67A4-411D-8B9C-A6225F78F780}" destId="{225ACB19-8708-47A0-B535-327BD7E1F4D6}" srcOrd="1" destOrd="0" presId="urn:microsoft.com/office/officeart/2018/2/layout/IconVerticalSolidList"/>
    <dgm:cxn modelId="{DB492BFF-192E-4C8A-BE92-2996F3970E19}" type="presParOf" srcId="{11C94529-67A4-411D-8B9C-A6225F78F780}" destId="{4A23FF23-9D0C-41BE-99D3-02B0C618D9A5}" srcOrd="2" destOrd="0" presId="urn:microsoft.com/office/officeart/2018/2/layout/IconVerticalSolidList"/>
    <dgm:cxn modelId="{B6FAE9FA-245C-4466-8DEE-3E47E76B224A}" type="presParOf" srcId="{11C94529-67A4-411D-8B9C-A6225F78F780}" destId="{5E771E11-2A5D-4070-BD4B-C458EBFE490D}" srcOrd="3" destOrd="0" presId="urn:microsoft.com/office/officeart/2018/2/layout/IconVerticalSolidList"/>
    <dgm:cxn modelId="{D592F3B3-7871-4972-A514-A9AE06C1BFF9}" type="presParOf" srcId="{E6999B90-903B-4E43-975C-1BF21DCE5250}" destId="{0F0F4FD8-CA3E-44A9-80FA-EED4585BF6FE}" srcOrd="3" destOrd="0" presId="urn:microsoft.com/office/officeart/2018/2/layout/IconVerticalSolidList"/>
    <dgm:cxn modelId="{BDA6E8A3-24CC-4559-9898-990D4BF05FA5}" type="presParOf" srcId="{E6999B90-903B-4E43-975C-1BF21DCE5250}" destId="{10366510-C385-426A-8104-702FDC7AFB10}" srcOrd="4" destOrd="0" presId="urn:microsoft.com/office/officeart/2018/2/layout/IconVerticalSolidList"/>
    <dgm:cxn modelId="{EF865B39-FB3B-4EC0-A767-97E35B1C537F}" type="presParOf" srcId="{10366510-C385-426A-8104-702FDC7AFB10}" destId="{2C8C76A6-C204-45C2-BDAC-12862B6D0BF4}" srcOrd="0" destOrd="0" presId="urn:microsoft.com/office/officeart/2018/2/layout/IconVerticalSolidList"/>
    <dgm:cxn modelId="{F2731F1C-9981-4677-AE2D-2A8DEACDCFE1}" type="presParOf" srcId="{10366510-C385-426A-8104-702FDC7AFB10}" destId="{E699978B-BE7E-4215-9401-D3C222183786}" srcOrd="1" destOrd="0" presId="urn:microsoft.com/office/officeart/2018/2/layout/IconVerticalSolidList"/>
    <dgm:cxn modelId="{EA46531F-55CE-45C9-AA9A-8B7CED38E635}" type="presParOf" srcId="{10366510-C385-426A-8104-702FDC7AFB10}" destId="{2DBC80B2-EDC9-49DC-B428-22AD072CF2D5}" srcOrd="2" destOrd="0" presId="urn:microsoft.com/office/officeart/2018/2/layout/IconVerticalSolidList"/>
    <dgm:cxn modelId="{1C8FACA9-79E8-4F50-8CE1-F11F353CFFF7}" type="presParOf" srcId="{10366510-C385-426A-8104-702FDC7AFB10}" destId="{5B9FBDB9-76B1-4A62-A762-A650F2E6EF72}" srcOrd="3" destOrd="0" presId="urn:microsoft.com/office/officeart/2018/2/layout/IconVerticalSolidList"/>
    <dgm:cxn modelId="{E238C8E8-B6FB-4968-BF9A-8B98EECACE44}" type="presParOf" srcId="{E6999B90-903B-4E43-975C-1BF21DCE5250}" destId="{AE8478F0-92D1-4333-B7E7-5ECF6D04B1F6}" srcOrd="5" destOrd="0" presId="urn:microsoft.com/office/officeart/2018/2/layout/IconVerticalSolidList"/>
    <dgm:cxn modelId="{A151C041-9AD0-4B72-AE65-35F3C54B742A}" type="presParOf" srcId="{E6999B90-903B-4E43-975C-1BF21DCE5250}" destId="{E66D3109-CC44-41E5-8CF9-D7332ED5013B}" srcOrd="6" destOrd="0" presId="urn:microsoft.com/office/officeart/2018/2/layout/IconVerticalSolidList"/>
    <dgm:cxn modelId="{274D17DC-85FE-4098-8C24-42F29A22DB33}" type="presParOf" srcId="{E66D3109-CC44-41E5-8CF9-D7332ED5013B}" destId="{318A9338-EA6C-49A3-A538-934F44914851}" srcOrd="0" destOrd="0" presId="urn:microsoft.com/office/officeart/2018/2/layout/IconVerticalSolidList"/>
    <dgm:cxn modelId="{C161AAF9-5ACE-4D52-B7CE-36E03083EF2E}" type="presParOf" srcId="{E66D3109-CC44-41E5-8CF9-D7332ED5013B}" destId="{0212CFAB-9C19-4A3E-93C9-8897DFA16A0F}" srcOrd="1" destOrd="0" presId="urn:microsoft.com/office/officeart/2018/2/layout/IconVerticalSolidList"/>
    <dgm:cxn modelId="{9D12FAB9-A4F6-46F0-BDB1-0FCDCC0A7C8C}" type="presParOf" srcId="{E66D3109-CC44-41E5-8CF9-D7332ED5013B}" destId="{D4B1DB93-4F16-4AD4-9B13-BFFFD7493EC2}" srcOrd="2" destOrd="0" presId="urn:microsoft.com/office/officeart/2018/2/layout/IconVerticalSolidList"/>
    <dgm:cxn modelId="{8606E70A-EFFC-40DD-878A-3282C8F1A8B3}" type="presParOf" srcId="{E66D3109-CC44-41E5-8CF9-D7332ED5013B}" destId="{FDF5A7D2-4E22-485A-A550-649C6E6C360D}" srcOrd="3" destOrd="0" presId="urn:microsoft.com/office/officeart/2018/2/layout/IconVerticalSolidList"/>
    <dgm:cxn modelId="{AF7A521E-DB70-4A71-AF37-DDC3E04CB5CF}" type="presParOf" srcId="{E6999B90-903B-4E43-975C-1BF21DCE5250}" destId="{EA496227-0995-4D00-8040-F65820D95FCD}" srcOrd="7" destOrd="0" presId="urn:microsoft.com/office/officeart/2018/2/layout/IconVerticalSolidList"/>
    <dgm:cxn modelId="{8276A942-5361-4368-A849-17320B81879F}" type="presParOf" srcId="{E6999B90-903B-4E43-975C-1BF21DCE5250}" destId="{CF21D15A-6FB8-48EE-9ECB-A5AD2F0160AE}" srcOrd="8" destOrd="0" presId="urn:microsoft.com/office/officeart/2018/2/layout/IconVerticalSolidList"/>
    <dgm:cxn modelId="{93EA4B18-F1C4-4581-B5AB-91FD929E075A}" type="presParOf" srcId="{CF21D15A-6FB8-48EE-9ECB-A5AD2F0160AE}" destId="{2F007B40-557F-4CCE-B8BC-776683EF458F}" srcOrd="0" destOrd="0" presId="urn:microsoft.com/office/officeart/2018/2/layout/IconVerticalSolidList"/>
    <dgm:cxn modelId="{AFA581EF-2C66-4572-AE97-5512176B156E}" type="presParOf" srcId="{CF21D15A-6FB8-48EE-9ECB-A5AD2F0160AE}" destId="{E5508A9B-3A72-47A9-99BD-E7D78C251210}" srcOrd="1" destOrd="0" presId="urn:microsoft.com/office/officeart/2018/2/layout/IconVerticalSolidList"/>
    <dgm:cxn modelId="{EA1C1D2C-E246-4505-A012-9B145F483615}" type="presParOf" srcId="{CF21D15A-6FB8-48EE-9ECB-A5AD2F0160AE}" destId="{D8F9D0DE-8F98-4B6D-9B32-D4E982B39740}" srcOrd="2" destOrd="0" presId="urn:microsoft.com/office/officeart/2018/2/layout/IconVerticalSolidList"/>
    <dgm:cxn modelId="{21E64AF3-C824-4F46-A60D-6E3774D426E6}" type="presParOf" srcId="{CF21D15A-6FB8-48EE-9ECB-A5AD2F0160AE}" destId="{9D6ED17D-D3AF-475A-8A0E-599032726B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6D142E-2E9E-6048-86EE-523FCF59A890}">
      <dsp:nvSpPr>
        <dsp:cNvPr id="0" name=""/>
        <dsp:cNvSpPr/>
      </dsp:nvSpPr>
      <dsp:spPr>
        <a:xfrm>
          <a:off x="0" y="370619"/>
          <a:ext cx="5384800" cy="1786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437388" rIns="4179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1" i="1" kern="1200" dirty="0"/>
            <a:t>Designing the User Interface: Strategies for Effective Human-Computer Interaction. </a:t>
          </a:r>
          <a:r>
            <a:rPr lang="en-AU" sz="2100" kern="1200" dirty="0"/>
            <a:t>Ben </a:t>
          </a:r>
          <a:r>
            <a:rPr lang="en-AU" sz="2100" kern="1200" dirty="0" err="1"/>
            <a:t>Shneiderman</a:t>
          </a:r>
          <a:r>
            <a:rPr lang="en-AU" sz="2100" kern="1200" dirty="0"/>
            <a:t> et al. 2018</a:t>
          </a:r>
          <a:endParaRPr lang="en-US" sz="2100" kern="1200" dirty="0"/>
        </a:p>
      </dsp:txBody>
      <dsp:txXfrm>
        <a:off x="0" y="370619"/>
        <a:ext cx="5384800" cy="1786050"/>
      </dsp:txXfrm>
    </dsp:sp>
    <dsp:sp modelId="{FA9030EF-D446-4141-BFA8-17DB40EB701B}">
      <dsp:nvSpPr>
        <dsp:cNvPr id="0" name=""/>
        <dsp:cNvSpPr/>
      </dsp:nvSpPr>
      <dsp:spPr>
        <a:xfrm>
          <a:off x="269240" y="60659"/>
          <a:ext cx="376936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Textbook</a:t>
          </a:r>
          <a:endParaRPr lang="en-US" sz="2100" kern="1200"/>
        </a:p>
      </dsp:txBody>
      <dsp:txXfrm>
        <a:off x="299502" y="90921"/>
        <a:ext cx="3708836" cy="559396"/>
      </dsp:txXfrm>
    </dsp:sp>
    <dsp:sp modelId="{DB147861-791F-444B-B636-121DD04CE581}">
      <dsp:nvSpPr>
        <dsp:cNvPr id="0" name=""/>
        <dsp:cNvSpPr/>
      </dsp:nvSpPr>
      <dsp:spPr>
        <a:xfrm>
          <a:off x="0" y="2580029"/>
          <a:ext cx="5384800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7920" tIns="437388" rIns="4179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 assignment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1 exam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Details and instructions will be available on the AEMG Cloud Classroom site</a:t>
          </a:r>
        </a:p>
      </dsp:txBody>
      <dsp:txXfrm>
        <a:off x="0" y="2580029"/>
        <a:ext cx="5384800" cy="1885275"/>
      </dsp:txXfrm>
    </dsp:sp>
    <dsp:sp modelId="{16BC44B2-F125-4442-AC8E-CFB1CCE2455B}">
      <dsp:nvSpPr>
        <dsp:cNvPr id="0" name=""/>
        <dsp:cNvSpPr/>
      </dsp:nvSpPr>
      <dsp:spPr>
        <a:xfrm>
          <a:off x="269240" y="2270069"/>
          <a:ext cx="3769360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473" tIns="0" rIns="14247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/>
            <a:t>Assessment</a:t>
          </a:r>
          <a:endParaRPr lang="en-US" sz="2100" kern="1200"/>
        </a:p>
      </dsp:txBody>
      <dsp:txXfrm>
        <a:off x="299502" y="2300331"/>
        <a:ext cx="370883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D8342-7DAF-4AA7-A78B-9416403D194A}">
      <dsp:nvSpPr>
        <dsp:cNvPr id="0" name=""/>
        <dsp:cNvSpPr/>
      </dsp:nvSpPr>
      <dsp:spPr>
        <a:xfrm>
          <a:off x="0" y="3774"/>
          <a:ext cx="10972800" cy="803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C2D7C-6A02-40EF-BCF1-22D8A5314602}">
      <dsp:nvSpPr>
        <dsp:cNvPr id="0" name=""/>
        <dsp:cNvSpPr/>
      </dsp:nvSpPr>
      <dsp:spPr>
        <a:xfrm>
          <a:off x="243170" y="184644"/>
          <a:ext cx="442128" cy="442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FE197-512B-46D2-9363-0385A503A2DF}">
      <dsp:nvSpPr>
        <dsp:cNvPr id="0" name=""/>
        <dsp:cNvSpPr/>
      </dsp:nvSpPr>
      <dsp:spPr>
        <a:xfrm>
          <a:off x="928468" y="3774"/>
          <a:ext cx="10044331" cy="80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76" tIns="85076" rIns="85076" bIns="850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Understanding Users</a:t>
          </a:r>
        </a:p>
      </dsp:txBody>
      <dsp:txXfrm>
        <a:off x="928468" y="3774"/>
        <a:ext cx="10044331" cy="803869"/>
      </dsp:txXfrm>
    </dsp:sp>
    <dsp:sp modelId="{335A60BD-74F1-49CF-88CA-2CEADFDD5336}">
      <dsp:nvSpPr>
        <dsp:cNvPr id="0" name=""/>
        <dsp:cNvSpPr/>
      </dsp:nvSpPr>
      <dsp:spPr>
        <a:xfrm>
          <a:off x="0" y="1008610"/>
          <a:ext cx="10972800" cy="803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5ACB19-8708-47A0-B535-327BD7E1F4D6}">
      <dsp:nvSpPr>
        <dsp:cNvPr id="0" name=""/>
        <dsp:cNvSpPr/>
      </dsp:nvSpPr>
      <dsp:spPr>
        <a:xfrm>
          <a:off x="243170" y="1189481"/>
          <a:ext cx="442128" cy="442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771E11-2A5D-4070-BD4B-C458EBFE490D}">
      <dsp:nvSpPr>
        <dsp:cNvPr id="0" name=""/>
        <dsp:cNvSpPr/>
      </dsp:nvSpPr>
      <dsp:spPr>
        <a:xfrm>
          <a:off x="928468" y="1008610"/>
          <a:ext cx="10044331" cy="80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76" tIns="85076" rIns="85076" bIns="850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Design Process</a:t>
          </a:r>
        </a:p>
      </dsp:txBody>
      <dsp:txXfrm>
        <a:off x="928468" y="1008610"/>
        <a:ext cx="10044331" cy="803869"/>
      </dsp:txXfrm>
    </dsp:sp>
    <dsp:sp modelId="{2C8C76A6-C204-45C2-BDAC-12862B6D0BF4}">
      <dsp:nvSpPr>
        <dsp:cNvPr id="0" name=""/>
        <dsp:cNvSpPr/>
      </dsp:nvSpPr>
      <dsp:spPr>
        <a:xfrm>
          <a:off x="0" y="2013446"/>
          <a:ext cx="10972800" cy="803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99978B-BE7E-4215-9401-D3C222183786}">
      <dsp:nvSpPr>
        <dsp:cNvPr id="0" name=""/>
        <dsp:cNvSpPr/>
      </dsp:nvSpPr>
      <dsp:spPr>
        <a:xfrm>
          <a:off x="243170" y="2194317"/>
          <a:ext cx="442128" cy="442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FBDB9-76B1-4A62-A762-A650F2E6EF72}">
      <dsp:nvSpPr>
        <dsp:cNvPr id="0" name=""/>
        <dsp:cNvSpPr/>
      </dsp:nvSpPr>
      <dsp:spPr>
        <a:xfrm>
          <a:off x="928468" y="2013446"/>
          <a:ext cx="10044331" cy="80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76" tIns="85076" rIns="85076" bIns="850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Interaction Design</a:t>
          </a:r>
        </a:p>
      </dsp:txBody>
      <dsp:txXfrm>
        <a:off x="928468" y="2013446"/>
        <a:ext cx="10044331" cy="803869"/>
      </dsp:txXfrm>
    </dsp:sp>
    <dsp:sp modelId="{318A9338-EA6C-49A3-A538-934F44914851}">
      <dsp:nvSpPr>
        <dsp:cNvPr id="0" name=""/>
        <dsp:cNvSpPr/>
      </dsp:nvSpPr>
      <dsp:spPr>
        <a:xfrm>
          <a:off x="0" y="3018283"/>
          <a:ext cx="10972800" cy="803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2CFAB-9C19-4A3E-93C9-8897DFA16A0F}">
      <dsp:nvSpPr>
        <dsp:cNvPr id="0" name=""/>
        <dsp:cNvSpPr/>
      </dsp:nvSpPr>
      <dsp:spPr>
        <a:xfrm>
          <a:off x="243170" y="3199153"/>
          <a:ext cx="442128" cy="4421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5A7D2-4E22-485A-A550-649C6E6C360D}">
      <dsp:nvSpPr>
        <dsp:cNvPr id="0" name=""/>
        <dsp:cNvSpPr/>
      </dsp:nvSpPr>
      <dsp:spPr>
        <a:xfrm>
          <a:off x="928468" y="3018283"/>
          <a:ext cx="10044331" cy="80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76" tIns="85076" rIns="85076" bIns="850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Interface Design</a:t>
          </a:r>
        </a:p>
      </dsp:txBody>
      <dsp:txXfrm>
        <a:off x="928468" y="3018283"/>
        <a:ext cx="10044331" cy="803869"/>
      </dsp:txXfrm>
    </dsp:sp>
    <dsp:sp modelId="{2F007B40-557F-4CCE-B8BC-776683EF458F}">
      <dsp:nvSpPr>
        <dsp:cNvPr id="0" name=""/>
        <dsp:cNvSpPr/>
      </dsp:nvSpPr>
      <dsp:spPr>
        <a:xfrm>
          <a:off x="0" y="4023119"/>
          <a:ext cx="10972800" cy="803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508A9B-3A72-47A9-99BD-E7D78C251210}">
      <dsp:nvSpPr>
        <dsp:cNvPr id="0" name=""/>
        <dsp:cNvSpPr/>
      </dsp:nvSpPr>
      <dsp:spPr>
        <a:xfrm>
          <a:off x="243170" y="4203990"/>
          <a:ext cx="442128" cy="4421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6ED17D-D3AF-475A-8A0E-599032726B30}">
      <dsp:nvSpPr>
        <dsp:cNvPr id="0" name=""/>
        <dsp:cNvSpPr/>
      </dsp:nvSpPr>
      <dsp:spPr>
        <a:xfrm>
          <a:off x="928468" y="4023119"/>
          <a:ext cx="10044331" cy="80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076" tIns="85076" rIns="85076" bIns="8507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Evaluating Interfaces</a:t>
          </a:r>
        </a:p>
      </dsp:txBody>
      <dsp:txXfrm>
        <a:off x="928468" y="4023119"/>
        <a:ext cx="10044331" cy="803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/>
          <a:lstStyle>
            <a:lvl1pPr algn="r">
              <a:defRPr sz="1200"/>
            </a:lvl1pPr>
          </a:lstStyle>
          <a:p>
            <a:fld id="{BF5B1D44-C764-4AE2-980B-921E303E7B87}" type="datetime1">
              <a:rPr lang="en-AU" smtClean="0"/>
              <a:t>19/10/20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1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6" y="9721110"/>
            <a:ext cx="3076364" cy="511731"/>
          </a:xfrm>
          <a:prstGeom prst="rect">
            <a:avLst/>
          </a:prstGeom>
        </p:spPr>
        <p:txBody>
          <a:bodyPr vert="horz" lIns="94640" tIns="47320" rIns="94640" bIns="47320" rtlCol="0" anchor="b"/>
          <a:lstStyle>
            <a:lvl1pPr algn="r">
              <a:defRPr sz="1200"/>
            </a:lvl1pPr>
          </a:lstStyle>
          <a:p>
            <a:fld id="{69985D01-6F35-4EEE-B85F-524ED7D2FC2C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5207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76364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6" y="2"/>
            <a:ext cx="3076364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4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110"/>
            <a:ext cx="3076364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6" y="9721110"/>
            <a:ext cx="3076364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6EFA1CCC-15FC-44A7-B866-55A256E82501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1589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A1CCC-15FC-44A7-B866-55A256E82501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8823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A1CCC-15FC-44A7-B866-55A256E82501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094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A1CCC-15FC-44A7-B866-55A256E82501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765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A1CCC-15FC-44A7-B866-55A256E82501}" type="slidenum">
              <a:rPr lang="en-AU" smtClean="0"/>
              <a:pPr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7726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FA1CCC-15FC-44A7-B866-55A256E82501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750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05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1"/>
            <a:ext cx="10363200" cy="1470025"/>
          </a:xfrm>
        </p:spPr>
        <p:txBody>
          <a:bodyPr>
            <a:noAutofit/>
          </a:bodyPr>
          <a:lstStyle>
            <a:lvl1pPr>
              <a:defRPr sz="5000" b="1">
                <a:solidFill>
                  <a:srgbClr val="FCFFD1"/>
                </a:solidFill>
                <a:latin typeface="+mn-lt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CFFD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CBFA5-FB3B-4EDF-937C-5B62B025CFCA}" type="slidenum">
              <a:rPr lang="zh-CN" altLang="en-US" smtClean="0"/>
              <a:pPr/>
              <a:t>‹#›</a:t>
            </a:fld>
            <a:endParaRPr lang="en-US" altLang="zh-CN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153511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7DB8-3179-4989-A1EA-6DC19708F43C}" type="slidenum">
              <a:rPr lang="zh-CN" altLang="en-US" smtClean="0"/>
              <a:pPr/>
              <a:t>‹#›</a:t>
            </a:fld>
            <a:endParaRPr lang="en-US" altLang="zh-CN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96032-D0B6-43AA-B682-881748997F63}" type="slidenum">
              <a:rPr lang="zh-CN" altLang="en-US" smtClean="0"/>
              <a:pPr/>
              <a:t>‹#›</a:t>
            </a:fld>
            <a:endParaRPr lang="en-US" altLang="zh-CN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027E-83C7-49B7-8A45-C3E08ECC799D}" type="slidenum">
              <a:rPr lang="zh-CN" altLang="en-US" smtClean="0"/>
              <a:pPr/>
              <a:t>‹#›</a:t>
            </a:fld>
            <a:endParaRPr lang="en-US" altLang="zh-CN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2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5" y="273056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6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E0D51-0D5D-4EC8-9870-D9C09FE5249C}" type="slidenum">
              <a:rPr lang="zh-CN" altLang="en-US" smtClean="0"/>
              <a:pPr/>
              <a:t>‹#›</a:t>
            </a:fld>
            <a:endParaRPr lang="en-US" altLang="zh-CN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3DB-3710-4ADC-B870-6832DB60B8F5}" type="slidenum">
              <a:rPr lang="zh-CN" altLang="en-US" smtClean="0"/>
              <a:pPr/>
              <a:t>‹#›</a:t>
            </a:fld>
            <a:endParaRPr lang="en-US" altLang="zh-CN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0015-FD4A-4563-AEE5-C5E6560A01F9}" type="slidenum">
              <a:rPr lang="zh-CN" altLang="en-US" smtClean="0"/>
              <a:pPr/>
              <a:t>‹#›</a:t>
            </a:fld>
            <a:endParaRPr lang="en-US" altLang="zh-CN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4"/>
            <a:ext cx="27432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4"/>
            <a:ext cx="80264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880D-4718-41CE-858C-2A31A90BFB90}" type="slidenum">
              <a:rPr lang="zh-CN" altLang="en-US" smtClean="0"/>
              <a:pPr/>
              <a:t>‹#›</a:t>
            </a:fld>
            <a:endParaRPr lang="en-US" altLang="zh-CN" dirty="0">
              <a:latin typeface="Times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39349" y="6545242"/>
            <a:ext cx="2304256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WordyLight" pitchFamily="2" charset="0"/>
              </a:defRPr>
            </a:lvl1pPr>
          </a:lstStyle>
          <a:p>
            <a:r>
              <a:rPr lang="en-AU" dirty="0">
                <a:solidFill>
                  <a:prstClr val="white"/>
                </a:solidFill>
              </a:rPr>
              <a:t>CRICOS Provider Code: 00113B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404667"/>
            <a:ext cx="11713301" cy="1800200"/>
          </a:xfrm>
        </p:spPr>
        <p:txBody>
          <a:bodyPr>
            <a:noAutofit/>
          </a:bodyPr>
          <a:lstStyle>
            <a:lvl1pPr marL="0"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section title.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5" y="2492898"/>
            <a:ext cx="11713468" cy="2447926"/>
          </a:xfrm>
        </p:spPr>
        <p:txBody>
          <a:bodyPr/>
          <a:lstStyle>
            <a:lvl1pPr marL="0" indent="0">
              <a:buNone/>
              <a:defRPr sz="7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headline.</a:t>
            </a:r>
          </a:p>
        </p:txBody>
      </p:sp>
    </p:spTree>
    <p:extLst>
      <p:ext uri="{BB962C8B-B14F-4D97-AF65-F5344CB8AC3E}">
        <p14:creationId xmlns:p14="http://schemas.microsoft.com/office/powerpoint/2010/main" val="1711494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404664"/>
            <a:ext cx="10945216" cy="1080120"/>
          </a:xfrm>
        </p:spPr>
        <p:txBody>
          <a:bodyPr/>
          <a:lstStyle>
            <a:lvl1pPr marL="0" indent="0">
              <a:buNone/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480043" y="2780928"/>
            <a:ext cx="5088303" cy="216000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153" y="1844824"/>
            <a:ext cx="10944457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Contents heading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2780928"/>
            <a:ext cx="5088565" cy="2160240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AU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239350" y="6597352"/>
            <a:ext cx="2496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solidFill>
                  <a:prstClr val="white"/>
                </a:solidFill>
                <a:latin typeface="WordyLight"/>
                <a:ea typeface="+mn-ea"/>
              </a:rPr>
              <a:t>CRICOS Provider Code: 00113B</a:t>
            </a:r>
          </a:p>
        </p:txBody>
      </p:sp>
    </p:spTree>
    <p:extLst>
      <p:ext uri="{BB962C8B-B14F-4D97-AF65-F5344CB8AC3E}">
        <p14:creationId xmlns:p14="http://schemas.microsoft.com/office/powerpoint/2010/main" val="154725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403200"/>
            <a:ext cx="10945216" cy="1224136"/>
          </a:xfrm>
        </p:spPr>
        <p:txBody>
          <a:bodyPr/>
          <a:lstStyle>
            <a:lvl1pPr marL="0" indent="0">
              <a:buNone/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153" y="1844824"/>
            <a:ext cx="5183817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2780931"/>
            <a:ext cx="5184576" cy="2232248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AU" dirty="0"/>
          </a:p>
        </p:txBody>
      </p:sp>
      <p:pic>
        <p:nvPicPr>
          <p:cNvPr id="7" name="Picture 6" descr="122183006.jpg"/>
          <p:cNvPicPr>
            <a:picLocks noChangeAspect="1"/>
          </p:cNvPicPr>
          <p:nvPr userDrawn="1"/>
        </p:nvPicPr>
        <p:blipFill>
          <a:blip r:embed="rId2" cstate="print"/>
          <a:srcRect l="20075" t="18575" r="15351"/>
          <a:stretch>
            <a:fillRect/>
          </a:stretch>
        </p:blipFill>
        <p:spPr>
          <a:xfrm>
            <a:off x="6480043" y="1844828"/>
            <a:ext cx="4800533" cy="31855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239350" y="6597352"/>
            <a:ext cx="2496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solidFill>
                  <a:prstClr val="white"/>
                </a:solidFill>
                <a:latin typeface="WordyLight"/>
                <a:ea typeface="+mn-ea"/>
              </a:rPr>
              <a:t>CRICOS Provider Code: 00113B</a:t>
            </a:r>
          </a:p>
        </p:txBody>
      </p:sp>
    </p:spTree>
    <p:extLst>
      <p:ext uri="{BB962C8B-B14F-4D97-AF65-F5344CB8AC3E}">
        <p14:creationId xmlns:p14="http://schemas.microsoft.com/office/powerpoint/2010/main" val="4809168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403200"/>
            <a:ext cx="10945216" cy="1224136"/>
          </a:xfrm>
        </p:spPr>
        <p:txBody>
          <a:bodyPr/>
          <a:lstStyle>
            <a:lvl1pPr marL="0" indent="0">
              <a:buNone/>
              <a:defRPr sz="60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153" y="1844824"/>
            <a:ext cx="5183817" cy="648072"/>
          </a:xfrm>
        </p:spPr>
        <p:txBody>
          <a:bodyPr/>
          <a:lstStyle>
            <a:lvl1pPr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2780928"/>
            <a:ext cx="5184576" cy="3456384"/>
          </a:xfr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AU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239350" y="6597352"/>
            <a:ext cx="2496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solidFill>
                  <a:prstClr val="white"/>
                </a:solidFill>
                <a:latin typeface="WordyLight"/>
                <a:ea typeface="+mn-ea"/>
              </a:rPr>
              <a:t>CRICOS Provider Code: 00113B</a:t>
            </a:r>
          </a:p>
        </p:txBody>
      </p:sp>
    </p:spTree>
    <p:extLst>
      <p:ext uri="{BB962C8B-B14F-4D97-AF65-F5344CB8AC3E}">
        <p14:creationId xmlns:p14="http://schemas.microsoft.com/office/powerpoint/2010/main" val="2655057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39349" y="539556"/>
            <a:ext cx="10753195" cy="4617640"/>
          </a:xfrm>
        </p:spPr>
        <p:txBody>
          <a:bodyPr>
            <a:noAutofit/>
          </a:bodyPr>
          <a:lstStyle>
            <a:lvl1pPr marL="0" indent="0">
              <a:buNone/>
              <a:defRPr sz="9600" b="1" cap="all" baseline="0">
                <a:solidFill>
                  <a:schemeClr val="accent2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cover title.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9349" y="5349216"/>
            <a:ext cx="6048672" cy="1056118"/>
          </a:xfrm>
          <a:solidFill>
            <a:schemeClr val="accent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Clr>
                <a:schemeClr val="bg1">
                  <a:lumMod val="85000"/>
                </a:schemeClr>
              </a:buClr>
              <a:buFontTx/>
              <a:buNone/>
              <a:defRPr sz="2400"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HINT!!!    Select Home &gt; New Slide to add pre-built slide formats</a:t>
            </a:r>
          </a:p>
        </p:txBody>
      </p:sp>
    </p:spTree>
    <p:extLst>
      <p:ext uri="{BB962C8B-B14F-4D97-AF65-F5344CB8AC3E}">
        <p14:creationId xmlns:p14="http://schemas.microsoft.com/office/powerpoint/2010/main" val="3373713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623392" y="539556"/>
            <a:ext cx="5568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6000" b="1" cap="all" dirty="0">
                <a:solidFill>
                  <a:srgbClr val="000000"/>
                </a:solidFill>
                <a:latin typeface="Calibri" pitchFamily="34" charset="0"/>
                <a:ea typeface="+mn-ea"/>
              </a:rPr>
              <a:t>contents</a:t>
            </a:r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2363755"/>
            <a:ext cx="9313035" cy="3561523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2"/>
              </a:buClr>
              <a:buFont typeface="WordyLight" pitchFamily="2" charset="0"/>
              <a:buChar char="•"/>
              <a:defRPr sz="3200" b="1" baseline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sz="2400" b="1" baseline="0">
                <a:solidFill>
                  <a:schemeClr val="accent2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major slide content item</a:t>
            </a:r>
          </a:p>
          <a:p>
            <a:pPr lvl="1"/>
            <a:r>
              <a:rPr lang="en-US" dirty="0"/>
              <a:t>Click to add minor slide content item</a:t>
            </a:r>
          </a:p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7068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23392" y="539556"/>
            <a:ext cx="5568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6000" b="1" cap="all" dirty="0">
                <a:solidFill>
                  <a:srgbClr val="000000"/>
                </a:solidFill>
                <a:latin typeface="Calibri" pitchFamily="34" charset="0"/>
                <a:ea typeface="+mn-ea"/>
              </a:rPr>
              <a:t>contents</a:t>
            </a:r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2363756"/>
            <a:ext cx="5472608" cy="2697427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2"/>
              </a:buClr>
              <a:buFont typeface="WordyLight" pitchFamily="2" charset="0"/>
              <a:buChar char="•"/>
              <a:defRPr sz="2400" baseline="0">
                <a:solidFill>
                  <a:schemeClr val="accent2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list</a:t>
            </a:r>
          </a:p>
          <a:p>
            <a:pPr lvl="0"/>
            <a:endParaRPr lang="en-AU" dirty="0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384032" y="2363756"/>
            <a:ext cx="5280587" cy="2697427"/>
          </a:xfrm>
        </p:spPr>
        <p:txBody>
          <a:bodyPr>
            <a:normAutofit/>
          </a:bodyPr>
          <a:lstStyle>
            <a:lvl1pPr marL="180000" indent="-180000">
              <a:lnSpc>
                <a:spcPts val="3840"/>
              </a:lnSpc>
              <a:buClr>
                <a:schemeClr val="accent2"/>
              </a:buClr>
              <a:buFont typeface="WordyLight" pitchFamily="2" charset="0"/>
              <a:buChar char="•"/>
              <a:defRPr sz="2400" baseline="0">
                <a:solidFill>
                  <a:schemeClr val="accent2"/>
                </a:solidFill>
              </a:defRPr>
            </a:lvl1pPr>
            <a:lvl2pPr>
              <a:defRPr sz="2400" baseline="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 list</a:t>
            </a:r>
          </a:p>
          <a:p>
            <a:pPr lvl="0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1616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39350" y="539554"/>
            <a:ext cx="11713301" cy="24002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6000" b="1" cap="all" baseline="0">
                <a:solidFill>
                  <a:schemeClr val="accent2"/>
                </a:solidFill>
                <a:latin typeface="Calibri" pitchFamily="34" charset="0"/>
              </a:defRPr>
            </a:lvl1pPr>
            <a:lvl2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2pPr>
            <a:lvl3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3pPr>
            <a:lvl4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4pPr>
            <a:lvl5pPr indent="0">
              <a:buNone/>
              <a:defRPr sz="7000" cap="all" baseline="0">
                <a:solidFill>
                  <a:schemeClr val="accent1"/>
                </a:solidFill>
                <a:latin typeface="WordyBlack" pitchFamily="2" charset="0"/>
              </a:defRPr>
            </a:lvl5pPr>
          </a:lstStyle>
          <a:p>
            <a:pPr lvl="0"/>
            <a:r>
              <a:rPr lang="en-US" dirty="0"/>
              <a:t>Click to add section title.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39351" y="3323867"/>
            <a:ext cx="10465163" cy="2409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Click to add headline.</a:t>
            </a:r>
          </a:p>
        </p:txBody>
      </p:sp>
    </p:spTree>
    <p:extLst>
      <p:ext uri="{BB962C8B-B14F-4D97-AF65-F5344CB8AC3E}">
        <p14:creationId xmlns:p14="http://schemas.microsoft.com/office/powerpoint/2010/main" val="34359527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404664"/>
            <a:ext cx="10945216" cy="1080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153" y="1844824"/>
            <a:ext cx="10944457" cy="648072"/>
          </a:xfrm>
          <a:prstGeom prst="rect">
            <a:avLst/>
          </a:prstGeom>
        </p:spPr>
        <p:txBody>
          <a:bodyPr/>
          <a:lstStyle>
            <a:lvl1pPr>
              <a:buNone/>
              <a:defRPr sz="3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2780928"/>
            <a:ext cx="5088565" cy="21602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000">
              <a:spcBef>
                <a:spcPts val="232"/>
              </a:spcBef>
              <a:buFont typeface="WordyLight" pitchFamily="2" charset="0"/>
              <a:buChar char="•"/>
              <a:defRPr sz="2400">
                <a:solidFill>
                  <a:schemeClr val="accent2"/>
                </a:solidFill>
              </a:defRPr>
            </a:lvl1pPr>
            <a:lvl2pPr>
              <a:spcBef>
                <a:spcPts val="232"/>
              </a:spcBef>
              <a:defRPr sz="1800">
                <a:solidFill>
                  <a:schemeClr val="bg1"/>
                </a:solidFill>
              </a:defRPr>
            </a:lvl2pPr>
            <a:lvl3pPr>
              <a:spcBef>
                <a:spcPts val="232"/>
              </a:spcBef>
              <a:defRPr sz="1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AU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480043" y="2756926"/>
            <a:ext cx="5088565" cy="21602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000">
              <a:spcBef>
                <a:spcPts val="232"/>
              </a:spcBef>
              <a:buFont typeface="WordyLight" pitchFamily="2" charset="0"/>
              <a:buChar char="•"/>
              <a:defRPr sz="2400">
                <a:solidFill>
                  <a:schemeClr val="accent2"/>
                </a:solidFill>
              </a:defRPr>
            </a:lvl1pPr>
            <a:lvl2pPr>
              <a:spcBef>
                <a:spcPts val="232"/>
              </a:spcBef>
              <a:defRPr sz="1800">
                <a:solidFill>
                  <a:schemeClr val="bg1"/>
                </a:solidFill>
              </a:defRPr>
            </a:lvl2pPr>
            <a:lvl3pPr>
              <a:spcBef>
                <a:spcPts val="232"/>
              </a:spcBef>
              <a:defRPr sz="1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04401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403200"/>
            <a:ext cx="10945216" cy="1224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153" y="1844824"/>
            <a:ext cx="5183817" cy="648072"/>
          </a:xfrm>
          <a:prstGeom prst="rect">
            <a:avLst/>
          </a:prstGeom>
        </p:spPr>
        <p:txBody>
          <a:bodyPr/>
          <a:lstStyle>
            <a:lvl1pPr>
              <a:buNone/>
              <a:defRPr sz="3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2780931"/>
            <a:ext cx="5184576" cy="22322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accent2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AU" dirty="0"/>
          </a:p>
        </p:txBody>
      </p:sp>
      <p:pic>
        <p:nvPicPr>
          <p:cNvPr id="9" name="Picture 8" descr="122183006.jpg"/>
          <p:cNvPicPr>
            <a:picLocks noChangeAspect="1"/>
          </p:cNvPicPr>
          <p:nvPr userDrawn="1"/>
        </p:nvPicPr>
        <p:blipFill>
          <a:blip r:embed="rId2" cstate="print"/>
          <a:srcRect l="15619" t="13363" r="15619"/>
          <a:stretch>
            <a:fillRect/>
          </a:stretch>
        </p:blipFill>
        <p:spPr>
          <a:xfrm>
            <a:off x="6960097" y="1892832"/>
            <a:ext cx="358383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291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623392" y="403200"/>
            <a:ext cx="10945216" cy="1224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1" cap="all" baseline="0">
                <a:solidFill>
                  <a:schemeClr val="accent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dirty="0"/>
              <a:t>Add headline.</a:t>
            </a:r>
            <a:endParaRPr lang="en-AU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624153" y="1844824"/>
            <a:ext cx="5183817" cy="648072"/>
          </a:xfrm>
          <a:prstGeom prst="rect">
            <a:avLst/>
          </a:prstGeom>
        </p:spPr>
        <p:txBody>
          <a:bodyPr/>
          <a:lstStyle>
            <a:lvl1pPr>
              <a:buNone/>
              <a:defRPr sz="36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heading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3392" y="2780928"/>
            <a:ext cx="5184576" cy="34563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-180000">
              <a:buFont typeface="WordyLight" pitchFamily="2" charset="0"/>
              <a:buChar char="•"/>
              <a:defRPr sz="2400">
                <a:solidFill>
                  <a:schemeClr val="accent2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2400">
                <a:solidFill>
                  <a:schemeClr val="bg1"/>
                </a:solidFill>
              </a:defRPr>
            </a:lvl4pPr>
            <a:lvl5pPr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3881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04000" y="214289"/>
            <a:ext cx="5812800" cy="4708800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30000" b="1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200" y="2131200"/>
            <a:ext cx="11049600" cy="4298400"/>
          </a:xfrm>
        </p:spPr>
        <p:txBody>
          <a:bodyPr anchor="t">
            <a:normAutofit/>
          </a:bodyPr>
          <a:lstStyle>
            <a:lvl1pPr algn="l">
              <a:defRPr sz="4400" b="1" cap="all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F6F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04000" y="214289"/>
            <a:ext cx="5812800" cy="4708800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30000" b="1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200" y="2131200"/>
            <a:ext cx="11049600" cy="4298400"/>
          </a:xfrm>
        </p:spPr>
        <p:txBody>
          <a:bodyPr anchor="t">
            <a:normAutofit/>
          </a:bodyPr>
          <a:lstStyle>
            <a:lvl1pPr algn="l">
              <a:defRPr sz="4400" b="1" cap="all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04000" y="214289"/>
            <a:ext cx="5812800" cy="4708800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30000" b="1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200" y="2131200"/>
            <a:ext cx="11049600" cy="4298400"/>
          </a:xfrm>
        </p:spPr>
        <p:txBody>
          <a:bodyPr anchor="t">
            <a:normAutofit/>
          </a:bodyPr>
          <a:lstStyle>
            <a:lvl1pPr algn="l">
              <a:defRPr sz="4400" b="1" cap="all">
                <a:solidFill>
                  <a:srgbClr val="F6F240"/>
                </a:solidFill>
                <a:latin typeface="+mn-lt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4DBA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04000" y="214289"/>
            <a:ext cx="5812800" cy="4708800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30000" b="1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200" y="2131200"/>
            <a:ext cx="11049600" cy="4298400"/>
          </a:xfrm>
        </p:spPr>
        <p:txBody>
          <a:bodyPr anchor="t">
            <a:normAutofit/>
          </a:bodyPr>
          <a:lstStyle>
            <a:lvl1pPr algn="l">
              <a:defRPr sz="4400" b="1" cap="all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rgbClr val="5B3F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04000" y="214289"/>
            <a:ext cx="5812800" cy="4708800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30000" b="1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200" y="2131200"/>
            <a:ext cx="11049600" cy="4298400"/>
          </a:xfrm>
        </p:spPr>
        <p:txBody>
          <a:bodyPr anchor="t">
            <a:normAutofit/>
          </a:bodyPr>
          <a:lstStyle>
            <a:lvl1pPr algn="l">
              <a:defRPr sz="4400" b="1" cap="all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rgbClr val="C014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04000" y="214289"/>
            <a:ext cx="5812800" cy="4708800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30000" b="1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200" y="2131200"/>
            <a:ext cx="11049600" cy="4298400"/>
          </a:xfrm>
        </p:spPr>
        <p:txBody>
          <a:bodyPr anchor="t">
            <a:normAutofit/>
          </a:bodyPr>
          <a:lstStyle>
            <a:lvl1pPr algn="l">
              <a:defRPr sz="4400" b="1" cap="all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rgbClr val="FCFF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904000" y="214289"/>
            <a:ext cx="5812800" cy="4708800"/>
          </a:xfrm>
        </p:spPr>
        <p:txBody>
          <a:bodyPr anchor="b">
            <a:noAutofit/>
          </a:bodyPr>
          <a:lstStyle>
            <a:lvl1pPr marL="0" indent="0" algn="r">
              <a:spcBef>
                <a:spcPts val="0"/>
              </a:spcBef>
              <a:buNone/>
              <a:defRPr sz="30000" b="1"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200" y="2131200"/>
            <a:ext cx="11049600" cy="4298400"/>
          </a:xfrm>
        </p:spPr>
        <p:txBody>
          <a:bodyPr anchor="t">
            <a:normAutofit/>
          </a:bodyPr>
          <a:lstStyle>
            <a:lvl1pPr algn="l">
              <a:defRPr sz="4400" b="1" cap="all">
                <a:solidFill>
                  <a:srgbClr val="3B3B3B"/>
                </a:solidFill>
                <a:latin typeface="+mn-lt"/>
              </a:defRPr>
            </a:lvl1pPr>
          </a:lstStyle>
          <a:p>
            <a:r>
              <a:rPr lang="en-AU"/>
              <a:t>Click to edit Master title style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6"/>
            <a:ext cx="10972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3CFE-A004-4CE5-AE67-440CC4F3FF78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88507553.jpg"/>
          <p:cNvPicPr>
            <a:picLocks noChangeAspect="1"/>
          </p:cNvPicPr>
          <p:nvPr/>
        </p:nvPicPr>
        <p:blipFill>
          <a:blip r:embed="rId6" cstate="print"/>
          <a:srcRect t="25522" r="22853" b="1852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pic>
        <p:nvPicPr>
          <p:cNvPr id="8" name="Picture 7" descr="Deakin_Worldly_Logo_Cropped[rgb].png"/>
          <p:cNvPicPr preferRelativeResize="0"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032000" y="5310000"/>
            <a:ext cx="2160000" cy="1548000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239349" y="6545242"/>
            <a:ext cx="2304256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  <a:latin typeface="WordyLight" pitchFamily="2" charset="0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>
                <a:solidFill>
                  <a:prstClr val="white"/>
                </a:solidFill>
                <a:ea typeface="+mn-ea"/>
              </a:rPr>
              <a:t>CRICOS Provider Code: 00113B</a:t>
            </a:r>
            <a:endParaRPr lang="en-AU" dirty="0">
              <a:solidFill>
                <a:prstClr val="white"/>
              </a:solidFill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658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Font typeface="WordyLight" pitchFamily="2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336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288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24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2400"/>
        </a:lnSpc>
        <a:spcBef>
          <a:spcPct val="20000"/>
        </a:spcBef>
        <a:buFont typeface="WordyLight" pitchFamily="2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590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10" name="TextBox 9"/>
          <p:cNvSpPr txBox="1"/>
          <p:nvPr/>
        </p:nvSpPr>
        <p:spPr>
          <a:xfrm>
            <a:off x="239350" y="6570742"/>
            <a:ext cx="2496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AU" sz="800" dirty="0">
                <a:solidFill>
                  <a:srgbClr val="000000"/>
                </a:solidFill>
                <a:latin typeface="Calibri" pitchFamily="34" charset="0"/>
                <a:ea typeface="+mn-ea"/>
              </a:rPr>
              <a:t>CRICOS Provider Code: 00113B</a:t>
            </a:r>
          </a:p>
        </p:txBody>
      </p:sp>
      <p:pic>
        <p:nvPicPr>
          <p:cNvPr id="6" name="Picture 5" descr="Deakin_Worldly_Logo_Keyline[rgb]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416482" y="5210667"/>
            <a:ext cx="1380745" cy="124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61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cap="all" baseline="0">
          <a:solidFill>
            <a:schemeClr val="accent2"/>
          </a:solidFill>
          <a:latin typeface="Calibri" pitchFamily="34" charset="0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Font typeface="WordyLight" pitchFamily="2" charset="0"/>
        <a:buChar char="•"/>
        <a:defRPr sz="24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360000" indent="-180000" algn="l" defTabSz="914400" rtl="0" eaLnBrk="1" latinLnBrk="0" hangingPunct="1">
        <a:lnSpc>
          <a:spcPts val="336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2pPr>
      <a:lvl3pPr marL="540000" indent="-180000" algn="l" defTabSz="914400" rtl="0" eaLnBrk="1" latinLnBrk="0" hangingPunct="1">
        <a:lnSpc>
          <a:spcPts val="288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3pPr>
      <a:lvl4pPr marL="720000" indent="-180000" algn="l" defTabSz="914400" rtl="0" eaLnBrk="1" latinLnBrk="0" hangingPunct="1">
        <a:lnSpc>
          <a:spcPts val="24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4pPr>
      <a:lvl5pPr marL="900000" indent="-180000" algn="l" defTabSz="914400" rtl="0" eaLnBrk="1" latinLnBrk="0" hangingPunct="1">
        <a:lnSpc>
          <a:spcPts val="2400"/>
        </a:lnSpc>
        <a:spcBef>
          <a:spcPct val="20000"/>
        </a:spcBef>
        <a:buFont typeface="WordyLight" pitchFamily="2" charset="0"/>
        <a:buChar char="•"/>
        <a:defRPr sz="2400" kern="1200">
          <a:solidFill>
            <a:schemeClr val="accent2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asan.ferdous@deakin.edu.a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jpeg"/><Relationship Id="rId5" Type="http://schemas.openxmlformats.org/officeDocument/2006/relationships/hyperlink" Target="mailto:xiaofuyuan@yeah.net" TargetMode="External"/><Relationship Id="rId4" Type="http://schemas.openxmlformats.org/officeDocument/2006/relationships/hyperlink" Target="mailto:lxw@swu.edu.c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User_interface" TargetMode="External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5904000" y="214289"/>
            <a:ext cx="5812800" cy="4708800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200" y="2131200"/>
            <a:ext cx="11049600" cy="4298400"/>
          </a:xfrm>
        </p:spPr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sz="5400" dirty="0"/>
              <a:t>SIT216: USER </a:t>
            </a:r>
            <a:r>
              <a:rPr lang="en-AU" sz="5400" dirty="0"/>
              <a:t>CENTRED</a:t>
            </a:r>
            <a:r>
              <a:rPr lang="en-US" sz="5400" dirty="0"/>
              <a:t> DESIGN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INTRODUCTION &amp; TOPICS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anchor="ctr">
            <a:normAutofit/>
          </a:bodyPr>
          <a:lstStyle/>
          <a:p>
            <a:r>
              <a:rPr lang="en-AU" b="1"/>
              <a:t>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>
            <a:normAutofit/>
          </a:bodyPr>
          <a:lstStyle/>
          <a:p>
            <a:r>
              <a:rPr lang="en-US" dirty="0"/>
              <a:t>This topic defines what we mean by ‘looking good’.</a:t>
            </a:r>
          </a:p>
          <a:p>
            <a:r>
              <a:rPr lang="en-US" dirty="0"/>
              <a:t>To look ‘good’ an interface needs to adopt the principles of good graphic design and exhibit harmony, balance, and simplicity.</a:t>
            </a:r>
            <a:endParaRPr lang="en-A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4324" r="2" b="2"/>
          <a:stretch/>
        </p:blipFill>
        <p:spPr bwMode="auto">
          <a:xfrm>
            <a:off x="6197600" y="1600206"/>
            <a:ext cx="538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0F171F-1AEE-9D46-B72A-43B769A1E38F}"/>
              </a:ext>
            </a:extLst>
          </p:cNvPr>
          <p:cNvSpPr txBox="1"/>
          <p:nvPr/>
        </p:nvSpPr>
        <p:spPr>
          <a:xfrm>
            <a:off x="8899101" y="6126169"/>
            <a:ext cx="2683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Source: www.decorateyourspace.net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B3F67"/>
          </a:solidFill>
        </p:spPr>
        <p:txBody>
          <a:bodyPr/>
          <a:lstStyle/>
          <a:p>
            <a:r>
              <a:rPr lang="en-AU" b="1" dirty="0">
                <a:solidFill>
                  <a:srgbClr val="F2F2F2"/>
                </a:solidFill>
              </a:rPr>
              <a:t>Evaluating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600206"/>
            <a:ext cx="6188128" cy="4525963"/>
          </a:xfrm>
        </p:spPr>
        <p:txBody>
          <a:bodyPr/>
          <a:lstStyle/>
          <a:p>
            <a:r>
              <a:rPr lang="en-US" dirty="0"/>
              <a:t>Good designers will evaluate their work constantly. Two primary methods are used to accomplish this: a heuristic evaluation or a user evaluation.</a:t>
            </a:r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8400"/>
          <a:stretch/>
        </p:blipFill>
        <p:spPr bwMode="auto">
          <a:xfrm>
            <a:off x="7714376" y="1643050"/>
            <a:ext cx="392624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740380" y="4857760"/>
            <a:ext cx="187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Source: blogs.msdn.com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AU" dirty="0"/>
              <a:t>CENTRED</a:t>
            </a:r>
            <a:r>
              <a:rPr lang="en-US" dirty="0"/>
              <a:t> DESIGN</a:t>
            </a:r>
          </a:p>
        </p:txBody>
      </p:sp>
    </p:spTree>
    <p:extLst>
      <p:ext uri="{BB962C8B-B14F-4D97-AF65-F5344CB8AC3E}">
        <p14:creationId xmlns:p14="http://schemas.microsoft.com/office/powerpoint/2010/main" val="162885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anchor="ctr">
            <a:normAutofit/>
          </a:bodyPr>
          <a:lstStyle/>
          <a:p>
            <a:r>
              <a:rPr lang="en-AU" b="1"/>
              <a:t>User Centred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>
            <a:normAutofit/>
          </a:bodyPr>
          <a:lstStyle/>
          <a:p>
            <a:r>
              <a:rPr lang="en-US" dirty="0"/>
              <a:t>These topics lead our investigation into </a:t>
            </a:r>
            <a:r>
              <a:rPr lang="en-US" b="1" dirty="0"/>
              <a:t>User </a:t>
            </a:r>
            <a:r>
              <a:rPr lang="en-US" b="1" dirty="0" err="1"/>
              <a:t>Centred</a:t>
            </a:r>
            <a:r>
              <a:rPr lang="en-US" b="1" dirty="0"/>
              <a:t> Design</a:t>
            </a:r>
          </a:p>
          <a:p>
            <a:r>
              <a:rPr lang="en-US" dirty="0" err="1"/>
              <a:t>UCD</a:t>
            </a:r>
            <a:r>
              <a:rPr lang="en-US" dirty="0"/>
              <a:t> requires designers and developers to </a:t>
            </a:r>
            <a:r>
              <a:rPr lang="en-US" b="1" dirty="0"/>
              <a:t>understand the problem</a:t>
            </a:r>
            <a:r>
              <a:rPr lang="en-US" dirty="0"/>
              <a:t>, the </a:t>
            </a:r>
            <a:r>
              <a:rPr lang="en-US" b="1" dirty="0"/>
              <a:t>users</a:t>
            </a:r>
            <a:r>
              <a:rPr lang="en-US" dirty="0"/>
              <a:t>, </a:t>
            </a:r>
            <a:r>
              <a:rPr lang="en-US" b="1" dirty="0"/>
              <a:t>prototype</a:t>
            </a:r>
            <a:r>
              <a:rPr lang="en-US" dirty="0"/>
              <a:t> and work on solutions, and </a:t>
            </a:r>
            <a:r>
              <a:rPr lang="en-US" b="1" dirty="0"/>
              <a:t>evaluate</a:t>
            </a:r>
            <a:endParaRPr lang="en-US" dirty="0"/>
          </a:p>
          <a:p>
            <a:r>
              <a:rPr lang="en-US" dirty="0"/>
              <a:t>This is an </a:t>
            </a:r>
            <a:r>
              <a:rPr lang="en-US" b="1" dirty="0"/>
              <a:t>iterative process</a:t>
            </a:r>
            <a:r>
              <a:rPr lang="en-US" dirty="0"/>
              <a:t>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442946"/>
            <a:ext cx="5384800" cy="2840482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C54531-8393-494E-84DD-23D78E54525D}"/>
              </a:ext>
            </a:extLst>
          </p:cNvPr>
          <p:cNvSpPr txBox="1"/>
          <p:nvPr/>
        </p:nvSpPr>
        <p:spPr>
          <a:xfrm>
            <a:off x="7464152" y="6444874"/>
            <a:ext cx="4253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Source: https://www.flickr.com/photos/pveugen/3199345360</a:t>
            </a:r>
          </a:p>
        </p:txBody>
      </p:sp>
    </p:spTree>
    <p:extLst>
      <p:ext uri="{BB962C8B-B14F-4D97-AF65-F5344CB8AC3E}">
        <p14:creationId xmlns:p14="http://schemas.microsoft.com/office/powerpoint/2010/main" val="60740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b="1" kern="120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67F75166-3AC7-409B-8D74-2A4BDE4E8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7" cy="639762"/>
          </a:xfrm>
        </p:spPr>
        <p:txBody>
          <a:bodyPr/>
          <a:lstStyle/>
          <a:p>
            <a:r>
              <a:rPr lang="en-AU" dirty="0"/>
              <a:t>Teaching Staff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C2DD3D-C741-B446-8E95-40C7BA3612E4}"/>
              </a:ext>
            </a:extLst>
          </p:cNvPr>
          <p:cNvSpPr/>
          <p:nvPr/>
        </p:nvSpPr>
        <p:spPr>
          <a:xfrm>
            <a:off x="119336" y="2174875"/>
            <a:ext cx="5877183" cy="395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eaLnBrk="1" hangingPunct="1">
              <a:spcBef>
                <a:spcPct val="20000"/>
              </a:spcBef>
              <a:buFont typeface="Arial" pitchFamily="34" charset="0"/>
            </a:pPr>
            <a:endParaRPr lang="en-AU" dirty="0">
              <a:latin typeface="+mn-lt"/>
              <a:ea typeface="+mn-ea"/>
            </a:endParaRPr>
          </a:p>
          <a:p>
            <a:pPr lvl="1" eaLnBrk="1" hangingPunct="1">
              <a:spcBef>
                <a:spcPct val="20000"/>
              </a:spcBef>
              <a:buFont typeface="Arial" pitchFamily="34" charset="0"/>
            </a:pPr>
            <a:r>
              <a:rPr lang="en-AU" dirty="0">
                <a:latin typeface="+mn-lt"/>
                <a:ea typeface="+mn-ea"/>
              </a:rPr>
              <a:t>Dr Hasan Ferdous</a:t>
            </a:r>
            <a:br>
              <a:rPr lang="en-AU" dirty="0">
                <a:latin typeface="+mn-lt"/>
                <a:ea typeface="+mn-ea"/>
              </a:rPr>
            </a:br>
            <a:r>
              <a:rPr lang="en-AU" dirty="0">
                <a:latin typeface="+mn-lt"/>
                <a:ea typeface="+mn-ea"/>
              </a:rPr>
              <a:t>Lecturer, Deakin University, Australia</a:t>
            </a:r>
            <a:br>
              <a:rPr lang="en-AU" dirty="0">
                <a:latin typeface="+mn-lt"/>
                <a:ea typeface="+mn-ea"/>
              </a:rPr>
            </a:br>
            <a:r>
              <a:rPr lang="en-AU" dirty="0">
                <a:latin typeface="+mn-lt"/>
                <a:ea typeface="+mn-ea"/>
                <a:hlinkClick r:id="rId3"/>
              </a:rPr>
              <a:t>hasan.ferdous@deakin.edu.au</a:t>
            </a:r>
            <a:endParaRPr lang="en-AU" dirty="0">
              <a:latin typeface="+mn-lt"/>
              <a:ea typeface="+mn-ea"/>
            </a:endParaRPr>
          </a:p>
          <a:p>
            <a:pPr lvl="1" eaLnBrk="1" hangingPunct="1">
              <a:spcBef>
                <a:spcPct val="20000"/>
              </a:spcBef>
              <a:buFont typeface="Arial" pitchFamily="34" charset="0"/>
            </a:pPr>
            <a:endParaRPr lang="en-AU" dirty="0">
              <a:latin typeface="+mn-lt"/>
              <a:ea typeface="+mn-ea"/>
            </a:endParaRPr>
          </a:p>
          <a:p>
            <a:pPr lvl="1" eaLnBrk="1" hangingPunct="1">
              <a:spcBef>
                <a:spcPct val="20000"/>
              </a:spcBef>
              <a:buFont typeface="Arial" pitchFamily="34" charset="0"/>
            </a:pPr>
            <a:r>
              <a:rPr lang="en-AU" dirty="0">
                <a:latin typeface="+mn-lt"/>
              </a:rPr>
              <a:t>Co-teachers – </a:t>
            </a:r>
            <a:r>
              <a:rPr lang="en-AU" dirty="0" err="1">
                <a:latin typeface="+mn-lt"/>
              </a:rPr>
              <a:t>SouthWest</a:t>
            </a:r>
            <a:r>
              <a:rPr lang="en-AU" dirty="0">
                <a:latin typeface="+mn-lt"/>
              </a:rPr>
              <a:t> University, 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</a:pPr>
            <a:r>
              <a:rPr lang="en-AU" dirty="0" err="1">
                <a:latin typeface="+mn-lt"/>
              </a:rPr>
              <a:t>China</a:t>
            </a:r>
            <a:r>
              <a:rPr lang="en-AU" dirty="0" err="1">
                <a:latin typeface="+mn-lt"/>
                <a:ea typeface="+mn-ea"/>
              </a:rPr>
              <a:t>Dr</a:t>
            </a:r>
            <a:r>
              <a:rPr lang="en-AU" dirty="0">
                <a:latin typeface="+mn-lt"/>
                <a:ea typeface="+mn-ea"/>
              </a:rPr>
              <a:t>. </a:t>
            </a:r>
            <a:r>
              <a:rPr lang="en-AU" dirty="0" err="1">
                <a:latin typeface="+mn-lt"/>
                <a:ea typeface="+mn-ea"/>
              </a:rPr>
              <a:t>Xiangwei</a:t>
            </a:r>
            <a:r>
              <a:rPr lang="en-AU" dirty="0">
                <a:latin typeface="+mn-lt"/>
                <a:ea typeface="+mn-ea"/>
              </a:rPr>
              <a:t> Lai (</a:t>
            </a:r>
            <a:r>
              <a:rPr lang="en-AU" dirty="0">
                <a:latin typeface="+mn-lt"/>
                <a:ea typeface="+mn-ea"/>
                <a:hlinkClick r:id="rId4"/>
              </a:rPr>
              <a:t>lxw@swu.edu.cn</a:t>
            </a:r>
            <a:r>
              <a:rPr lang="en-AU" dirty="0">
                <a:latin typeface="+mn-lt"/>
                <a:ea typeface="+mn-ea"/>
              </a:rPr>
              <a:t>) 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</a:pPr>
            <a:r>
              <a:rPr lang="en-AU" dirty="0">
                <a:latin typeface="+mn-lt"/>
                <a:ea typeface="+mn-ea"/>
              </a:rPr>
              <a:t>Dr. </a:t>
            </a:r>
            <a:r>
              <a:rPr lang="en-AU" dirty="0" err="1">
                <a:latin typeface="+mn-lt"/>
                <a:ea typeface="+mn-ea"/>
              </a:rPr>
              <a:t>Fuyuan</a:t>
            </a:r>
            <a:r>
              <a:rPr lang="en-AU" dirty="0">
                <a:latin typeface="+mn-lt"/>
                <a:ea typeface="+mn-ea"/>
              </a:rPr>
              <a:t> Xiao (</a:t>
            </a:r>
            <a:r>
              <a:rPr lang="en-AU" dirty="0">
                <a:latin typeface="+mn-lt"/>
                <a:ea typeface="+mn-ea"/>
                <a:hlinkClick r:id="rId5"/>
              </a:rPr>
              <a:t>xiaofuyuan@yeah.net</a:t>
            </a:r>
            <a:r>
              <a:rPr lang="en-AU" dirty="0">
                <a:latin typeface="+mn-lt"/>
                <a:ea typeface="+mn-ea"/>
              </a:rPr>
              <a:t>)  </a:t>
            </a:r>
          </a:p>
          <a:p>
            <a:pPr lvl="1" eaLnBrk="1" hangingPunct="1">
              <a:spcBef>
                <a:spcPct val="20000"/>
              </a:spcBef>
              <a:buFont typeface="Arial" pitchFamily="34" charset="0"/>
            </a:pPr>
            <a:endParaRPr lang="en-AU" dirty="0">
              <a:latin typeface="+mn-lt"/>
              <a:ea typeface="+mn-ea"/>
            </a:endParaRPr>
          </a:p>
        </p:txBody>
      </p:sp>
      <p:pic>
        <p:nvPicPr>
          <p:cNvPr id="49157" name="Picture 49156" descr="A picture containing bed, orange, room, sitting&#10;&#10;Description automatically generated">
            <a:extLst>
              <a:ext uri="{FF2B5EF4-FFF2-40B4-BE49-F238E27FC236}">
                <a16:creationId xmlns:a16="http://schemas.microsoft.com/office/drawing/2014/main" id="{1C1321FF-0F6A-45B8-B84E-0C7EDD8AE3B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8962" r="1" b="1"/>
          <a:stretch/>
        </p:blipFill>
        <p:spPr>
          <a:xfrm>
            <a:off x="6193376" y="2174875"/>
            <a:ext cx="5389033" cy="3951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7F43E"/>
          </a:solidFill>
        </p:spPr>
        <p:txBody>
          <a:bodyPr/>
          <a:lstStyle/>
          <a:p>
            <a:r>
              <a:rPr lang="en-AU" b="1" dirty="0"/>
              <a:t>Timeline and Activities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7328" y="1295406"/>
            <a:ext cx="12144672" cy="5373954"/>
          </a:xfrm>
        </p:spPr>
        <p:txBody>
          <a:bodyPr numCol="2">
            <a:noAutofit/>
          </a:bodyPr>
          <a:lstStyle/>
          <a:p>
            <a:pPr marL="457200" lvl="1" indent="0">
              <a:buNone/>
            </a:pPr>
            <a:r>
              <a:rPr lang="en-US" sz="3600" dirty="0"/>
              <a:t>Timeline:</a:t>
            </a:r>
          </a:p>
          <a:p>
            <a:pPr lvl="1"/>
            <a:r>
              <a:rPr lang="en-US" sz="2000" dirty="0"/>
              <a:t>We will have 4 lectures and workshops in the first week, conducted by the co-teachers at SWU.</a:t>
            </a:r>
          </a:p>
          <a:p>
            <a:pPr lvl="1"/>
            <a:r>
              <a:rPr lang="en-US" sz="2000" dirty="0"/>
              <a:t>Then we will have 24 lectures and workshops over 2 weeks as per the schedule below:</a:t>
            </a:r>
          </a:p>
          <a:p>
            <a:pPr marL="0" indent="0">
              <a:buNone/>
            </a:pPr>
            <a:r>
              <a:rPr lang="en-AU" sz="2000" dirty="0"/>
              <a:t>	</a:t>
            </a:r>
            <a:r>
              <a:rPr lang="en-AU" sz="1600" dirty="0"/>
              <a:t>2:30 PM —4:50 PM，NOV. 9 （Monday）(3 lectures)</a:t>
            </a:r>
          </a:p>
          <a:p>
            <a:pPr marL="0" indent="0">
              <a:buNone/>
            </a:pPr>
            <a:r>
              <a:rPr lang="en-AU" sz="1600" dirty="0"/>
              <a:t>	2:30 PM —4:50PM，NOV. 11 （Wednesday）</a:t>
            </a:r>
          </a:p>
          <a:p>
            <a:pPr marL="0" indent="0">
              <a:buNone/>
            </a:pPr>
            <a:r>
              <a:rPr lang="en-AU" sz="1600" dirty="0"/>
              <a:t>	9:40 AM— 12:10 AM, NOV. 12  (Thursday)</a:t>
            </a:r>
          </a:p>
          <a:p>
            <a:pPr marL="0" indent="0">
              <a:buNone/>
            </a:pPr>
            <a:r>
              <a:rPr lang="en-AU" sz="1600" dirty="0"/>
              <a:t>	9:40 AM— 12:10 AM, NOV. 13  (Friday)</a:t>
            </a:r>
          </a:p>
          <a:p>
            <a:pPr marL="0" indent="0">
              <a:buNone/>
            </a:pPr>
            <a:r>
              <a:rPr lang="en-AU" sz="1600" dirty="0"/>
              <a:t>	2:30 PM —4:50 PM，NOV. 16 （Monday）</a:t>
            </a:r>
          </a:p>
          <a:p>
            <a:pPr marL="0" indent="0">
              <a:buNone/>
            </a:pPr>
            <a:r>
              <a:rPr lang="en-AU" sz="1600" dirty="0"/>
              <a:t>	2:30 PM —4:50PM，NOV. 18 （Wednesday）</a:t>
            </a:r>
          </a:p>
          <a:p>
            <a:pPr marL="0" indent="0">
              <a:buNone/>
            </a:pPr>
            <a:r>
              <a:rPr lang="en-AU" sz="1600" dirty="0"/>
              <a:t>	9:40 AM— 12:10 AM, NOV. 19  (Thursday)</a:t>
            </a:r>
          </a:p>
          <a:p>
            <a:pPr marL="0" indent="0">
              <a:buNone/>
            </a:pPr>
            <a:r>
              <a:rPr lang="en-AU" sz="1600" dirty="0"/>
              <a:t>	9:40 AM— 12:10 AM, NOV. 20  (Friday)</a:t>
            </a:r>
          </a:p>
          <a:p>
            <a:pPr lvl="1"/>
            <a:r>
              <a:rPr lang="en-US" sz="2000" dirty="0"/>
              <a:t>There will be 26 more lectures and workshops, conducted by the co-teachers at SWU.</a:t>
            </a:r>
          </a:p>
          <a:p>
            <a:pPr marL="457200" lvl="1" indent="0">
              <a:buNone/>
            </a:pPr>
            <a:r>
              <a:rPr lang="en-US" sz="3600" dirty="0"/>
              <a:t>Activities:  </a:t>
            </a:r>
          </a:p>
          <a:p>
            <a:pPr lvl="1"/>
            <a:r>
              <a:rPr lang="en-US" sz="2000" dirty="0"/>
              <a:t>Some listening, some thinking and most importantly, some activities and discussions.</a:t>
            </a:r>
          </a:p>
          <a:p>
            <a:pPr lvl="1"/>
            <a:r>
              <a:rPr lang="en-US" sz="2000" dirty="0"/>
              <a:t>Feel free to contact me (Hasan) online if needed after the 2-week period in November (or for help)</a:t>
            </a:r>
          </a:p>
          <a:p>
            <a:pPr lvl="1"/>
            <a:r>
              <a:rPr lang="en-US" sz="2000" dirty="0"/>
              <a:t>All slides, activities and other resources used will be available to you.</a:t>
            </a:r>
          </a:p>
        </p:txBody>
      </p:sp>
    </p:spTree>
    <p:extLst>
      <p:ext uri="{BB962C8B-B14F-4D97-AF65-F5344CB8AC3E}">
        <p14:creationId xmlns:p14="http://schemas.microsoft.com/office/powerpoint/2010/main" val="231531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anchor="ctr">
            <a:normAutofit/>
          </a:bodyPr>
          <a:lstStyle/>
          <a:p>
            <a:r>
              <a:rPr lang="en-AU" b="1" dirty="0"/>
              <a:t>Introduction</a:t>
            </a:r>
          </a:p>
        </p:txBody>
      </p:sp>
      <p:pic>
        <p:nvPicPr>
          <p:cNvPr id="3" name="Content Placeholder 2" descr="A picture containing person, indoor, table, blue&#10;&#10;Description automatically generated">
            <a:extLst>
              <a:ext uri="{FF2B5EF4-FFF2-40B4-BE49-F238E27FC236}">
                <a16:creationId xmlns:a16="http://schemas.microsoft.com/office/drawing/2014/main" id="{F0F6668C-6782-AC45-A071-0C198E37E6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9600" y="2063574"/>
            <a:ext cx="5384800" cy="3599215"/>
          </a:xfrm>
        </p:spPr>
      </p:pic>
      <p:graphicFrame>
        <p:nvGraphicFramePr>
          <p:cNvPr id="49157" name="Rectangle 3">
            <a:extLst>
              <a:ext uri="{FF2B5EF4-FFF2-40B4-BE49-F238E27FC236}">
                <a16:creationId xmlns:a16="http://schemas.microsoft.com/office/drawing/2014/main" id="{BF1611A5-C765-4CE9-8518-6AC9964BD38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005829"/>
              </p:ext>
            </p:extLst>
          </p:nvPr>
        </p:nvGraphicFramePr>
        <p:xfrm>
          <a:off x="6197600" y="1600206"/>
          <a:ext cx="538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D045F36-5D44-F344-A31D-2F552A5B283B}"/>
              </a:ext>
            </a:extLst>
          </p:cNvPr>
          <p:cNvSpPr txBox="1"/>
          <p:nvPr/>
        </p:nvSpPr>
        <p:spPr>
          <a:xfrm>
            <a:off x="609600" y="5662789"/>
            <a:ext cx="5384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en.wikipedia.org/wiki/User_interface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0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5866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anchor="ctr">
            <a:normAutofit/>
          </a:bodyPr>
          <a:lstStyle/>
          <a:p>
            <a:r>
              <a:rPr lang="en-US" b="1"/>
              <a:t>Topics</a:t>
            </a:r>
          </a:p>
        </p:txBody>
      </p:sp>
      <p:graphicFrame>
        <p:nvGraphicFramePr>
          <p:cNvPr id="102405" name="Rectangle 3">
            <a:extLst>
              <a:ext uri="{FF2B5EF4-FFF2-40B4-BE49-F238E27FC236}">
                <a16:creationId xmlns:a16="http://schemas.microsoft.com/office/drawing/2014/main" id="{35556F2A-D829-4519-A159-2AF1100B4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319111"/>
              </p:ext>
            </p:extLst>
          </p:nvPr>
        </p:nvGraphicFramePr>
        <p:xfrm>
          <a:off x="609600" y="1295406"/>
          <a:ext cx="10972800" cy="4830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anchor="ctr">
            <a:normAutofit/>
          </a:bodyPr>
          <a:lstStyle/>
          <a:p>
            <a:r>
              <a:rPr lang="en-AU" b="1"/>
              <a:t>Understanding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Good designers have the ability to understand the intended users of a product. They under-stand what it is that users want — not just what they say they want; and can identify the real needs of their clients.</a:t>
            </a:r>
            <a:endParaRPr lang="en-AU" dirty="0"/>
          </a:p>
        </p:txBody>
      </p:sp>
      <p:pic>
        <p:nvPicPr>
          <p:cNvPr id="2050" name="Picture 2" descr="A group of people posing for the camera&#10;&#10;Description automatically generated"/>
          <p:cNvPicPr>
            <a:picLocks noChangeAspect="1" noChangeArrowheads="1"/>
          </p:cNvPicPr>
          <p:nvPr/>
        </p:nvPicPr>
        <p:blipFill rotWithShape="1">
          <a:blip r:embed="rId3" cstate="print"/>
          <a:srcRect l="5098" r="-2" b="-2"/>
          <a:stretch/>
        </p:blipFill>
        <p:spPr bwMode="auto">
          <a:xfrm>
            <a:off x="6193376" y="2174875"/>
            <a:ext cx="5389033" cy="395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6E35A6-DB55-1747-AF48-0D3F1E5366DB}"/>
              </a:ext>
            </a:extLst>
          </p:cNvPr>
          <p:cNvSpPr txBox="1"/>
          <p:nvPr/>
        </p:nvSpPr>
        <p:spPr>
          <a:xfrm>
            <a:off x="9696400" y="6237312"/>
            <a:ext cx="2036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Source: interactive.usc.edu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anchor="ctr">
            <a:normAutofit/>
          </a:bodyPr>
          <a:lstStyle/>
          <a:p>
            <a:r>
              <a:rPr lang="en-AU" b="1"/>
              <a:t>The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>
            <a:normAutofit/>
          </a:bodyPr>
          <a:lstStyle/>
          <a:p>
            <a:r>
              <a:rPr lang="en-AU" dirty="0"/>
              <a:t>How should we design?</a:t>
            </a:r>
          </a:p>
          <a:p>
            <a:r>
              <a:rPr lang="en-AU" dirty="0"/>
              <a:t>Why the focus on ‘users’ and the ‘user experience’?</a:t>
            </a:r>
          </a:p>
          <a:p>
            <a:r>
              <a:rPr lang="en-AU" dirty="0"/>
              <a:t>What steps are used to design interfaces?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7600" y="1709267"/>
            <a:ext cx="5384800" cy="43078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0F8AC1-0B71-2B4A-A13A-58DDB4A9E6E5}"/>
              </a:ext>
            </a:extLst>
          </p:cNvPr>
          <p:cNvSpPr txBox="1"/>
          <p:nvPr/>
        </p:nvSpPr>
        <p:spPr>
          <a:xfrm>
            <a:off x="9120336" y="6126169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Source: meteortree.com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</p:spPr>
        <p:txBody>
          <a:bodyPr anchor="ctr">
            <a:normAutofit/>
          </a:bodyPr>
          <a:lstStyle/>
          <a:p>
            <a:r>
              <a:rPr lang="en-AU" b="1"/>
              <a:t>Interaction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>
            <a:normAutofit/>
          </a:bodyPr>
          <a:lstStyle/>
          <a:p>
            <a:r>
              <a:rPr lang="en-US" dirty="0"/>
              <a:t>Good design is not only about making something look good: it is more importantly about making the product </a:t>
            </a:r>
            <a:r>
              <a:rPr lang="en-US" i="1" dirty="0"/>
              <a:t>usable</a:t>
            </a:r>
            <a:r>
              <a:rPr lang="en-US" dirty="0"/>
              <a:t>.</a:t>
            </a:r>
          </a:p>
          <a:p>
            <a:r>
              <a:rPr lang="en-US" dirty="0"/>
              <a:t>How can the ‘conversations’ between users and systems occur with ease.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7458" r="13720" b="-1"/>
          <a:stretch/>
        </p:blipFill>
        <p:spPr bwMode="auto">
          <a:xfrm>
            <a:off x="6197600" y="1600206"/>
            <a:ext cx="5384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031323-3FCD-7D46-8E31-55C66D1DAD09}"/>
              </a:ext>
            </a:extLst>
          </p:cNvPr>
          <p:cNvSpPr txBox="1"/>
          <p:nvPr/>
        </p:nvSpPr>
        <p:spPr>
          <a:xfrm>
            <a:off x="9532480" y="6306376"/>
            <a:ext cx="2049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>
                <a:latin typeface="Arial" pitchFamily="34" charset="0"/>
                <a:cs typeface="Arial" pitchFamily="34" charset="0"/>
              </a:rPr>
              <a:t>Source: www.synology.com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Deakin ORG">
      <a:dk1>
        <a:srgbClr val="F79625"/>
      </a:dk1>
      <a:lt1>
        <a:sysClr val="window" lastClr="FFFFFF"/>
      </a:lt1>
      <a:dk2>
        <a:srgbClr val="068DA4"/>
      </a:dk2>
      <a:lt2>
        <a:srgbClr val="B0BB67"/>
      </a:lt2>
      <a:accent1>
        <a:srgbClr val="FFFFFF"/>
      </a:accent1>
      <a:accent2>
        <a:srgbClr val="000000"/>
      </a:accent2>
      <a:accent3>
        <a:srgbClr val="B0BB67"/>
      </a:accent3>
      <a:accent4>
        <a:srgbClr val="F79625"/>
      </a:accent4>
      <a:accent5>
        <a:srgbClr val="068DA4"/>
      </a:accent5>
      <a:accent6>
        <a:srgbClr val="D1D2D4"/>
      </a:accent6>
      <a:hlink>
        <a:srgbClr val="5A4A61"/>
      </a:hlink>
      <a:folHlink>
        <a:srgbClr val="5A4A61"/>
      </a:folHlink>
    </a:clrScheme>
    <a:fontScheme name="Deakin Wordy">
      <a:majorFont>
        <a:latin typeface="WordyBlack"/>
        <a:ea typeface=""/>
        <a:cs typeface=""/>
      </a:majorFont>
      <a:minorFont>
        <a:latin typeface="Wordy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2_Office Theme">
  <a:themeElements>
    <a:clrScheme name="Deakin ORG">
      <a:dk1>
        <a:srgbClr val="F79625"/>
      </a:dk1>
      <a:lt1>
        <a:sysClr val="window" lastClr="FFFFFF"/>
      </a:lt1>
      <a:dk2>
        <a:srgbClr val="068DA4"/>
      </a:dk2>
      <a:lt2>
        <a:srgbClr val="B0BB67"/>
      </a:lt2>
      <a:accent1>
        <a:srgbClr val="FFFFFF"/>
      </a:accent1>
      <a:accent2>
        <a:srgbClr val="000000"/>
      </a:accent2>
      <a:accent3>
        <a:srgbClr val="B0BB67"/>
      </a:accent3>
      <a:accent4>
        <a:srgbClr val="F79625"/>
      </a:accent4>
      <a:accent5>
        <a:srgbClr val="068DA4"/>
      </a:accent5>
      <a:accent6>
        <a:srgbClr val="D1D2D4"/>
      </a:accent6>
      <a:hlink>
        <a:srgbClr val="5A4A61"/>
      </a:hlink>
      <a:folHlink>
        <a:srgbClr val="5A4A61"/>
      </a:folHlink>
    </a:clrScheme>
    <a:fontScheme name="Deakin Wordy">
      <a:majorFont>
        <a:latin typeface="WordyBlack"/>
        <a:ea typeface=""/>
        <a:cs typeface=""/>
      </a:majorFont>
      <a:minorFont>
        <a:latin typeface="Wordy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Macintosh PowerPoint</Application>
  <PresentationFormat>Widescreen</PresentationFormat>
  <Paragraphs>74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Times</vt:lpstr>
      <vt:lpstr>Trebuchet MS</vt:lpstr>
      <vt:lpstr>WordyBlack</vt:lpstr>
      <vt:lpstr>WordyLight</vt:lpstr>
      <vt:lpstr>LectureTemplate</vt:lpstr>
      <vt:lpstr>2_Office Theme</vt:lpstr>
      <vt:lpstr>12_Office Theme</vt:lpstr>
      <vt:lpstr> SIT216: USER CENTRED DESIGN  INTRODUCTION &amp; TOPICS</vt:lpstr>
      <vt:lpstr>Introduction</vt:lpstr>
      <vt:lpstr>Timeline and Activities</vt:lpstr>
      <vt:lpstr>Introduction</vt:lpstr>
      <vt:lpstr>Topics</vt:lpstr>
      <vt:lpstr>Topics</vt:lpstr>
      <vt:lpstr>Understanding Users</vt:lpstr>
      <vt:lpstr>The Design Process</vt:lpstr>
      <vt:lpstr>Interaction Design</vt:lpstr>
      <vt:lpstr>Interface Design</vt:lpstr>
      <vt:lpstr>Evaluating Interfaces</vt:lpstr>
      <vt:lpstr>USER CENTRED DESIGN</vt:lpstr>
      <vt:lpstr>User Centred Design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SIT216: USER CENTRED DESIGN  INTRODUCTION &amp; TOPICS</dc:title>
  <dc:creator>Hasan Ferdous</dc:creator>
  <cp:lastModifiedBy>Hasan Ferdous</cp:lastModifiedBy>
  <cp:revision>1</cp:revision>
  <dcterms:created xsi:type="dcterms:W3CDTF">2020-10-19T01:37:39Z</dcterms:created>
  <dcterms:modified xsi:type="dcterms:W3CDTF">2020-10-19T01:37:46Z</dcterms:modified>
</cp:coreProperties>
</file>