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5" r:id="rId5"/>
    <p:sldId id="260" r:id="rId6"/>
    <p:sldId id="262" r:id="rId7"/>
    <p:sldId id="257" r:id="rId8"/>
    <p:sldId id="264" r:id="rId9"/>
    <p:sldId id="263" r:id="rId10"/>
    <p:sldId id="261" r:id="rId11"/>
    <p:sldId id="272"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9144000" cy="1979930"/>
          </a:xfrm>
        </p:spPr>
        <p:txBody>
          <a:bodyPr>
            <a:normAutofit fontScale="90000"/>
          </a:bodyPr>
          <a:lstStyle/>
          <a:p>
            <a:r>
              <a:rPr lang="en-US" dirty="0"/>
              <a:t>                                                      </a:t>
            </a:r>
            <a:br>
              <a:rPr lang="en-US" dirty="0"/>
            </a:br>
            <a:r>
              <a:rPr lang="en-US" sz="5335" dirty="0"/>
              <a:t>SMART WATER MANAGEMENT</a:t>
            </a:r>
            <a:endParaRPr lang="en-US" sz="5335" dirty="0"/>
          </a:p>
        </p:txBody>
      </p:sp>
      <p:sp>
        <p:nvSpPr>
          <p:cNvPr id="3" name="Subtitle 2"/>
          <p:cNvSpPr>
            <a:spLocks noGrp="1"/>
          </p:cNvSpPr>
          <p:nvPr>
            <p:ph type="subTitle" idx="1"/>
          </p:nvPr>
        </p:nvSpPr>
        <p:spPr>
          <a:xfrm>
            <a:off x="4768215" y="4899025"/>
            <a:ext cx="5899785" cy="1369060"/>
          </a:xfrm>
        </p:spPr>
        <p:txBody>
          <a:bodyPr/>
          <a:lstStyle/>
          <a:p>
            <a:r>
              <a:rPr lang="en-US"/>
              <a:t>                           </a:t>
            </a:r>
            <a:endParaRPr lang="en-US"/>
          </a:p>
        </p:txBody>
      </p:sp>
      <p:sp>
        <p:nvSpPr>
          <p:cNvPr id="5" name="Text Box 4"/>
          <p:cNvSpPr txBox="1"/>
          <p:nvPr/>
        </p:nvSpPr>
        <p:spPr>
          <a:xfrm>
            <a:off x="7124065" y="4530725"/>
            <a:ext cx="4064000" cy="645160"/>
          </a:xfrm>
          <a:prstGeom prst="rect">
            <a:avLst/>
          </a:prstGeom>
          <a:noFill/>
        </p:spPr>
        <p:txBody>
          <a:bodyPr wrap="square" rtlCol="0">
            <a:spAutoFit/>
          </a:bodyPr>
          <a:p>
            <a:r>
              <a:rPr lang="en-US"/>
              <a:t>        </a:t>
            </a:r>
            <a:r>
              <a:rPr lang="en-US" sz="3600"/>
              <a:t>BY:S.AYESHA</a:t>
            </a:r>
            <a:endParaRPr lang="en-US" sz="3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Benefits </a:t>
            </a:r>
            <a:endParaRPr lang="en-US"/>
          </a:p>
        </p:txBody>
      </p:sp>
      <p:pic>
        <p:nvPicPr>
          <p:cNvPr id="4" name="Content Placeholder 3"/>
          <p:cNvPicPr>
            <a:picLocks noChangeAspect="1"/>
          </p:cNvPicPr>
          <p:nvPr>
            <p:ph idx="1"/>
          </p:nvPr>
        </p:nvPicPr>
        <p:blipFill>
          <a:blip r:embed="rId1"/>
          <a:stretch>
            <a:fillRect/>
          </a:stretch>
        </p:blipFill>
        <p:spPr>
          <a:xfrm>
            <a:off x="1382395" y="1174750"/>
            <a:ext cx="9426575" cy="4953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noChangeArrowheads="1"/>
          </p:cNvSpPr>
          <p:nvPr>
            <p:ph type="title"/>
          </p:nvPr>
        </p:nvSpPr>
        <p:spPr/>
        <p:txBody>
          <a:bodyPr/>
          <a:p>
            <a:r>
              <a:rPr lang="en-US"/>
              <a:t>                         </a:t>
            </a:r>
            <a:r>
              <a:rPr lang="en-US" sz="5400" i="1"/>
              <a:t>THANK YOU</a:t>
            </a:r>
            <a:endParaRPr lang="en-US" sz="5400" i="1"/>
          </a:p>
        </p:txBody>
      </p:sp>
      <p:sp>
        <p:nvSpPr>
          <p:cNvPr id="5" name="Subtitle 4"/>
          <p:cNvSpPr>
            <a:spLocks noGrp="1" noChangeArrowheads="1"/>
          </p:cNvSpPr>
          <p:nvPr>
            <p:ph type="subTitle" idx="4294967295"/>
          </p:nvPr>
        </p:nvSpPr>
        <p:spPr>
          <a:xfrm>
            <a:off x="1242695" y="1843405"/>
            <a:ext cx="10949305" cy="981075"/>
          </a:xfrm>
        </p:spPr>
        <p:txBody>
          <a:bodyPr/>
          <a:p>
            <a:pPr marL="0" indent="0">
              <a:buNone/>
            </a:pPr>
            <a:r>
              <a:rPr lang="en-US"/>
              <a:t>       </a:t>
            </a:r>
            <a:endParaRPr lang="en-US"/>
          </a:p>
        </p:txBody>
      </p:sp>
      <p:pic>
        <p:nvPicPr>
          <p:cNvPr id="7" name="Picture 6"/>
          <p:cNvPicPr>
            <a:picLocks noChangeAspect="1"/>
          </p:cNvPicPr>
          <p:nvPr/>
        </p:nvPicPr>
        <p:blipFill>
          <a:blip r:embed="rId1">
            <a:clrChange>
              <a:clrFrom>
                <a:srgbClr val="FFF8F1">
                  <a:alpha val="100000"/>
                </a:srgbClr>
              </a:clrFrom>
              <a:clrTo>
                <a:srgbClr val="FFF8F1">
                  <a:alpha val="100000"/>
                  <a:alpha val="0"/>
                </a:srgbClr>
              </a:clrTo>
            </a:clrChange>
          </a:blip>
          <a:stretch>
            <a:fillRect/>
          </a:stretch>
        </p:blipFill>
        <p:spPr>
          <a:xfrm>
            <a:off x="1472565" y="1158875"/>
            <a:ext cx="9246870" cy="50323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IOT IN WATER MANAGEMENT</a:t>
            </a:r>
            <a:endParaRPr lang="en-US"/>
          </a:p>
        </p:txBody>
      </p:sp>
      <p:sp>
        <p:nvSpPr>
          <p:cNvPr id="3" name="Content Placeholder 2"/>
          <p:cNvSpPr>
            <a:spLocks noGrp="1"/>
          </p:cNvSpPr>
          <p:nvPr>
            <p:ph idx="1"/>
          </p:nvPr>
        </p:nvSpPr>
        <p:spPr/>
        <p:txBody>
          <a:bodyPr/>
          <a:p>
            <a:r>
              <a:rPr lang="en-US"/>
              <a:t>IoT water management systems leverage numerous sensors that collect real-time insights on how resources are used. These devices transmit the gathered data to the user's application online. This information empowers analysis of consumption patterns and encourages more rational water consumption.</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p:cNvPicPr>
            <a:picLocks noChangeAspect="1"/>
          </p:cNvPicPr>
          <p:nvPr>
            <p:ph idx="4294967295"/>
          </p:nvPr>
        </p:nvPicPr>
        <p:blipFill>
          <a:blip r:embed="rId1"/>
          <a:stretch>
            <a:fillRect/>
          </a:stretch>
        </p:blipFill>
        <p:spPr>
          <a:xfrm>
            <a:off x="1673860" y="671830"/>
            <a:ext cx="7924800" cy="50082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 of </a:t>
            </a:r>
            <a:r>
              <a:rPr lang="en-US">
                <a:sym typeface="+mn-ea"/>
              </a:rPr>
              <a:t>Arduino </a:t>
            </a:r>
            <a:endParaRPr lang="en-US"/>
          </a:p>
        </p:txBody>
      </p:sp>
      <p:sp>
        <p:nvSpPr>
          <p:cNvPr id="3" name="Content Placeholder 2"/>
          <p:cNvSpPr>
            <a:spLocks noGrp="1"/>
          </p:cNvSpPr>
          <p:nvPr>
            <p:ph idx="1"/>
          </p:nvPr>
        </p:nvSpPr>
        <p:spPr/>
        <p:txBody>
          <a:bodyPr/>
          <a:p>
            <a:r>
              <a:rPr lang="en-US"/>
              <a:t>It proposes the design of smart water management system based on IoT application which helps controlling and monitoring of rain water with the help of Arduino UNO as a microcontroller which helps in processing information received from various sensors such as rain sensor, ultrasonic sensor, flow sensor, leak detectors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PythonScript for </a:t>
            </a:r>
            <a:r>
              <a:rPr lang="en-US">
                <a:sym typeface="+mn-ea"/>
              </a:rPr>
              <a:t>Arduino </a:t>
            </a:r>
            <a:endParaRPr lang="en-US"/>
          </a:p>
        </p:txBody>
      </p:sp>
      <p:pic>
        <p:nvPicPr>
          <p:cNvPr id="4" name="Content Placeholder 3" descr="IMG_20231019_095610"/>
          <p:cNvPicPr>
            <a:picLocks noChangeAspect="1"/>
          </p:cNvPicPr>
          <p:nvPr>
            <p:ph idx="1"/>
          </p:nvPr>
        </p:nvPicPr>
        <p:blipFill>
          <a:blip r:embed="rId1"/>
          <a:stretch>
            <a:fillRect/>
          </a:stretch>
        </p:blipFill>
        <p:spPr>
          <a:xfrm>
            <a:off x="1428115" y="1512570"/>
            <a:ext cx="9334500" cy="42767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1397000"/>
          </a:xfrm>
        </p:spPr>
        <p:txBody>
          <a:bodyPr>
            <a:normAutofit/>
          </a:bodyPr>
          <a:p>
            <a:r>
              <a:rPr lang="en-US">
                <a:sym typeface="+mn-ea"/>
              </a:rPr>
              <a:t>Sketch of the hardware connections for the static Arduino section. </a:t>
            </a:r>
            <a:endParaRPr lang="en-US"/>
          </a:p>
        </p:txBody>
      </p:sp>
      <p:pic>
        <p:nvPicPr>
          <p:cNvPr id="4" name="Content Placeholder 3"/>
          <p:cNvPicPr>
            <a:picLocks noChangeAspect="1"/>
          </p:cNvPicPr>
          <p:nvPr>
            <p:ph idx="1"/>
          </p:nvPr>
        </p:nvPicPr>
        <p:blipFill>
          <a:blip r:embed="rId1"/>
          <a:stretch>
            <a:fillRect/>
          </a:stretch>
        </p:blipFill>
        <p:spPr>
          <a:xfrm>
            <a:off x="2957195" y="2310130"/>
            <a:ext cx="6276975" cy="33813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Tank level Monitoring </a:t>
            </a:r>
            <a:endParaRPr lang="en-US"/>
          </a:p>
        </p:txBody>
      </p:sp>
      <p:pic>
        <p:nvPicPr>
          <p:cNvPr id="4" name="Content Placeholder 3" descr="w4"/>
          <p:cNvPicPr>
            <a:picLocks noChangeAspect="1"/>
          </p:cNvPicPr>
          <p:nvPr>
            <p:ph idx="1"/>
          </p:nvPr>
        </p:nvPicPr>
        <p:blipFill>
          <a:blip r:embed="rId1"/>
          <a:stretch>
            <a:fillRect/>
          </a:stretch>
        </p:blipFill>
        <p:spPr>
          <a:xfrm>
            <a:off x="1368425" y="1493520"/>
            <a:ext cx="9039860" cy="43148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Representation of Final Output</a:t>
            </a:r>
            <a:endParaRPr lang="en-US"/>
          </a:p>
        </p:txBody>
      </p:sp>
      <p:pic>
        <p:nvPicPr>
          <p:cNvPr id="4" name="Content Placeholder 3" descr="w3"/>
          <p:cNvPicPr>
            <a:picLocks noChangeAspect="1"/>
          </p:cNvPicPr>
          <p:nvPr>
            <p:ph idx="1"/>
          </p:nvPr>
        </p:nvPicPr>
        <p:blipFill>
          <a:blip r:embed="rId1"/>
          <a:stretch>
            <a:fillRect/>
          </a:stretch>
        </p:blipFill>
        <p:spPr>
          <a:xfrm>
            <a:off x="609600" y="1163955"/>
            <a:ext cx="10434320" cy="46196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 of IOT </a:t>
            </a:r>
            <a:endParaRPr lang="en-US"/>
          </a:p>
        </p:txBody>
      </p:sp>
      <p:sp>
        <p:nvSpPr>
          <p:cNvPr id="3" name="Content Placeholder 2"/>
          <p:cNvSpPr>
            <a:spLocks noGrp="1"/>
          </p:cNvSpPr>
          <p:nvPr>
            <p:ph idx="1"/>
          </p:nvPr>
        </p:nvSpPr>
        <p:spPr/>
        <p:txBody>
          <a:bodyPr/>
          <a:p>
            <a:r>
              <a:rPr lang="en-US"/>
              <a:t>An IoT smart water meter tracks the quality, pressure, and consumed quantity of water in a household or industry. An IoT smart water sensor can be used to track the flow of water across the entire plant and over the distribution channels. Helping in leakage detection, to reduce water wastage.</a:t>
            </a:r>
            <a:endParaRPr lang="en-US"/>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1277</Words>
  <Application>WPS Presentation</Application>
  <PresentationFormat>Widescreen</PresentationFormat>
  <Paragraphs>32</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Arial</vt:lpstr>
      <vt:lpstr>SimSun</vt:lpstr>
      <vt:lpstr>Wingdings</vt:lpstr>
      <vt:lpstr>Microsoft YaHei</vt:lpstr>
      <vt:lpstr>Arial Unicode MS</vt:lpstr>
      <vt:lpstr>Calibri</vt:lpstr>
      <vt:lpstr>Orange Waves</vt:lpstr>
      <vt:lpstr>                                                       SMART WATER MANAGEMENT</vt:lpstr>
      <vt:lpstr>IOT IN WATER MANAGEMENT</vt:lpstr>
      <vt:lpstr>PowerPoint 演示文稿</vt:lpstr>
      <vt:lpstr>Use of Arduino </vt:lpstr>
      <vt:lpstr>PythonScript for Arduino </vt:lpstr>
      <vt:lpstr>Sketch of the hardware connections for the static Arduino section. </vt:lpstr>
      <vt:lpstr>Tank level Monitoring </vt:lpstr>
      <vt:lpstr>Representation of Final Output</vt:lpstr>
      <vt:lpstr>Use of IOT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SMART WATER MANAGEMENT</dc:title>
  <dc:creator/>
  <cp:lastModifiedBy>USER</cp:lastModifiedBy>
  <cp:revision>7</cp:revision>
  <dcterms:created xsi:type="dcterms:W3CDTF">2023-10-17T17:05:00Z</dcterms:created>
  <dcterms:modified xsi:type="dcterms:W3CDTF">2023-10-24T14:00:06Z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3565172A2ACF4729BB0371F004036709_13</vt:lpwstr>
  </property>
  <property fmtid="{D5CDD505-2E9C-101B-9397-08002B2CF9AE}" pid="3" name="KSOProductBuildVer">
    <vt:lpwstr>1033-12.2.0.13266</vt:lpwstr>
  </property>
</Properties>
</file>