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57" r:id="rId5"/>
    <p:sldId id="258" r:id="rId6"/>
    <p:sldId id="264" r:id="rId7"/>
    <p:sldId id="259" r:id="rId8"/>
    <p:sldId id="263" r:id="rId9"/>
    <p:sldId id="260" r:id="rId10"/>
    <p:sldId id="268"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SMART WATER MANAGEMENT</a:t>
            </a:r>
            <a:endParaRPr lang="en-US" dirty="0"/>
          </a:p>
        </p:txBody>
      </p:sp>
      <p:sp>
        <p:nvSpPr>
          <p:cNvPr id="3" name="Subtitle 2"/>
          <p:cNvSpPr>
            <a:spLocks noGrp="1"/>
          </p:cNvSpPr>
          <p:nvPr>
            <p:ph type="subTitle" idx="1"/>
          </p:nvPr>
        </p:nvSpPr>
        <p:spPr>
          <a:xfrm>
            <a:off x="626745" y="3615055"/>
            <a:ext cx="10949305" cy="2199005"/>
          </a:xfrm>
        </p:spPr>
        <p:txBody>
          <a:bodyPr/>
          <a:lstStyle/>
          <a:p>
            <a:r>
              <a:rPr lang="en-US"/>
              <a:t>                                                          </a:t>
            </a:r>
            <a:endParaRPr lang="en-US"/>
          </a:p>
          <a:p>
            <a:endParaRPr lang="en-US"/>
          </a:p>
          <a:p>
            <a:r>
              <a:rPr lang="en-US"/>
              <a:t>                                                              BY:S.AYESHA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do IoT sensors reduce water waste?</a:t>
            </a:r>
            <a:endParaRPr lang="en-US"/>
          </a:p>
        </p:txBody>
      </p:sp>
      <p:sp>
        <p:nvSpPr>
          <p:cNvPr id="3" name="Content Placeholder 2"/>
          <p:cNvSpPr>
            <a:spLocks noGrp="1"/>
          </p:cNvSpPr>
          <p:nvPr>
            <p:ph idx="1"/>
          </p:nvPr>
        </p:nvSpPr>
        <p:spPr/>
        <p:txBody>
          <a:bodyPr/>
          <a:p>
            <a:r>
              <a:rPr lang="en-US"/>
              <a:t>Tankless water dispensers use IoT sensors to detect when water is needed and only dispense water when it is necessary. This can significantly reduce water waste and promote more sustainable water usage. Greywater systems are another solution that can help conserve water in areas with limited resources.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SCOPE </a:t>
            </a:r>
            <a:endParaRPr lang="en-US"/>
          </a:p>
        </p:txBody>
      </p:sp>
      <p:sp>
        <p:nvSpPr>
          <p:cNvPr id="3" name="Content Placeholder 2"/>
          <p:cNvSpPr>
            <a:spLocks noGrp="1"/>
          </p:cNvSpPr>
          <p:nvPr>
            <p:ph idx="1"/>
          </p:nvPr>
        </p:nvSpPr>
        <p:spPr/>
        <p:txBody>
          <a:bodyPr/>
          <a:p>
            <a:r>
              <a:rPr lang="en-US"/>
              <a:t>In addition to this, an architecture of a smart water management system based on IoT and Machine learning has also been proposed as future scope which addresses all these essential attributes and also uses machine learning based predictions which can increase the efficiency of the smart management system.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Content Placeholder 2"/>
          <p:cNvSpPr>
            <a:spLocks noGrp="1"/>
          </p:cNvSpPr>
          <p:nvPr>
            <p:ph idx="1"/>
          </p:nvPr>
        </p:nvSpPr>
        <p:spPr/>
        <p:txBody>
          <a:bodyPr/>
          <a:p>
            <a:r>
              <a:rPr lang="en-US"/>
              <a:t>Abstract— This project helps to regulate the proper maintenance of water tank information to monitoring section with proper updation of records. problem affects various processes in water management, such as water consumption, distribution, Water dust formed in the water tank.</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Smart water management using iot</a:t>
            </a:r>
            <a:endParaRPr lang="en-US"/>
          </a:p>
        </p:txBody>
      </p:sp>
      <p:sp>
        <p:nvSpPr>
          <p:cNvPr id="3" name="Content Placeholder 2"/>
          <p:cNvSpPr>
            <a:spLocks noGrp="1"/>
          </p:cNvSpPr>
          <p:nvPr>
            <p:ph idx="1"/>
          </p:nvPr>
        </p:nvSpPr>
        <p:spPr/>
        <p:txBody>
          <a:bodyPr/>
          <a:p>
            <a:r>
              <a:rPr lang="en-US"/>
              <a:t>IoT-enabled water management systems leverage numerous sensors that collect real-time insights on how resources are used. These devices transmit the gathered data to the user's application online. This information empowers analysis of consumption patterns and encourages more rational water consumption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REPRESENTATION</a:t>
            </a:r>
            <a:endParaRPr lang="en-US"/>
          </a:p>
        </p:txBody>
      </p:sp>
      <p:pic>
        <p:nvPicPr>
          <p:cNvPr id="4" name="Content Placeholder 3" descr="IOT1"/>
          <p:cNvPicPr>
            <a:picLocks noChangeAspect="1"/>
          </p:cNvPicPr>
          <p:nvPr>
            <p:ph idx="1"/>
          </p:nvPr>
        </p:nvPicPr>
        <p:blipFill>
          <a:blip r:embed="rId1"/>
          <a:stretch>
            <a:fillRect/>
          </a:stretch>
        </p:blipFill>
        <p:spPr>
          <a:xfrm>
            <a:off x="987425" y="1663065"/>
            <a:ext cx="9887585" cy="45021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 OF WATER MANAGEMENT</a:t>
            </a:r>
            <a:endParaRPr lang="en-US"/>
          </a:p>
        </p:txBody>
      </p:sp>
      <p:sp>
        <p:nvSpPr>
          <p:cNvPr id="3" name="Content Placeholder 2"/>
          <p:cNvSpPr>
            <a:spLocks noGrp="1"/>
          </p:cNvSpPr>
          <p:nvPr>
            <p:ph idx="1"/>
          </p:nvPr>
        </p:nvSpPr>
        <p:spPr/>
        <p:txBody>
          <a:bodyPr/>
          <a:p>
            <a:r>
              <a:rPr lang="en-US"/>
              <a:t>Smart Water Management can include monitoring and managing water resources, distribution networks, and infrastructure, as well as reducing water waste and improving water quality. The goal of smart water management is to optimize the use of water resources and improve the overall performance of water systems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759585"/>
          </a:xfrm>
        </p:spPr>
        <p:txBody>
          <a:bodyPr/>
          <a:p>
            <a:r>
              <a:rPr lang="en-US">
                <a:sym typeface="+mn-ea"/>
              </a:rPr>
              <a:t>Real-Life Example: Smart Dam Monitoring</a:t>
            </a:r>
            <a:br>
              <a:rPr lang="en-US"/>
            </a:br>
            <a:br>
              <a:rPr lang="en-US"/>
            </a:br>
            <a:endParaRPr lang="en-US"/>
          </a:p>
        </p:txBody>
      </p:sp>
      <p:sp>
        <p:nvSpPr>
          <p:cNvPr id="3" name="Content Placeholder 2"/>
          <p:cNvSpPr>
            <a:spLocks noGrp="1"/>
          </p:cNvSpPr>
          <p:nvPr>
            <p:ph idx="1"/>
          </p:nvPr>
        </p:nvSpPr>
        <p:spPr/>
        <p:txBody>
          <a:bodyPr/>
          <a:p>
            <a:pPr marL="0" indent="0">
              <a:buNone/>
            </a:pPr>
            <a:r>
              <a:rPr lang="en-US"/>
              <a:t>A ThingsLog level monitoring solution helps dam owners in Bulgaria to manage more than 100 dams in the region. IoT sensors remotely watch water levels at each dam site. The system sends instant alerts if flooding is possible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WATER CONSERVATION</a:t>
            </a:r>
            <a:endParaRPr lang="en-US"/>
          </a:p>
        </p:txBody>
      </p:sp>
      <p:sp>
        <p:nvSpPr>
          <p:cNvPr id="3" name="Content Placeholder 2"/>
          <p:cNvSpPr>
            <a:spLocks noGrp="1"/>
          </p:cNvSpPr>
          <p:nvPr>
            <p:ph idx="1"/>
          </p:nvPr>
        </p:nvSpPr>
        <p:spPr/>
        <p:txBody>
          <a:bodyPr/>
          <a:p>
            <a:r>
              <a:rPr lang="en-US"/>
              <a:t>IoT technology will enable smart water meters, sensors, and irrigation systems to be deployed in homes and businesses with ease. As California's water supplies dwindle, IoT technology can help conserve what is left.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SMART WATER TECHNOLOGIES</a:t>
            </a:r>
            <a:endParaRPr lang="en-US"/>
          </a:p>
        </p:txBody>
      </p:sp>
      <p:sp>
        <p:nvSpPr>
          <p:cNvPr id="3" name="Content Placeholder 2"/>
          <p:cNvSpPr>
            <a:spLocks noGrp="1"/>
          </p:cNvSpPr>
          <p:nvPr>
            <p:ph idx="1"/>
          </p:nvPr>
        </p:nvSpPr>
        <p:spPr/>
        <p:txBody>
          <a:bodyPr/>
          <a:p>
            <a:r>
              <a:rPr lang="en-US"/>
              <a:t>Smart water refers to a movement in the water industry involving emerging technology that includes hardware, software, and analytics to help water water and wastewater utilities target solve problems through automation, data gathering and data analysis.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 of IoT in smart waste management</a:t>
            </a:r>
            <a:endParaRPr lang="en-US"/>
          </a:p>
        </p:txBody>
      </p:sp>
      <p:sp>
        <p:nvSpPr>
          <p:cNvPr id="3" name="Content Placeholder 2"/>
          <p:cNvSpPr>
            <a:spLocks noGrp="1"/>
          </p:cNvSpPr>
          <p:nvPr>
            <p:ph idx="1"/>
          </p:nvPr>
        </p:nvSpPr>
        <p:spPr/>
        <p:txBody>
          <a:bodyPr/>
          <a:p>
            <a:r>
              <a:rPr lang="en-US"/>
              <a:t>IoT platforms can help better understand the state of waste management in a city or a town. IoT platforms can collect vast amounts of data from a city's waste management operations. It can provide detailed analytics into the amount of waste collected, fuel used, the rate of emissions, energy recovery, and other data.</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2922</Words>
  <Application>WPS Presentation</Application>
  <PresentationFormat>Widescreen</PresentationFormat>
  <Paragraphs>44</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MANAGEMENT</dc:title>
  <dc:creator/>
  <cp:lastModifiedBy>USER</cp:lastModifiedBy>
  <cp:revision>1</cp:revision>
  <dcterms:created xsi:type="dcterms:W3CDTF">2023-09-29T15:25:40Z</dcterms:created>
  <dcterms:modified xsi:type="dcterms:W3CDTF">2023-09-29T15:25:40Z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03771AD6DE6A452F9D03E8DFC5F6DE84</vt:lpwstr>
  </property>
  <property fmtid="{D5CDD505-2E9C-101B-9397-08002B2CF9AE}" pid="3" name="KSOProductBuildVer">
    <vt:lpwstr>1033-11.2.0.11537</vt:lpwstr>
  </property>
</Properties>
</file>