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59" r:id="rId5"/>
    <p:sldId id="260" r:id="rId6"/>
    <p:sldId id="263" r:id="rId7"/>
    <p:sldId id="268" r:id="rId8"/>
    <p:sldId id="269" r:id="rId9"/>
  </p:sldIdLst>
  <p:sldSz cx="18288000" cy="10287000"/>
  <p:notesSz cx="6858000" cy="9144000"/>
  <p:embeddedFontLst>
    <p:embeddedFont>
      <p:font typeface="Open Sans Extra Bold" panose="020B0604020202020204" charset="0"/>
      <p:regular r:id="rId12"/>
    </p:embeddedFont>
    <p:embeddedFont>
      <p:font typeface="Poppins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579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306728-E0ED-7C3B-1F67-5A6B060E2D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2C474-4D42-0DA4-AE33-6D18580B4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52E41-B604-46B6-8C25-69A4206CDD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2CB72-7101-7841-17AA-4093262F56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48812-0026-E2A6-502B-D21313E459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E6335-8930-4F84-B57D-81795351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97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476F-6FA5-4F9C-9E2C-7AF2F065356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A6469-A05C-427D-BFCC-4CF15EB8E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A6469-A05C-427D-BFCC-4CF15EB8E7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1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9.sv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png"/><Relationship Id="rId21" Type="http://schemas.openxmlformats.org/officeDocument/2006/relationships/image" Target="../media/image41.svg"/><Relationship Id="rId42" Type="http://schemas.openxmlformats.org/officeDocument/2006/relationships/image" Target="../media/image62.png"/><Relationship Id="rId47" Type="http://schemas.openxmlformats.org/officeDocument/2006/relationships/image" Target="../media/image67.svg"/><Relationship Id="rId63" Type="http://schemas.openxmlformats.org/officeDocument/2006/relationships/image" Target="../media/image83.svg"/><Relationship Id="rId68" Type="http://schemas.openxmlformats.org/officeDocument/2006/relationships/image" Target="../media/image88.png"/><Relationship Id="rId84" Type="http://schemas.openxmlformats.org/officeDocument/2006/relationships/image" Target="../media/image104.png"/><Relationship Id="rId89" Type="http://schemas.openxmlformats.org/officeDocument/2006/relationships/image" Target="../media/image109.svg"/><Relationship Id="rId16" Type="http://schemas.openxmlformats.org/officeDocument/2006/relationships/image" Target="../media/image36.png"/><Relationship Id="rId11" Type="http://schemas.openxmlformats.org/officeDocument/2006/relationships/image" Target="../media/image31.sv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53" Type="http://schemas.openxmlformats.org/officeDocument/2006/relationships/image" Target="../media/image73.svg"/><Relationship Id="rId58" Type="http://schemas.openxmlformats.org/officeDocument/2006/relationships/image" Target="../media/image78.png"/><Relationship Id="rId74" Type="http://schemas.openxmlformats.org/officeDocument/2006/relationships/image" Target="../media/image94.png"/><Relationship Id="rId79" Type="http://schemas.openxmlformats.org/officeDocument/2006/relationships/image" Target="../media/image99.svg"/><Relationship Id="rId5" Type="http://schemas.openxmlformats.org/officeDocument/2006/relationships/image" Target="../media/image25.svg"/><Relationship Id="rId90" Type="http://schemas.openxmlformats.org/officeDocument/2006/relationships/image" Target="../media/image110.png"/><Relationship Id="rId95" Type="http://schemas.openxmlformats.org/officeDocument/2006/relationships/image" Target="../media/image115.svg"/><Relationship Id="rId22" Type="http://schemas.openxmlformats.org/officeDocument/2006/relationships/image" Target="../media/image42.png"/><Relationship Id="rId27" Type="http://schemas.openxmlformats.org/officeDocument/2006/relationships/image" Target="../media/image47.svg"/><Relationship Id="rId43" Type="http://schemas.openxmlformats.org/officeDocument/2006/relationships/image" Target="../media/image63.svg"/><Relationship Id="rId48" Type="http://schemas.openxmlformats.org/officeDocument/2006/relationships/image" Target="../media/image68.png"/><Relationship Id="rId64" Type="http://schemas.openxmlformats.org/officeDocument/2006/relationships/image" Target="../media/image84.png"/><Relationship Id="rId69" Type="http://schemas.openxmlformats.org/officeDocument/2006/relationships/image" Target="../media/image89.svg"/><Relationship Id="rId80" Type="http://schemas.openxmlformats.org/officeDocument/2006/relationships/image" Target="../media/image100.png"/><Relationship Id="rId85" Type="http://schemas.openxmlformats.org/officeDocument/2006/relationships/image" Target="../media/image105.svg"/><Relationship Id="rId3" Type="http://schemas.openxmlformats.org/officeDocument/2006/relationships/image" Target="../media/image23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59" Type="http://schemas.openxmlformats.org/officeDocument/2006/relationships/image" Target="../media/image79.svg"/><Relationship Id="rId67" Type="http://schemas.openxmlformats.org/officeDocument/2006/relationships/image" Target="../media/image87.svg"/><Relationship Id="rId20" Type="http://schemas.openxmlformats.org/officeDocument/2006/relationships/image" Target="../media/image40.png"/><Relationship Id="rId41" Type="http://schemas.openxmlformats.org/officeDocument/2006/relationships/image" Target="../media/image61.svg"/><Relationship Id="rId54" Type="http://schemas.openxmlformats.org/officeDocument/2006/relationships/image" Target="../media/image74.png"/><Relationship Id="rId62" Type="http://schemas.openxmlformats.org/officeDocument/2006/relationships/image" Target="../media/image82.png"/><Relationship Id="rId70" Type="http://schemas.openxmlformats.org/officeDocument/2006/relationships/image" Target="../media/image90.png"/><Relationship Id="rId75" Type="http://schemas.openxmlformats.org/officeDocument/2006/relationships/image" Target="../media/image95.svg"/><Relationship Id="rId83" Type="http://schemas.openxmlformats.org/officeDocument/2006/relationships/image" Target="../media/image103.svg"/><Relationship Id="rId88" Type="http://schemas.openxmlformats.org/officeDocument/2006/relationships/image" Target="../media/image108.png"/><Relationship Id="rId91" Type="http://schemas.openxmlformats.org/officeDocument/2006/relationships/image" Target="../media/image111.svg"/><Relationship Id="rId96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5" Type="http://schemas.openxmlformats.org/officeDocument/2006/relationships/image" Target="../media/image35.svg"/><Relationship Id="rId23" Type="http://schemas.openxmlformats.org/officeDocument/2006/relationships/image" Target="../media/image43.sv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svg"/><Relationship Id="rId57" Type="http://schemas.openxmlformats.org/officeDocument/2006/relationships/image" Target="../media/image77.svg"/><Relationship Id="rId10" Type="http://schemas.openxmlformats.org/officeDocument/2006/relationships/image" Target="../media/image30.png"/><Relationship Id="rId31" Type="http://schemas.openxmlformats.org/officeDocument/2006/relationships/image" Target="../media/image51.sv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80.png"/><Relationship Id="rId65" Type="http://schemas.openxmlformats.org/officeDocument/2006/relationships/image" Target="../media/image85.svg"/><Relationship Id="rId73" Type="http://schemas.openxmlformats.org/officeDocument/2006/relationships/image" Target="../media/image93.svg"/><Relationship Id="rId78" Type="http://schemas.openxmlformats.org/officeDocument/2006/relationships/image" Target="../media/image98.png"/><Relationship Id="rId81" Type="http://schemas.openxmlformats.org/officeDocument/2006/relationships/image" Target="../media/image101.svg"/><Relationship Id="rId86" Type="http://schemas.openxmlformats.org/officeDocument/2006/relationships/image" Target="../media/image106.png"/><Relationship Id="rId94" Type="http://schemas.openxmlformats.org/officeDocument/2006/relationships/image" Target="../media/image114.png"/><Relationship Id="rId99" Type="http://schemas.openxmlformats.org/officeDocument/2006/relationships/image" Target="../media/image119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9" Type="http://schemas.openxmlformats.org/officeDocument/2006/relationships/image" Target="../media/image59.svg"/><Relationship Id="rId34" Type="http://schemas.openxmlformats.org/officeDocument/2006/relationships/image" Target="../media/image54.png"/><Relationship Id="rId50" Type="http://schemas.openxmlformats.org/officeDocument/2006/relationships/image" Target="../media/image70.png"/><Relationship Id="rId55" Type="http://schemas.openxmlformats.org/officeDocument/2006/relationships/image" Target="../media/image75.svg"/><Relationship Id="rId76" Type="http://schemas.openxmlformats.org/officeDocument/2006/relationships/image" Target="../media/image96.png"/><Relationship Id="rId97" Type="http://schemas.openxmlformats.org/officeDocument/2006/relationships/image" Target="../media/image117.svg"/><Relationship Id="rId7" Type="http://schemas.openxmlformats.org/officeDocument/2006/relationships/image" Target="../media/image27.svg"/><Relationship Id="rId71" Type="http://schemas.openxmlformats.org/officeDocument/2006/relationships/image" Target="../media/image91.svg"/><Relationship Id="rId92" Type="http://schemas.openxmlformats.org/officeDocument/2006/relationships/image" Target="../media/image112.png"/><Relationship Id="rId2" Type="http://schemas.openxmlformats.org/officeDocument/2006/relationships/image" Target="../media/image22.png"/><Relationship Id="rId29" Type="http://schemas.openxmlformats.org/officeDocument/2006/relationships/image" Target="../media/image49.svg"/><Relationship Id="rId24" Type="http://schemas.openxmlformats.org/officeDocument/2006/relationships/image" Target="../media/image44.png"/><Relationship Id="rId40" Type="http://schemas.openxmlformats.org/officeDocument/2006/relationships/image" Target="../media/image60.png"/><Relationship Id="rId45" Type="http://schemas.openxmlformats.org/officeDocument/2006/relationships/image" Target="../media/image65.svg"/><Relationship Id="rId66" Type="http://schemas.openxmlformats.org/officeDocument/2006/relationships/image" Target="../media/image86.png"/><Relationship Id="rId87" Type="http://schemas.openxmlformats.org/officeDocument/2006/relationships/image" Target="../media/image107.svg"/><Relationship Id="rId61" Type="http://schemas.openxmlformats.org/officeDocument/2006/relationships/image" Target="../media/image81.svg"/><Relationship Id="rId82" Type="http://schemas.openxmlformats.org/officeDocument/2006/relationships/image" Target="../media/image102.png"/><Relationship Id="rId19" Type="http://schemas.openxmlformats.org/officeDocument/2006/relationships/image" Target="../media/image39.svg"/><Relationship Id="rId14" Type="http://schemas.openxmlformats.org/officeDocument/2006/relationships/image" Target="../media/image34.png"/><Relationship Id="rId30" Type="http://schemas.openxmlformats.org/officeDocument/2006/relationships/image" Target="../media/image50.png"/><Relationship Id="rId35" Type="http://schemas.openxmlformats.org/officeDocument/2006/relationships/image" Target="../media/image55.svg"/><Relationship Id="rId56" Type="http://schemas.openxmlformats.org/officeDocument/2006/relationships/image" Target="../media/image76.png"/><Relationship Id="rId77" Type="http://schemas.openxmlformats.org/officeDocument/2006/relationships/image" Target="../media/image97.svg"/><Relationship Id="rId8" Type="http://schemas.openxmlformats.org/officeDocument/2006/relationships/image" Target="../media/image28.png"/><Relationship Id="rId51" Type="http://schemas.openxmlformats.org/officeDocument/2006/relationships/image" Target="../media/image71.svg"/><Relationship Id="rId72" Type="http://schemas.openxmlformats.org/officeDocument/2006/relationships/image" Target="../media/image92.png"/><Relationship Id="rId93" Type="http://schemas.openxmlformats.org/officeDocument/2006/relationships/image" Target="../media/image113.svg"/><Relationship Id="rId98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logo of a book and a hand&#10;&#10;Description automatically generated">
            <a:extLst>
              <a:ext uri="{FF2B5EF4-FFF2-40B4-BE49-F238E27FC236}">
                <a16:creationId xmlns:a16="http://schemas.microsoft.com/office/drawing/2014/main" id="{716590E6-A111-4A9C-AB10-FAB0A06B8B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489" y="-31932"/>
            <a:ext cx="10318931" cy="1031893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097502" y="6046483"/>
            <a:ext cx="14099416" cy="1409941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91331" y="4092623"/>
            <a:ext cx="8779632" cy="1548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10000" dirty="0" err="1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BookBridge</a:t>
            </a:r>
            <a:endParaRPr lang="en-US" sz="10000" dirty="0">
              <a:solidFill>
                <a:srgbClr val="145DA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8757394" y="7978828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91331" y="5714734"/>
            <a:ext cx="7366063" cy="47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SE-S1-WD-11</a:t>
            </a:r>
          </a:p>
        </p:txBody>
      </p:sp>
      <p:pic>
        <p:nvPicPr>
          <p:cNvPr id="26" name="Picture 25" descr="A phone screen with a logo and a hand and a book&#10;&#10;Description automatically generated">
            <a:extLst>
              <a:ext uri="{FF2B5EF4-FFF2-40B4-BE49-F238E27FC236}">
                <a16:creationId xmlns:a16="http://schemas.microsoft.com/office/drawing/2014/main" id="{5BDCB7FA-A303-F326-8C60-4BA6D95DE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643" y="1203335"/>
            <a:ext cx="3921820" cy="7899348"/>
          </a:xfrm>
          <a:prstGeom prst="rect">
            <a:avLst/>
          </a:prstGeom>
        </p:spPr>
      </p:pic>
      <p:sp>
        <p:nvSpPr>
          <p:cNvPr id="29" name="TextBox 6">
            <a:extLst>
              <a:ext uri="{FF2B5EF4-FFF2-40B4-BE49-F238E27FC236}">
                <a16:creationId xmlns:a16="http://schemas.microsoft.com/office/drawing/2014/main" id="{A2BFD57B-CED7-9D3D-4989-347F0EFB4B0B}"/>
              </a:ext>
            </a:extLst>
          </p:cNvPr>
          <p:cNvSpPr txBox="1"/>
          <p:nvPr/>
        </p:nvSpPr>
        <p:spPr>
          <a:xfrm>
            <a:off x="1462493" y="2850457"/>
            <a:ext cx="5687865" cy="139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480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Business Pitch for</a:t>
            </a:r>
            <a:endParaRPr lang="en-US" sz="9156" dirty="0">
              <a:solidFill>
                <a:srgbClr val="145DA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pic>
        <p:nvPicPr>
          <p:cNvPr id="31" name="Picture 30" descr="A logo of a book and a hand&#10;&#10;Description automatically generated">
            <a:extLst>
              <a:ext uri="{FF2B5EF4-FFF2-40B4-BE49-F238E27FC236}">
                <a16:creationId xmlns:a16="http://schemas.microsoft.com/office/drawing/2014/main" id="{6B4329B7-2A85-1ED7-219B-35326B386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87" y="1500738"/>
            <a:ext cx="2076450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4795040" cy="1244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1819302" y="433307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1796731" y="374916"/>
            <a:ext cx="5972616" cy="9392508"/>
          </a:xfrm>
          <a:custGeom>
            <a:avLst/>
            <a:gdLst/>
            <a:ahLst/>
            <a:cxnLst/>
            <a:rect l="l" t="t" r="r" b="b"/>
            <a:pathLst>
              <a:path w="5972616" h="9392508">
                <a:moveTo>
                  <a:pt x="0" y="0"/>
                </a:moveTo>
                <a:lnTo>
                  <a:pt x="5972616" y="0"/>
                </a:lnTo>
                <a:lnTo>
                  <a:pt x="5972616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570027" y="4257849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35617" y="4257849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1819302" y="495858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70027" y="4883356"/>
            <a:ext cx="414302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What is </a:t>
            </a:r>
            <a:r>
              <a:rPr lang="en-US" sz="2853" spc="-57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endParaRPr lang="en-US" sz="2853" spc="-57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535617" y="4883356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1819302" y="5583818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570027" y="5508593"/>
            <a:ext cx="5480840" cy="48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What we can do in </a:t>
            </a:r>
            <a:r>
              <a:rPr lang="en-US" sz="2853" spc="-57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endParaRPr lang="en-US" sz="2853" spc="-57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35617" y="5508593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9" name="Freeform 19"/>
          <p:cNvSpPr/>
          <p:nvPr/>
        </p:nvSpPr>
        <p:spPr>
          <a:xfrm rot="5400000">
            <a:off x="1819302" y="620932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570027" y="6134100"/>
            <a:ext cx="6623840" cy="48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Benefits we can gain from </a:t>
            </a:r>
            <a:r>
              <a:rPr lang="en-US" sz="2853" spc="-57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endParaRPr lang="en-US" sz="2853" spc="-57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535617" y="6134100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pic>
        <p:nvPicPr>
          <p:cNvPr id="40" name="Picture 39" descr="A logo of a book and a hand&#10;&#10;Description automatically generated">
            <a:extLst>
              <a:ext uri="{FF2B5EF4-FFF2-40B4-BE49-F238E27FC236}">
                <a16:creationId xmlns:a16="http://schemas.microsoft.com/office/drawing/2014/main" id="{28AB5918-BD51-499E-D371-A9D1FE603E7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4" y="-31932"/>
            <a:ext cx="10318931" cy="10318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39" name="Picture 38" descr="A close-up of hands passing a stack of files&#10;&#10;Description automatically generated">
            <a:extLst>
              <a:ext uri="{FF2B5EF4-FFF2-40B4-BE49-F238E27FC236}">
                <a16:creationId xmlns:a16="http://schemas.microsoft.com/office/drawing/2014/main" id="{437B3250-FE99-DA79-57CE-3A42AE62CB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40" name="Group 6">
            <a:extLst>
              <a:ext uri="{FF2B5EF4-FFF2-40B4-BE49-F238E27FC236}">
                <a16:creationId xmlns:a16="http://schemas.microsoft.com/office/drawing/2014/main" id="{A5ABCACE-E923-9E8E-624D-65A809EF94E0}"/>
              </a:ext>
            </a:extLst>
          </p:cNvPr>
          <p:cNvGrpSpPr/>
          <p:nvPr/>
        </p:nvGrpSpPr>
        <p:grpSpPr>
          <a:xfrm>
            <a:off x="3367558" y="2521421"/>
            <a:ext cx="11552885" cy="5677143"/>
            <a:chOff x="0" y="0"/>
            <a:chExt cx="3042735" cy="1344760"/>
          </a:xfrm>
          <a:solidFill>
            <a:schemeClr val="bg1"/>
          </a:solidFill>
          <a:effectLst>
            <a:outerShdw blurRad="1270000" dist="38100" dir="2700000" sx="104000" sy="104000" algn="tl" rotWithShape="0">
              <a:prstClr val="black">
                <a:alpha val="26000"/>
              </a:prstClr>
            </a:outerShdw>
          </a:effectLst>
        </p:grpSpPr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D7DD5A4-84E5-4149-63AE-C94879DD663B}"/>
                </a:ext>
              </a:extLst>
            </p:cNvPr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27282B86-6144-78CF-AF99-F1B6731CB592}"/>
                </a:ext>
              </a:extLst>
            </p:cNvPr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3F305457-90D0-CFB1-3F13-E578540B4FC8}"/>
              </a:ext>
            </a:extLst>
          </p:cNvPr>
          <p:cNvSpPr txBox="1"/>
          <p:nvPr/>
        </p:nvSpPr>
        <p:spPr>
          <a:xfrm>
            <a:off x="6269838" y="2734026"/>
            <a:ext cx="5748323" cy="992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dirty="0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Introduction</a:t>
            </a:r>
          </a:p>
        </p:txBody>
      </p:sp>
      <p:sp>
        <p:nvSpPr>
          <p:cNvPr id="44" name="TextBox 10">
            <a:extLst>
              <a:ext uri="{FF2B5EF4-FFF2-40B4-BE49-F238E27FC236}">
                <a16:creationId xmlns:a16="http://schemas.microsoft.com/office/drawing/2014/main" id="{40AE159E-03A9-712E-4FB7-3D2364E29587}"/>
              </a:ext>
            </a:extLst>
          </p:cNvPr>
          <p:cNvSpPr txBox="1"/>
          <p:nvPr/>
        </p:nvSpPr>
        <p:spPr>
          <a:xfrm>
            <a:off x="3896755" y="4494286"/>
            <a:ext cx="10494490" cy="3364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48" spc="-46" dirty="0">
                <a:latin typeface="Poppins"/>
                <a:ea typeface="Poppins"/>
                <a:cs typeface="Poppins"/>
                <a:sym typeface="Poppins"/>
              </a:rPr>
              <a:t>We are going to give a brief introduction of our newly created app called</a:t>
            </a:r>
          </a:p>
          <a:p>
            <a:pPr algn="ctr">
              <a:lnSpc>
                <a:spcPts val="3288"/>
              </a:lnSpc>
              <a:spcBef>
                <a:spcPct val="0"/>
              </a:spcBef>
            </a:pPr>
            <a:endParaRPr lang="en-US" sz="2348" spc="-46" dirty="0"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3600" b="1" spc="-46" dirty="0">
                <a:latin typeface="Poppins"/>
                <a:ea typeface="Poppins"/>
                <a:cs typeface="Poppins"/>
                <a:sym typeface="Poppins"/>
              </a:rPr>
              <a:t>“</a:t>
            </a:r>
            <a:r>
              <a:rPr lang="en-US" sz="3600" b="1" spc="-46" dirty="0" err="1">
                <a:latin typeface="Poppins"/>
                <a:ea typeface="Poppins"/>
                <a:cs typeface="Poppins"/>
                <a:sym typeface="Poppins"/>
              </a:rPr>
              <a:t>BookBridge</a:t>
            </a:r>
            <a:r>
              <a:rPr lang="en-US" sz="3600" b="1" spc="-46" dirty="0">
                <a:latin typeface="Poppins"/>
                <a:ea typeface="Poppins"/>
                <a:cs typeface="Poppins"/>
                <a:sym typeface="Poppins"/>
              </a:rPr>
              <a:t>”</a:t>
            </a:r>
          </a:p>
          <a:p>
            <a:pPr algn="ctr">
              <a:lnSpc>
                <a:spcPts val="3288"/>
              </a:lnSpc>
              <a:spcBef>
                <a:spcPct val="0"/>
              </a:spcBef>
            </a:pPr>
            <a:endParaRPr lang="en-US" sz="3600" b="1" spc="-46" dirty="0"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50" spc="-46" dirty="0">
                <a:latin typeface="Poppins"/>
                <a:ea typeface="Poppins"/>
                <a:cs typeface="Poppins"/>
                <a:sym typeface="Poppins"/>
              </a:rPr>
              <a:t>book donation app</a:t>
            </a:r>
          </a:p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50" spc="-46" dirty="0">
                <a:latin typeface="Poppins"/>
                <a:ea typeface="Poppins"/>
                <a:cs typeface="Poppins"/>
                <a:sym typeface="Poppins"/>
              </a:rPr>
              <a:t>We will discuss what is the target audience, how the application works</a:t>
            </a:r>
          </a:p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50" spc="-46" dirty="0">
                <a:latin typeface="Poppins"/>
                <a:ea typeface="Poppins"/>
                <a:cs typeface="Poppins"/>
                <a:sym typeface="Poppins"/>
              </a:rPr>
              <a:t>and </a:t>
            </a:r>
          </a:p>
          <a:p>
            <a:pPr algn="ctr">
              <a:lnSpc>
                <a:spcPts val="3288"/>
              </a:lnSpc>
              <a:spcBef>
                <a:spcPct val="0"/>
              </a:spcBef>
            </a:pPr>
            <a:r>
              <a:rPr lang="en-US" sz="2350" spc="-46" dirty="0">
                <a:latin typeface="Poppins"/>
                <a:ea typeface="Poppins"/>
                <a:cs typeface="Poppins"/>
                <a:sym typeface="Poppins"/>
              </a:rPr>
              <a:t>what are the benefits that we will gain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5BF36-000F-7027-8C36-B9BB7C62A57D}"/>
              </a:ext>
            </a:extLst>
          </p:cNvPr>
          <p:cNvCxnSpPr>
            <a:cxnSpLocks/>
          </p:cNvCxnSpPr>
          <p:nvPr/>
        </p:nvCxnSpPr>
        <p:spPr>
          <a:xfrm>
            <a:off x="4419600" y="3816821"/>
            <a:ext cx="9525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10">
            <a:extLst>
              <a:ext uri="{FF2B5EF4-FFF2-40B4-BE49-F238E27FC236}">
                <a16:creationId xmlns:a16="http://schemas.microsoft.com/office/drawing/2014/main" id="{C9143E9C-6004-A49F-B908-E3317BCD4042}"/>
              </a:ext>
            </a:extLst>
          </p:cNvPr>
          <p:cNvSpPr/>
          <p:nvPr/>
        </p:nvSpPr>
        <p:spPr>
          <a:xfrm>
            <a:off x="16951651" y="8935411"/>
            <a:ext cx="1047717" cy="1047717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TextBox 12">
            <a:extLst>
              <a:ext uri="{FF2B5EF4-FFF2-40B4-BE49-F238E27FC236}">
                <a16:creationId xmlns:a16="http://schemas.microsoft.com/office/drawing/2014/main" id="{C28606C7-37B9-016E-ABD6-4E8724A29903}"/>
              </a:ext>
            </a:extLst>
          </p:cNvPr>
          <p:cNvSpPr txBox="1"/>
          <p:nvPr/>
        </p:nvSpPr>
        <p:spPr>
          <a:xfrm>
            <a:off x="17060299" y="8941690"/>
            <a:ext cx="834301" cy="763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3200" dirty="0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  <a:endParaRPr lang="en-US" sz="4784" dirty="0">
              <a:solidFill>
                <a:srgbClr val="145DA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46523" y="-2711005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591800" y="1122782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248006" y="741315"/>
            <a:ext cx="7706392" cy="7706390"/>
            <a:chOff x="-1021751" y="-1021750"/>
            <a:chExt cx="10958904" cy="10958901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-1021751" y="-1021750"/>
              <a:ext cx="10958904" cy="10958901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18345" y="3729260"/>
            <a:ext cx="8414772" cy="501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r>
              <a:rPr lang="en-US" sz="2800" spc="-40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r>
              <a:rPr lang="en-US" sz="2800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is a mobile application for book donations.</a:t>
            </a: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800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2843"/>
              </a:lnSpc>
              <a:spcBef>
                <a:spcPct val="0"/>
              </a:spcBef>
            </a:pPr>
            <a:r>
              <a:rPr lang="en-US" sz="2800" u="none" strike="noStrike" spc="-40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r>
              <a:rPr lang="en-US" sz="28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is a solution for making stability of the schools and education enhancement.</a:t>
            </a:r>
            <a:endParaRPr lang="en-US" sz="2800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800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r>
              <a:rPr lang="en-US" sz="2800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 donations can be done through hand on or purchasing.</a:t>
            </a: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800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r>
              <a:rPr lang="en-US" sz="2800" spc="-40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BookBridge</a:t>
            </a:r>
            <a:r>
              <a:rPr lang="en-US" sz="2800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is focusing on financially unstable schools and students.</a:t>
            </a: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800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800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>
              <a:lnSpc>
                <a:spcPts val="2843"/>
              </a:lnSpc>
              <a:spcBef>
                <a:spcPct val="0"/>
              </a:spcBef>
            </a:pPr>
            <a:endParaRPr lang="en-US" sz="2030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18345" y="2273750"/>
            <a:ext cx="6254055" cy="76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80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What is </a:t>
            </a:r>
            <a:r>
              <a:rPr lang="en-US" sz="4800" dirty="0" err="1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BookBridge</a:t>
            </a:r>
            <a:endParaRPr lang="en-US" sz="4800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FD9A0AD8-0A37-422B-0D8A-07B2EA96049A}"/>
              </a:ext>
            </a:extLst>
          </p:cNvPr>
          <p:cNvSpPr/>
          <p:nvPr/>
        </p:nvSpPr>
        <p:spPr>
          <a:xfrm rot="5400000">
            <a:off x="952777" y="3758058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DF7473EE-2D2D-45B5-E9B4-FD2F7072A517}"/>
              </a:ext>
            </a:extLst>
          </p:cNvPr>
          <p:cNvSpPr/>
          <p:nvPr/>
        </p:nvSpPr>
        <p:spPr>
          <a:xfrm rot="5400000">
            <a:off x="952777" y="4824858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A83B19CF-2AFF-36A1-71B3-7243FF835AAC}"/>
              </a:ext>
            </a:extLst>
          </p:cNvPr>
          <p:cNvSpPr/>
          <p:nvPr/>
        </p:nvSpPr>
        <p:spPr>
          <a:xfrm rot="5400000">
            <a:off x="952777" y="5865848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2063EE43-D119-9264-CF72-81C0C1206907}"/>
              </a:ext>
            </a:extLst>
          </p:cNvPr>
          <p:cNvSpPr/>
          <p:nvPr/>
        </p:nvSpPr>
        <p:spPr>
          <a:xfrm rot="5400000">
            <a:off x="952777" y="691052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771C8D4A-7BF5-2C02-550D-B3DD305BAF29}"/>
              </a:ext>
            </a:extLst>
          </p:cNvPr>
          <p:cNvSpPr/>
          <p:nvPr/>
        </p:nvSpPr>
        <p:spPr>
          <a:xfrm>
            <a:off x="387199" y="8935411"/>
            <a:ext cx="1047717" cy="1047717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85582608-6B4F-DA5B-BD5C-0F853851FA20}"/>
              </a:ext>
            </a:extLst>
          </p:cNvPr>
          <p:cNvSpPr txBox="1"/>
          <p:nvPr/>
        </p:nvSpPr>
        <p:spPr>
          <a:xfrm>
            <a:off x="495847" y="8941690"/>
            <a:ext cx="834301" cy="763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  <a:endParaRPr lang="en-US" sz="4784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5208" y="2220374"/>
            <a:ext cx="18459408" cy="10431661"/>
            <a:chOff x="-693443" y="-38100"/>
            <a:chExt cx="2709333" cy="2747433"/>
          </a:xfrm>
        </p:grpSpPr>
        <p:sp>
          <p:nvSpPr>
            <p:cNvPr id="3" name="Freeform 3"/>
            <p:cNvSpPr/>
            <p:nvPr/>
          </p:nvSpPr>
          <p:spPr>
            <a:xfrm rot="16200000">
              <a:off x="208419" y="278971"/>
              <a:ext cx="905610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TextBox 12">
            <a:extLst>
              <a:ext uri="{FF2B5EF4-FFF2-40B4-BE49-F238E27FC236}">
                <a16:creationId xmlns:a16="http://schemas.microsoft.com/office/drawing/2014/main" id="{64779B6D-2536-E541-B693-59CC286539C3}"/>
              </a:ext>
            </a:extLst>
          </p:cNvPr>
          <p:cNvSpPr txBox="1"/>
          <p:nvPr/>
        </p:nvSpPr>
        <p:spPr>
          <a:xfrm>
            <a:off x="1518345" y="1622133"/>
            <a:ext cx="10445055" cy="76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80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What we can do in </a:t>
            </a:r>
            <a:r>
              <a:rPr lang="en-US" sz="4800" dirty="0" err="1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BookBridge</a:t>
            </a:r>
            <a:endParaRPr lang="en-US" sz="4800" dirty="0">
              <a:solidFill>
                <a:srgbClr val="051D4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7FA9D94-84B8-4C03-75DD-8B94435505B4}"/>
              </a:ext>
            </a:extLst>
          </p:cNvPr>
          <p:cNvSpPr/>
          <p:nvPr/>
        </p:nvSpPr>
        <p:spPr>
          <a:xfrm>
            <a:off x="876085" y="7223476"/>
            <a:ext cx="3787356" cy="926314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9" name="Picture 38" descr="A screen shot of a phone&#10;&#10;Description automatically generated">
            <a:extLst>
              <a:ext uri="{FF2B5EF4-FFF2-40B4-BE49-F238E27FC236}">
                <a16:creationId xmlns:a16="http://schemas.microsoft.com/office/drawing/2014/main" id="{F9099327-3104-017F-B1B2-FE546E4EF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047" y="2798529"/>
            <a:ext cx="2469433" cy="4995149"/>
          </a:xfrm>
          <a:prstGeom prst="rect">
            <a:avLst/>
          </a:prstGeom>
        </p:spPr>
      </p:pic>
      <p:sp>
        <p:nvSpPr>
          <p:cNvPr id="49" name="Freeform 16">
            <a:extLst>
              <a:ext uri="{FF2B5EF4-FFF2-40B4-BE49-F238E27FC236}">
                <a16:creationId xmlns:a16="http://schemas.microsoft.com/office/drawing/2014/main" id="{6A8A36FF-EAD4-4687-C46A-BDC8A4847D42}"/>
              </a:ext>
            </a:extLst>
          </p:cNvPr>
          <p:cNvSpPr/>
          <p:nvPr/>
        </p:nvSpPr>
        <p:spPr>
          <a:xfrm>
            <a:off x="5000162" y="7223476"/>
            <a:ext cx="3787356" cy="926314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3" name="Picture 42" descr="A screen shot of a phone&#10;&#10;Description automatically generated">
            <a:extLst>
              <a:ext uri="{FF2B5EF4-FFF2-40B4-BE49-F238E27FC236}">
                <a16:creationId xmlns:a16="http://schemas.microsoft.com/office/drawing/2014/main" id="{D56AA9A7-3833-7E5A-C2C3-5173E2A03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36" y="2798529"/>
            <a:ext cx="2471939" cy="4995149"/>
          </a:xfrm>
          <a:prstGeom prst="rect">
            <a:avLst/>
          </a:prstGeom>
        </p:spPr>
      </p:pic>
      <p:sp>
        <p:nvSpPr>
          <p:cNvPr id="50" name="Freeform 16">
            <a:extLst>
              <a:ext uri="{FF2B5EF4-FFF2-40B4-BE49-F238E27FC236}">
                <a16:creationId xmlns:a16="http://schemas.microsoft.com/office/drawing/2014/main" id="{3B5CD46E-41FB-F98B-EEC4-D6E673F3F719}"/>
              </a:ext>
            </a:extLst>
          </p:cNvPr>
          <p:cNvSpPr/>
          <p:nvPr/>
        </p:nvSpPr>
        <p:spPr>
          <a:xfrm>
            <a:off x="9281155" y="7223476"/>
            <a:ext cx="3787356" cy="926314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5" name="Picture 44" descr="A cell phone with a map&#10;&#10;Description automatically generated">
            <a:extLst>
              <a:ext uri="{FF2B5EF4-FFF2-40B4-BE49-F238E27FC236}">
                <a16:creationId xmlns:a16="http://schemas.microsoft.com/office/drawing/2014/main" id="{97AF5BD3-CC7F-C56E-F52A-17FEFE38A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117" y="2852467"/>
            <a:ext cx="2469433" cy="4941212"/>
          </a:xfrm>
          <a:prstGeom prst="rect">
            <a:avLst/>
          </a:prstGeom>
        </p:spPr>
      </p:pic>
      <p:sp>
        <p:nvSpPr>
          <p:cNvPr id="51" name="Freeform 16">
            <a:extLst>
              <a:ext uri="{FF2B5EF4-FFF2-40B4-BE49-F238E27FC236}">
                <a16:creationId xmlns:a16="http://schemas.microsoft.com/office/drawing/2014/main" id="{6CBCACAC-5FC3-D894-4C54-153C6751A83C}"/>
              </a:ext>
            </a:extLst>
          </p:cNvPr>
          <p:cNvSpPr/>
          <p:nvPr/>
        </p:nvSpPr>
        <p:spPr>
          <a:xfrm>
            <a:off x="13364530" y="7223476"/>
            <a:ext cx="3787356" cy="926314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2E60A6E-94C2-F95B-13B9-F1D589193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30" y="2860191"/>
            <a:ext cx="2430552" cy="494121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0E91770F-4DBB-57B6-2C69-5202F7FDFC42}"/>
              </a:ext>
            </a:extLst>
          </p:cNvPr>
          <p:cNvSpPr txBox="1"/>
          <p:nvPr/>
        </p:nvSpPr>
        <p:spPr>
          <a:xfrm>
            <a:off x="1368661" y="8032918"/>
            <a:ext cx="28022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2400" u="none" strike="noStrike" spc="-3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Donate book by hand-</a:t>
            </a:r>
            <a:r>
              <a:rPr lang="en-US" sz="2400" spc="-3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on donation and purchasing</a:t>
            </a:r>
            <a:endParaRPr lang="en-US" sz="2400" u="none" strike="noStrike" spc="-39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TextBox 14">
            <a:extLst>
              <a:ext uri="{FF2B5EF4-FFF2-40B4-BE49-F238E27FC236}">
                <a16:creationId xmlns:a16="http://schemas.microsoft.com/office/drawing/2014/main" id="{26005CA0-9FA7-D820-D0B9-549B67B849B4}"/>
              </a:ext>
            </a:extLst>
          </p:cNvPr>
          <p:cNvSpPr txBox="1"/>
          <p:nvPr/>
        </p:nvSpPr>
        <p:spPr>
          <a:xfrm>
            <a:off x="5544356" y="8032918"/>
            <a:ext cx="2698967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2400" u="none" strike="noStrike" spc="-3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Purchase book through online pay for donation</a:t>
            </a:r>
          </a:p>
        </p:txBody>
      </p:sp>
      <p:sp>
        <p:nvSpPr>
          <p:cNvPr id="57" name="TextBox 14">
            <a:extLst>
              <a:ext uri="{FF2B5EF4-FFF2-40B4-BE49-F238E27FC236}">
                <a16:creationId xmlns:a16="http://schemas.microsoft.com/office/drawing/2014/main" id="{45AB256B-AB43-4CD3-24DB-F431E09B87A5}"/>
              </a:ext>
            </a:extLst>
          </p:cNvPr>
          <p:cNvSpPr txBox="1"/>
          <p:nvPr/>
        </p:nvSpPr>
        <p:spPr>
          <a:xfrm>
            <a:off x="9750535" y="8029957"/>
            <a:ext cx="284859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2400" u="none" strike="noStrike" spc="-3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Search the nearest collection center through map</a:t>
            </a: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15DAABA1-7435-6839-4574-3BD3D85FDBF2}"/>
              </a:ext>
            </a:extLst>
          </p:cNvPr>
          <p:cNvSpPr txBox="1"/>
          <p:nvPr/>
        </p:nvSpPr>
        <p:spPr>
          <a:xfrm>
            <a:off x="14051794" y="8037681"/>
            <a:ext cx="260942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2400" u="none" strike="noStrike" spc="-3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Generate QR to check the book donation status</a:t>
            </a: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251848AB-2BA6-0A4B-1C10-6CE09C146E94}"/>
              </a:ext>
            </a:extLst>
          </p:cNvPr>
          <p:cNvSpPr/>
          <p:nvPr/>
        </p:nvSpPr>
        <p:spPr>
          <a:xfrm>
            <a:off x="16951651" y="8935411"/>
            <a:ext cx="1047717" cy="1047717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3B27634E-B3E2-D285-64FC-109CC4984444}"/>
              </a:ext>
            </a:extLst>
          </p:cNvPr>
          <p:cNvSpPr txBox="1"/>
          <p:nvPr/>
        </p:nvSpPr>
        <p:spPr>
          <a:xfrm>
            <a:off x="17060299" y="8941690"/>
            <a:ext cx="834301" cy="763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3200" dirty="0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  <a:endParaRPr lang="en-US" sz="4784" dirty="0">
              <a:solidFill>
                <a:srgbClr val="145DA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399437"/>
            <a:ext cx="6033363" cy="3328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800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Benefits</a:t>
            </a:r>
          </a:p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800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We can gain</a:t>
            </a:r>
          </a:p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800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From</a:t>
            </a:r>
          </a:p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BookBridge</a:t>
            </a:r>
            <a:endParaRPr lang="en-US" sz="4680" dirty="0">
              <a:solidFill>
                <a:srgbClr val="FDFDFD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255877" y="689840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8400935" y="963052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id="13" name="Freeform 13"/>
          <p:cNvSpPr/>
          <p:nvPr/>
        </p:nvSpPr>
        <p:spPr>
          <a:xfrm>
            <a:off x="8920845" y="2463240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9065903" y="2736452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>
            <a:off x="9144000" y="4308647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9289058" y="4581859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id="19" name="Freeform 19"/>
          <p:cNvSpPr/>
          <p:nvPr/>
        </p:nvSpPr>
        <p:spPr>
          <a:xfrm>
            <a:off x="8857451" y="6086047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9002509" y="6359259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681860" y="1848734"/>
            <a:ext cx="373607" cy="3736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162512" y="3291254"/>
            <a:ext cx="373607" cy="3736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160850" y="6477552"/>
            <a:ext cx="373607" cy="3736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309460" y="4876230"/>
            <a:ext cx="373607" cy="373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40" name="Picture 39" descr="A screen shot of a phone&#10;&#10;Description automatically generated">
            <a:extLst>
              <a:ext uri="{FF2B5EF4-FFF2-40B4-BE49-F238E27FC236}">
                <a16:creationId xmlns:a16="http://schemas.microsoft.com/office/drawing/2014/main" id="{A332A39C-9679-5203-A461-FCE376E9B0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1232">
            <a:off x="16024584" y="-1544890"/>
            <a:ext cx="2469433" cy="4995149"/>
          </a:xfrm>
          <a:prstGeom prst="rect">
            <a:avLst/>
          </a:prstGeom>
        </p:spPr>
      </p:pic>
      <p:pic>
        <p:nvPicPr>
          <p:cNvPr id="41" name="Picture 40" descr="A screen shot of a phone&#10;&#10;Description automatically generated">
            <a:extLst>
              <a:ext uri="{FF2B5EF4-FFF2-40B4-BE49-F238E27FC236}">
                <a16:creationId xmlns:a16="http://schemas.microsoft.com/office/drawing/2014/main" id="{A992F042-84A2-9A04-8B87-11CFA40FD8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4237">
            <a:off x="12873952" y="-1679220"/>
            <a:ext cx="2471939" cy="4995149"/>
          </a:xfrm>
          <a:prstGeom prst="rect">
            <a:avLst/>
          </a:prstGeom>
        </p:spPr>
      </p:pic>
      <p:pic>
        <p:nvPicPr>
          <p:cNvPr id="42" name="Picture 41" descr="A cell phone with a map&#10;&#10;Description automatically generated">
            <a:extLst>
              <a:ext uri="{FF2B5EF4-FFF2-40B4-BE49-F238E27FC236}">
                <a16:creationId xmlns:a16="http://schemas.microsoft.com/office/drawing/2014/main" id="{6AB1BE08-C0B1-E9D9-6252-7383A2B9B7C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27175">
            <a:off x="12623524" y="2016111"/>
            <a:ext cx="2469433" cy="49412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824D8A-379C-CA5F-BF1F-00F9B173EBD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4443">
            <a:off x="16314403" y="1590058"/>
            <a:ext cx="2430552" cy="494121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924664" y="1289993"/>
            <a:ext cx="7239112" cy="355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3200" u="none" strike="noStrike" spc="-35" dirty="0">
                <a:latin typeface="Poppins"/>
                <a:ea typeface="Poppins"/>
                <a:cs typeface="Poppins"/>
                <a:sym typeface="Poppins"/>
              </a:rPr>
              <a:t>Enhance the education and schools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89632" y="3057670"/>
            <a:ext cx="5768345" cy="35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3200" u="none" strike="noStrike" spc="-35" dirty="0">
                <a:latin typeface="Poppins"/>
                <a:ea typeface="Poppins"/>
                <a:cs typeface="Poppins"/>
                <a:sym typeface="Poppins"/>
              </a:rPr>
              <a:t>Less time consuming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12787" y="4926914"/>
            <a:ext cx="5768345" cy="35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3200" u="none" strike="noStrike" spc="-35" dirty="0">
                <a:latin typeface="Poppins"/>
                <a:ea typeface="Poppins"/>
                <a:cs typeface="Poppins"/>
                <a:sym typeface="Poppins"/>
              </a:rPr>
              <a:t>Environmental Impact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82854" y="6664356"/>
            <a:ext cx="5768345" cy="35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3200" u="none" strike="noStrike" spc="-35" dirty="0">
                <a:latin typeface="Poppins"/>
                <a:ea typeface="Poppins"/>
                <a:cs typeface="Poppins"/>
                <a:sym typeface="Poppins"/>
              </a:rPr>
              <a:t>Secured book donation</a:t>
            </a:r>
          </a:p>
        </p:txBody>
      </p:sp>
      <p:pic>
        <p:nvPicPr>
          <p:cNvPr id="45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854CAB-A72F-420E-CBDF-970A57BF5A2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8039">
            <a:off x="16068991" y="5268658"/>
            <a:ext cx="2380618" cy="4939894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5B58C-04A0-58EF-4131-6E21BFCFC7D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7855">
            <a:off x="12908309" y="5158603"/>
            <a:ext cx="2454459" cy="4956452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940E21-51D8-E7F1-7AA7-0BE908A0CEB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47855">
            <a:off x="12656805" y="8800044"/>
            <a:ext cx="2454459" cy="49564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04104F-4B95-4624-3A9B-8DED39C7DEC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34443">
            <a:off x="16314403" y="8367964"/>
            <a:ext cx="2430552" cy="4941212"/>
          </a:xfrm>
          <a:prstGeom prst="rect">
            <a:avLst/>
          </a:prstGeom>
        </p:spPr>
      </p:pic>
      <p:sp>
        <p:nvSpPr>
          <p:cNvPr id="50" name="Freeform 19">
            <a:extLst>
              <a:ext uri="{FF2B5EF4-FFF2-40B4-BE49-F238E27FC236}">
                <a16:creationId xmlns:a16="http://schemas.microsoft.com/office/drawing/2014/main" id="{67570F8F-F030-F5FE-DA79-9EE8D0F9C744}"/>
              </a:ext>
            </a:extLst>
          </p:cNvPr>
          <p:cNvSpPr/>
          <p:nvPr/>
        </p:nvSpPr>
        <p:spPr>
          <a:xfrm>
            <a:off x="8309460" y="7881897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F1FFB5F6-FF54-C4FB-0003-8E024624D59E}"/>
              </a:ext>
            </a:extLst>
          </p:cNvPr>
          <p:cNvSpPr txBox="1"/>
          <p:nvPr/>
        </p:nvSpPr>
        <p:spPr>
          <a:xfrm>
            <a:off x="8454518" y="8155109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4784" dirty="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grpSp>
        <p:nvGrpSpPr>
          <p:cNvPr id="52" name="Group 28">
            <a:extLst>
              <a:ext uri="{FF2B5EF4-FFF2-40B4-BE49-F238E27FC236}">
                <a16:creationId xmlns:a16="http://schemas.microsoft.com/office/drawing/2014/main" id="{0E863C8D-5D5F-29CD-9355-500197A6D806}"/>
              </a:ext>
            </a:extLst>
          </p:cNvPr>
          <p:cNvGrpSpPr/>
          <p:nvPr/>
        </p:nvGrpSpPr>
        <p:grpSpPr>
          <a:xfrm>
            <a:off x="7704607" y="7968305"/>
            <a:ext cx="373607" cy="373607"/>
            <a:chOff x="0" y="0"/>
            <a:chExt cx="812800" cy="812800"/>
          </a:xfrm>
        </p:grpSpPr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B0961544-4D0F-A93D-6FE3-6AFA24E662B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30">
              <a:extLst>
                <a:ext uri="{FF2B5EF4-FFF2-40B4-BE49-F238E27FC236}">
                  <a16:creationId xmlns:a16="http://schemas.microsoft.com/office/drawing/2014/main" id="{993FBB5A-CB73-FFCB-60B6-76DF4C6C423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 dirty="0"/>
            </a:p>
          </p:txBody>
        </p:sp>
      </p:grpSp>
      <p:sp>
        <p:nvSpPr>
          <p:cNvPr id="55" name="TextBox 20">
            <a:extLst>
              <a:ext uri="{FF2B5EF4-FFF2-40B4-BE49-F238E27FC236}">
                <a16:creationId xmlns:a16="http://schemas.microsoft.com/office/drawing/2014/main" id="{169DC5B3-2E91-8854-2F32-AEF73684C9F0}"/>
              </a:ext>
            </a:extLst>
          </p:cNvPr>
          <p:cNvSpPr txBox="1"/>
          <p:nvPr/>
        </p:nvSpPr>
        <p:spPr>
          <a:xfrm>
            <a:off x="9934863" y="8460206"/>
            <a:ext cx="5768345" cy="355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3200" u="none" strike="noStrike" spc="-35" dirty="0">
                <a:latin typeface="Poppins"/>
                <a:ea typeface="Poppins"/>
                <a:cs typeface="Poppins"/>
                <a:sym typeface="Poppins"/>
              </a:rPr>
              <a:t>Secured payment gateway</a:t>
            </a:r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80BB022D-5308-70C1-56CD-C4C9B59A389F}"/>
              </a:ext>
            </a:extLst>
          </p:cNvPr>
          <p:cNvSpPr/>
          <p:nvPr/>
        </p:nvSpPr>
        <p:spPr>
          <a:xfrm>
            <a:off x="387199" y="8935411"/>
            <a:ext cx="1047717" cy="1047717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TextBox 12">
            <a:extLst>
              <a:ext uri="{FF2B5EF4-FFF2-40B4-BE49-F238E27FC236}">
                <a16:creationId xmlns:a16="http://schemas.microsoft.com/office/drawing/2014/main" id="{9C42285E-47DC-CC69-640F-48032E69A274}"/>
              </a:ext>
            </a:extLst>
          </p:cNvPr>
          <p:cNvSpPr txBox="1"/>
          <p:nvPr/>
        </p:nvSpPr>
        <p:spPr>
          <a:xfrm>
            <a:off x="495847" y="8941690"/>
            <a:ext cx="834301" cy="763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97"/>
              </a:lnSpc>
              <a:spcBef>
                <a:spcPct val="0"/>
              </a:spcBef>
            </a:pPr>
            <a:r>
              <a:rPr lang="en-US" sz="3200" dirty="0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  <a:endParaRPr lang="en-US" sz="4784" dirty="0">
              <a:solidFill>
                <a:srgbClr val="145DA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">
            <a:extLst>
              <a:ext uri="{FF2B5EF4-FFF2-40B4-BE49-F238E27FC236}">
                <a16:creationId xmlns:a16="http://schemas.microsoft.com/office/drawing/2014/main" id="{08CB6F88-24AC-72A0-F242-4450D1934EE0}"/>
              </a:ext>
            </a:extLst>
          </p:cNvPr>
          <p:cNvGrpSpPr/>
          <p:nvPr/>
        </p:nvGrpSpPr>
        <p:grpSpPr>
          <a:xfrm>
            <a:off x="10363200" y="-1782102"/>
            <a:ext cx="3564204" cy="3564204"/>
            <a:chOff x="0" y="0"/>
            <a:chExt cx="812800" cy="812800"/>
          </a:xfrm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E4527BDF-8C03-E2D3-BB96-0E341A3D92A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8">
              <a:extLst>
                <a:ext uri="{FF2B5EF4-FFF2-40B4-BE49-F238E27FC236}">
                  <a16:creationId xmlns:a16="http://schemas.microsoft.com/office/drawing/2014/main" id="{FF1CA798-15FD-DEA1-7E31-4B214AF33BE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1905000" y="2060183"/>
            <a:ext cx="8819592" cy="177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4" dirty="0">
                <a:solidFill>
                  <a:srgbClr val="145DA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4520719" y="6103561"/>
            <a:ext cx="3241606" cy="3093988"/>
            <a:chOff x="-645679" y="-475100"/>
            <a:chExt cx="7787438" cy="74328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Freeform 4"/>
            <p:cNvSpPr/>
            <p:nvPr/>
          </p:nvSpPr>
          <p:spPr>
            <a:xfrm>
              <a:off x="-645679" y="-475100"/>
              <a:ext cx="7787438" cy="7432808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2398912" y="756959"/>
            <a:ext cx="5889088" cy="8628421"/>
          </a:xfrm>
          <a:custGeom>
            <a:avLst/>
            <a:gdLst/>
            <a:ahLst/>
            <a:cxnLst/>
            <a:rect l="l" t="t" r="r" b="b"/>
            <a:pathLst>
              <a:path w="5889088" h="8229600">
                <a:moveTo>
                  <a:pt x="0" y="0"/>
                </a:moveTo>
                <a:lnTo>
                  <a:pt x="5889088" y="0"/>
                </a:lnTo>
                <a:lnTo>
                  <a:pt x="58890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  <a:solidFill>
            <a:srgbClr val="145DA0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  <a:solidFill>
            <a:srgbClr val="145DA0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-4925441" y="3609788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B48FE021-A00B-CB5D-BEB4-3C862B42AB1B}"/>
              </a:ext>
            </a:extLst>
          </p:cNvPr>
          <p:cNvSpPr txBox="1"/>
          <p:nvPr/>
        </p:nvSpPr>
        <p:spPr>
          <a:xfrm>
            <a:off x="3855521" y="3099003"/>
            <a:ext cx="4572000" cy="1553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4000" dirty="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ANY QUESTIONS?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5A2BEB-F425-71BB-2E7D-7D7C78988C19}"/>
              </a:ext>
            </a:extLst>
          </p:cNvPr>
          <p:cNvCxnSpPr/>
          <p:nvPr/>
        </p:nvCxnSpPr>
        <p:spPr>
          <a:xfrm>
            <a:off x="2743200" y="56007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5089" y="8247738"/>
            <a:ext cx="704088" cy="896408"/>
          </a:xfrm>
          <a:custGeom>
            <a:avLst/>
            <a:gdLst/>
            <a:ahLst/>
            <a:cxnLst/>
            <a:rect l="l" t="t" r="r" b="b"/>
            <a:pathLst>
              <a:path w="704088" h="896408">
                <a:moveTo>
                  <a:pt x="0" y="0"/>
                </a:moveTo>
                <a:lnTo>
                  <a:pt x="704088" y="0"/>
                </a:lnTo>
                <a:lnTo>
                  <a:pt x="704088" y="896408"/>
                </a:lnTo>
                <a:lnTo>
                  <a:pt x="0" y="896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521152" y="8196791"/>
            <a:ext cx="1043341" cy="1016784"/>
          </a:xfrm>
          <a:custGeom>
            <a:avLst/>
            <a:gdLst/>
            <a:ahLst/>
            <a:cxnLst/>
            <a:rect l="l" t="t" r="r" b="b"/>
            <a:pathLst>
              <a:path w="1043341" h="1016784">
                <a:moveTo>
                  <a:pt x="0" y="0"/>
                </a:moveTo>
                <a:lnTo>
                  <a:pt x="1043341" y="0"/>
                </a:lnTo>
                <a:lnTo>
                  <a:pt x="1043341" y="1016783"/>
                </a:lnTo>
                <a:lnTo>
                  <a:pt x="0" y="1016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202424" y="8230226"/>
            <a:ext cx="825844" cy="895886"/>
          </a:xfrm>
          <a:custGeom>
            <a:avLst/>
            <a:gdLst/>
            <a:ahLst/>
            <a:cxnLst/>
            <a:rect l="l" t="t" r="r" b="b"/>
            <a:pathLst>
              <a:path w="825844" h="895886">
                <a:moveTo>
                  <a:pt x="0" y="0"/>
                </a:moveTo>
                <a:lnTo>
                  <a:pt x="825844" y="0"/>
                </a:lnTo>
                <a:lnTo>
                  <a:pt x="825844" y="895886"/>
                </a:lnTo>
                <a:lnTo>
                  <a:pt x="0" y="8958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476583" y="8394737"/>
            <a:ext cx="801428" cy="735857"/>
          </a:xfrm>
          <a:custGeom>
            <a:avLst/>
            <a:gdLst/>
            <a:ahLst/>
            <a:cxnLst/>
            <a:rect l="l" t="t" r="r" b="b"/>
            <a:pathLst>
              <a:path w="801428" h="735857">
                <a:moveTo>
                  <a:pt x="0" y="0"/>
                </a:moveTo>
                <a:lnTo>
                  <a:pt x="801428" y="0"/>
                </a:lnTo>
                <a:lnTo>
                  <a:pt x="801428" y="735857"/>
                </a:lnTo>
                <a:lnTo>
                  <a:pt x="0" y="7358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752291" y="5608303"/>
            <a:ext cx="682965" cy="813054"/>
          </a:xfrm>
          <a:custGeom>
            <a:avLst/>
            <a:gdLst/>
            <a:ahLst/>
            <a:cxnLst/>
            <a:rect l="l" t="t" r="r" b="b"/>
            <a:pathLst>
              <a:path w="682965" h="813054">
                <a:moveTo>
                  <a:pt x="0" y="0"/>
                </a:moveTo>
                <a:lnTo>
                  <a:pt x="682965" y="0"/>
                </a:lnTo>
                <a:lnTo>
                  <a:pt x="682965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996000" y="4533662"/>
            <a:ext cx="795968" cy="706241"/>
          </a:xfrm>
          <a:custGeom>
            <a:avLst/>
            <a:gdLst/>
            <a:ahLst/>
            <a:cxnLst/>
            <a:rect l="l" t="t" r="r" b="b"/>
            <a:pathLst>
              <a:path w="795968" h="706241">
                <a:moveTo>
                  <a:pt x="0" y="0"/>
                </a:moveTo>
                <a:lnTo>
                  <a:pt x="795968" y="0"/>
                </a:lnTo>
                <a:lnTo>
                  <a:pt x="795968" y="706241"/>
                </a:lnTo>
                <a:lnTo>
                  <a:pt x="0" y="706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418051" y="4486006"/>
            <a:ext cx="698242" cy="672851"/>
          </a:xfrm>
          <a:custGeom>
            <a:avLst/>
            <a:gdLst/>
            <a:ahLst/>
            <a:cxnLst/>
            <a:rect l="l" t="t" r="r" b="b"/>
            <a:pathLst>
              <a:path w="698242" h="672851">
                <a:moveTo>
                  <a:pt x="0" y="0"/>
                </a:moveTo>
                <a:lnTo>
                  <a:pt x="698241" y="0"/>
                </a:lnTo>
                <a:lnTo>
                  <a:pt x="698241" y="672851"/>
                </a:lnTo>
                <a:lnTo>
                  <a:pt x="0" y="6728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150242" y="5734112"/>
            <a:ext cx="775043" cy="868174"/>
          </a:xfrm>
          <a:custGeom>
            <a:avLst/>
            <a:gdLst/>
            <a:ahLst/>
            <a:cxnLst/>
            <a:rect l="l" t="t" r="r" b="b"/>
            <a:pathLst>
              <a:path w="775043" h="868174">
                <a:moveTo>
                  <a:pt x="0" y="0"/>
                </a:moveTo>
                <a:lnTo>
                  <a:pt x="775043" y="0"/>
                </a:lnTo>
                <a:lnTo>
                  <a:pt x="775043" y="868174"/>
                </a:lnTo>
                <a:lnTo>
                  <a:pt x="0" y="86817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684728" y="6927753"/>
            <a:ext cx="833753" cy="868492"/>
          </a:xfrm>
          <a:custGeom>
            <a:avLst/>
            <a:gdLst/>
            <a:ahLst/>
            <a:cxnLst/>
            <a:rect l="l" t="t" r="r" b="b"/>
            <a:pathLst>
              <a:path w="833753" h="868492">
                <a:moveTo>
                  <a:pt x="0" y="0"/>
                </a:moveTo>
                <a:lnTo>
                  <a:pt x="833752" y="0"/>
                </a:lnTo>
                <a:lnTo>
                  <a:pt x="833752" y="868492"/>
                </a:lnTo>
                <a:lnTo>
                  <a:pt x="0" y="8684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9737808" y="5628671"/>
            <a:ext cx="727593" cy="835440"/>
          </a:xfrm>
          <a:custGeom>
            <a:avLst/>
            <a:gdLst/>
            <a:ahLst/>
            <a:cxnLst/>
            <a:rect l="l" t="t" r="r" b="b"/>
            <a:pathLst>
              <a:path w="727593" h="835440">
                <a:moveTo>
                  <a:pt x="0" y="0"/>
                </a:moveTo>
                <a:lnTo>
                  <a:pt x="727592" y="0"/>
                </a:lnTo>
                <a:lnTo>
                  <a:pt x="727592" y="835441"/>
                </a:lnTo>
                <a:lnTo>
                  <a:pt x="0" y="8354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959897" y="5693520"/>
            <a:ext cx="868174" cy="868174"/>
          </a:xfrm>
          <a:custGeom>
            <a:avLst/>
            <a:gdLst/>
            <a:ahLst/>
            <a:cxnLst/>
            <a:rect l="l" t="t" r="r" b="b"/>
            <a:pathLst>
              <a:path w="868174" h="868174">
                <a:moveTo>
                  <a:pt x="0" y="0"/>
                </a:moveTo>
                <a:lnTo>
                  <a:pt x="868174" y="0"/>
                </a:lnTo>
                <a:lnTo>
                  <a:pt x="868174" y="868174"/>
                </a:lnTo>
                <a:lnTo>
                  <a:pt x="0" y="86817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8504855" y="8358896"/>
            <a:ext cx="899568" cy="868492"/>
          </a:xfrm>
          <a:custGeom>
            <a:avLst/>
            <a:gdLst/>
            <a:ahLst/>
            <a:cxnLst/>
            <a:rect l="l" t="t" r="r" b="b"/>
            <a:pathLst>
              <a:path w="899568" h="868492">
                <a:moveTo>
                  <a:pt x="0" y="0"/>
                </a:moveTo>
                <a:lnTo>
                  <a:pt x="899569" y="0"/>
                </a:lnTo>
                <a:lnTo>
                  <a:pt x="899569" y="868492"/>
                </a:lnTo>
                <a:lnTo>
                  <a:pt x="0" y="86849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635175" y="6934814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>
                <a:moveTo>
                  <a:pt x="0" y="0"/>
                </a:moveTo>
                <a:lnTo>
                  <a:pt x="928805" y="0"/>
                </a:lnTo>
                <a:lnTo>
                  <a:pt x="928805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874191" y="4397581"/>
            <a:ext cx="778541" cy="767216"/>
          </a:xfrm>
          <a:custGeom>
            <a:avLst/>
            <a:gdLst/>
            <a:ahLst/>
            <a:cxnLst/>
            <a:rect l="l" t="t" r="r" b="b"/>
            <a:pathLst>
              <a:path w="778541" h="767216">
                <a:moveTo>
                  <a:pt x="0" y="0"/>
                </a:moveTo>
                <a:lnTo>
                  <a:pt x="778540" y="0"/>
                </a:lnTo>
                <a:lnTo>
                  <a:pt x="778540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620774" y="4304351"/>
            <a:ext cx="889451" cy="889451"/>
          </a:xfrm>
          <a:custGeom>
            <a:avLst/>
            <a:gdLst/>
            <a:ahLst/>
            <a:cxnLst/>
            <a:rect l="l" t="t" r="r" b="b"/>
            <a:pathLst>
              <a:path w="889451" h="889451">
                <a:moveTo>
                  <a:pt x="0" y="0"/>
                </a:moveTo>
                <a:lnTo>
                  <a:pt x="889451" y="0"/>
                </a:lnTo>
                <a:lnTo>
                  <a:pt x="889451" y="889451"/>
                </a:lnTo>
                <a:lnTo>
                  <a:pt x="0" y="88945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1010376" y="7015311"/>
            <a:ext cx="767216" cy="767216"/>
          </a:xfrm>
          <a:custGeom>
            <a:avLst/>
            <a:gdLst/>
            <a:ahLst/>
            <a:cxnLst/>
            <a:rect l="l" t="t" r="r" b="b"/>
            <a:pathLst>
              <a:path w="767216" h="767216">
                <a:moveTo>
                  <a:pt x="0" y="0"/>
                </a:moveTo>
                <a:lnTo>
                  <a:pt x="767217" y="0"/>
                </a:lnTo>
                <a:lnTo>
                  <a:pt x="767217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5241013" y="5665856"/>
            <a:ext cx="787256" cy="767216"/>
          </a:xfrm>
          <a:custGeom>
            <a:avLst/>
            <a:gdLst/>
            <a:ahLst/>
            <a:cxnLst/>
            <a:rect l="l" t="t" r="r" b="b"/>
            <a:pathLst>
              <a:path w="787256" h="767216">
                <a:moveTo>
                  <a:pt x="0" y="0"/>
                </a:moveTo>
                <a:lnTo>
                  <a:pt x="787255" y="0"/>
                </a:lnTo>
                <a:lnTo>
                  <a:pt x="787255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318268" y="7030117"/>
            <a:ext cx="897806" cy="767216"/>
          </a:xfrm>
          <a:custGeom>
            <a:avLst/>
            <a:gdLst/>
            <a:ahLst/>
            <a:cxnLst/>
            <a:rect l="l" t="t" r="r" b="b"/>
            <a:pathLst>
              <a:path w="897806" h="767216">
                <a:moveTo>
                  <a:pt x="0" y="0"/>
                </a:moveTo>
                <a:lnTo>
                  <a:pt x="897807" y="0"/>
                </a:lnTo>
                <a:lnTo>
                  <a:pt x="897807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3715218" y="5654140"/>
            <a:ext cx="708629" cy="767216"/>
          </a:xfrm>
          <a:custGeom>
            <a:avLst/>
            <a:gdLst/>
            <a:ahLst/>
            <a:cxnLst/>
            <a:rect l="l" t="t" r="r" b="b"/>
            <a:pathLst>
              <a:path w="708629" h="767216">
                <a:moveTo>
                  <a:pt x="0" y="0"/>
                </a:moveTo>
                <a:lnTo>
                  <a:pt x="708629" y="0"/>
                </a:lnTo>
                <a:lnTo>
                  <a:pt x="708629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2233312" y="5823048"/>
            <a:ext cx="669571" cy="767216"/>
          </a:xfrm>
          <a:custGeom>
            <a:avLst/>
            <a:gdLst/>
            <a:ahLst/>
            <a:cxnLst/>
            <a:rect l="l" t="t" r="r" b="b"/>
            <a:pathLst>
              <a:path w="669571" h="767216">
                <a:moveTo>
                  <a:pt x="0" y="0"/>
                </a:moveTo>
                <a:lnTo>
                  <a:pt x="669570" y="0"/>
                </a:lnTo>
                <a:lnTo>
                  <a:pt x="669570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3869833" y="8298717"/>
            <a:ext cx="514732" cy="767216"/>
          </a:xfrm>
          <a:custGeom>
            <a:avLst/>
            <a:gdLst/>
            <a:ahLst/>
            <a:cxnLst/>
            <a:rect l="l" t="t" r="r" b="b"/>
            <a:pathLst>
              <a:path w="514732" h="767216">
                <a:moveTo>
                  <a:pt x="0" y="0"/>
                </a:moveTo>
                <a:lnTo>
                  <a:pt x="514733" y="0"/>
                </a:lnTo>
                <a:lnTo>
                  <a:pt x="514733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7967619" y="8358896"/>
            <a:ext cx="796168" cy="767216"/>
          </a:xfrm>
          <a:custGeom>
            <a:avLst/>
            <a:gdLst/>
            <a:ahLst/>
            <a:cxnLst/>
            <a:rect l="l" t="t" r="r" b="b"/>
            <a:pathLst>
              <a:path w="796168" h="767216">
                <a:moveTo>
                  <a:pt x="0" y="0"/>
                </a:moveTo>
                <a:lnTo>
                  <a:pt x="796168" y="0"/>
                </a:lnTo>
                <a:lnTo>
                  <a:pt x="796168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3869833" y="5572814"/>
            <a:ext cx="787256" cy="767216"/>
          </a:xfrm>
          <a:custGeom>
            <a:avLst/>
            <a:gdLst/>
            <a:ahLst/>
            <a:cxnLst/>
            <a:rect l="l" t="t" r="r" b="b"/>
            <a:pathLst>
              <a:path w="787256" h="767216">
                <a:moveTo>
                  <a:pt x="0" y="0"/>
                </a:moveTo>
                <a:lnTo>
                  <a:pt x="787256" y="0"/>
                </a:lnTo>
                <a:lnTo>
                  <a:pt x="787256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0904670" y="8236144"/>
            <a:ext cx="978628" cy="991244"/>
          </a:xfrm>
          <a:custGeom>
            <a:avLst/>
            <a:gdLst/>
            <a:ahLst/>
            <a:cxnLst/>
            <a:rect l="l" t="t" r="r" b="b"/>
            <a:pathLst>
              <a:path w="978628" h="991244">
                <a:moveTo>
                  <a:pt x="0" y="0"/>
                </a:moveTo>
                <a:lnTo>
                  <a:pt x="978628" y="0"/>
                </a:lnTo>
                <a:lnTo>
                  <a:pt x="978628" y="991244"/>
                </a:lnTo>
                <a:lnTo>
                  <a:pt x="0" y="991244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2317663" y="8298717"/>
            <a:ext cx="899016" cy="887574"/>
          </a:xfrm>
          <a:custGeom>
            <a:avLst/>
            <a:gdLst/>
            <a:ahLst/>
            <a:cxnLst/>
            <a:rect l="l" t="t" r="r" b="b"/>
            <a:pathLst>
              <a:path w="899016" h="887574">
                <a:moveTo>
                  <a:pt x="0" y="0"/>
                </a:moveTo>
                <a:lnTo>
                  <a:pt x="899017" y="0"/>
                </a:lnTo>
                <a:lnTo>
                  <a:pt x="899017" y="887574"/>
                </a:lnTo>
                <a:lnTo>
                  <a:pt x="0" y="887574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2373090" y="5707040"/>
            <a:ext cx="788162" cy="922318"/>
          </a:xfrm>
          <a:custGeom>
            <a:avLst/>
            <a:gdLst/>
            <a:ahLst/>
            <a:cxnLst/>
            <a:rect l="l" t="t" r="r" b="b"/>
            <a:pathLst>
              <a:path w="788162" h="922318">
                <a:moveTo>
                  <a:pt x="0" y="0"/>
                </a:moveTo>
                <a:lnTo>
                  <a:pt x="788163" y="0"/>
                </a:lnTo>
                <a:lnTo>
                  <a:pt x="788163" y="922318"/>
                </a:lnTo>
                <a:lnTo>
                  <a:pt x="0" y="922318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5155175" y="6914222"/>
            <a:ext cx="958932" cy="922318"/>
          </a:xfrm>
          <a:custGeom>
            <a:avLst/>
            <a:gdLst/>
            <a:ahLst/>
            <a:cxnLst/>
            <a:rect l="l" t="t" r="r" b="b"/>
            <a:pathLst>
              <a:path w="958932" h="922318">
                <a:moveTo>
                  <a:pt x="0" y="0"/>
                </a:moveTo>
                <a:lnTo>
                  <a:pt x="958931" y="0"/>
                </a:lnTo>
                <a:lnTo>
                  <a:pt x="958931" y="922317"/>
                </a:lnTo>
                <a:lnTo>
                  <a:pt x="0" y="922317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3606270" y="6918016"/>
            <a:ext cx="926524" cy="950724"/>
          </a:xfrm>
          <a:custGeom>
            <a:avLst/>
            <a:gdLst/>
            <a:ahLst/>
            <a:cxnLst/>
            <a:rect l="l" t="t" r="r" b="b"/>
            <a:pathLst>
              <a:path w="926524" h="950724">
                <a:moveTo>
                  <a:pt x="0" y="0"/>
                </a:moveTo>
                <a:lnTo>
                  <a:pt x="926524" y="0"/>
                </a:lnTo>
                <a:lnTo>
                  <a:pt x="926524" y="950724"/>
                </a:lnTo>
                <a:lnTo>
                  <a:pt x="0" y="950724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129499" y="7047708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084262" y="2968672"/>
            <a:ext cx="967671" cy="967671"/>
          </a:xfrm>
          <a:custGeom>
            <a:avLst/>
            <a:gdLst/>
            <a:ahLst/>
            <a:cxnLst/>
            <a:rect l="l" t="t" r="r" b="b"/>
            <a:pathLst>
              <a:path w="967671" h="967671">
                <a:moveTo>
                  <a:pt x="0" y="0"/>
                </a:moveTo>
                <a:lnTo>
                  <a:pt x="967670" y="0"/>
                </a:lnTo>
                <a:lnTo>
                  <a:pt x="967670" y="967670"/>
                </a:lnTo>
                <a:lnTo>
                  <a:pt x="0" y="967670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4955465" y="7047481"/>
            <a:ext cx="1064254" cy="799158"/>
          </a:xfrm>
          <a:custGeom>
            <a:avLst/>
            <a:gdLst/>
            <a:ahLst/>
            <a:cxnLst/>
            <a:rect l="l" t="t" r="r" b="b"/>
            <a:pathLst>
              <a:path w="1064254" h="799158">
                <a:moveTo>
                  <a:pt x="0" y="0"/>
                </a:moveTo>
                <a:lnTo>
                  <a:pt x="1064254" y="0"/>
                </a:lnTo>
                <a:lnTo>
                  <a:pt x="1064254" y="799158"/>
                </a:lnTo>
                <a:lnTo>
                  <a:pt x="0" y="799158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5136669" y="4378202"/>
            <a:ext cx="701847" cy="977255"/>
          </a:xfrm>
          <a:custGeom>
            <a:avLst/>
            <a:gdLst/>
            <a:ahLst/>
            <a:cxnLst/>
            <a:rect l="l" t="t" r="r" b="b"/>
            <a:pathLst>
              <a:path w="701847" h="977255">
                <a:moveTo>
                  <a:pt x="0" y="0"/>
                </a:moveTo>
                <a:lnTo>
                  <a:pt x="701847" y="0"/>
                </a:lnTo>
                <a:lnTo>
                  <a:pt x="701847" y="977255"/>
                </a:lnTo>
                <a:lnTo>
                  <a:pt x="0" y="977255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4913497" y="8247738"/>
            <a:ext cx="1148191" cy="989531"/>
          </a:xfrm>
          <a:custGeom>
            <a:avLst/>
            <a:gdLst/>
            <a:ahLst/>
            <a:cxnLst/>
            <a:rect l="l" t="t" r="r" b="b"/>
            <a:pathLst>
              <a:path w="1148191" h="989531">
                <a:moveTo>
                  <a:pt x="0" y="0"/>
                </a:moveTo>
                <a:lnTo>
                  <a:pt x="1148191" y="0"/>
                </a:lnTo>
                <a:lnTo>
                  <a:pt x="1148191" y="989532"/>
                </a:lnTo>
                <a:lnTo>
                  <a:pt x="0" y="989532"/>
                </a:lnTo>
                <a:lnTo>
                  <a:pt x="0" y="0"/>
                </a:lnTo>
                <a:close/>
              </a:path>
            </a:pathLst>
          </a:custGeom>
          <a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9760121" y="8289530"/>
            <a:ext cx="884472" cy="884472"/>
          </a:xfrm>
          <a:custGeom>
            <a:avLst/>
            <a:gdLst/>
            <a:ahLst/>
            <a:cxnLst/>
            <a:rect l="l" t="t" r="r" b="b"/>
            <a:pathLst>
              <a:path w="884472" h="884472">
                <a:moveTo>
                  <a:pt x="0" y="0"/>
                </a:moveTo>
                <a:lnTo>
                  <a:pt x="884472" y="0"/>
                </a:lnTo>
                <a:lnTo>
                  <a:pt x="884472" y="884472"/>
                </a:lnTo>
                <a:lnTo>
                  <a:pt x="0" y="884472"/>
                </a:lnTo>
                <a:lnTo>
                  <a:pt x="0" y="0"/>
                </a:lnTo>
                <a:close/>
              </a:path>
            </a:pathLst>
          </a:custGeom>
          <a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5136669" y="5628671"/>
            <a:ext cx="1027960" cy="1043133"/>
          </a:xfrm>
          <a:custGeom>
            <a:avLst/>
            <a:gdLst/>
            <a:ahLst/>
            <a:cxnLst/>
            <a:rect l="l" t="t" r="r" b="b"/>
            <a:pathLst>
              <a:path w="1027960" h="1043133">
                <a:moveTo>
                  <a:pt x="0" y="0"/>
                </a:moveTo>
                <a:lnTo>
                  <a:pt x="1027960" y="0"/>
                </a:lnTo>
                <a:lnTo>
                  <a:pt x="1027960" y="1043133"/>
                </a:lnTo>
                <a:lnTo>
                  <a:pt x="0" y="1043133"/>
                </a:lnTo>
                <a:lnTo>
                  <a:pt x="0" y="0"/>
                </a:lnTo>
                <a:close/>
              </a:path>
            </a:pathLst>
          </a:custGeom>
          <a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6560968" y="2925089"/>
            <a:ext cx="789574" cy="975879"/>
          </a:xfrm>
          <a:custGeom>
            <a:avLst/>
            <a:gdLst/>
            <a:ahLst/>
            <a:cxnLst/>
            <a:rect l="l" t="t" r="r" b="b"/>
            <a:pathLst>
              <a:path w="789574" h="975879">
                <a:moveTo>
                  <a:pt x="0" y="0"/>
                </a:moveTo>
                <a:lnTo>
                  <a:pt x="789575" y="0"/>
                </a:lnTo>
                <a:lnTo>
                  <a:pt x="789575" y="975878"/>
                </a:lnTo>
                <a:lnTo>
                  <a:pt x="0" y="975878"/>
                </a:lnTo>
                <a:lnTo>
                  <a:pt x="0" y="0"/>
                </a:lnTo>
                <a:close/>
              </a:path>
            </a:pathLst>
          </a:custGeom>
          <a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9510752" y="3007423"/>
            <a:ext cx="1181705" cy="887353"/>
          </a:xfrm>
          <a:custGeom>
            <a:avLst/>
            <a:gdLst/>
            <a:ahLst/>
            <a:cxnLst/>
            <a:rect l="l" t="t" r="r" b="b"/>
            <a:pathLst>
              <a:path w="1181705" h="887353">
                <a:moveTo>
                  <a:pt x="0" y="0"/>
                </a:moveTo>
                <a:lnTo>
                  <a:pt x="1181705" y="0"/>
                </a:lnTo>
                <a:lnTo>
                  <a:pt x="1181705" y="887353"/>
                </a:lnTo>
                <a:lnTo>
                  <a:pt x="0" y="887353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2349754" y="2989914"/>
            <a:ext cx="964077" cy="978307"/>
          </a:xfrm>
          <a:custGeom>
            <a:avLst/>
            <a:gdLst/>
            <a:ahLst/>
            <a:cxnLst/>
            <a:rect l="l" t="t" r="r" b="b"/>
            <a:pathLst>
              <a:path w="964077" h="978307">
                <a:moveTo>
                  <a:pt x="0" y="0"/>
                </a:moveTo>
                <a:lnTo>
                  <a:pt x="964077" y="0"/>
                </a:lnTo>
                <a:lnTo>
                  <a:pt x="964077" y="978307"/>
                </a:lnTo>
                <a:lnTo>
                  <a:pt x="0" y="978307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3529986" y="2948351"/>
            <a:ext cx="1079092" cy="1061434"/>
          </a:xfrm>
          <a:custGeom>
            <a:avLst/>
            <a:gdLst/>
            <a:ahLst/>
            <a:cxnLst/>
            <a:rect l="l" t="t" r="r" b="b"/>
            <a:pathLst>
              <a:path w="1079092" h="1061434">
                <a:moveTo>
                  <a:pt x="0" y="0"/>
                </a:moveTo>
                <a:lnTo>
                  <a:pt x="1079092" y="0"/>
                </a:lnTo>
                <a:lnTo>
                  <a:pt x="1079092" y="1061434"/>
                </a:lnTo>
                <a:lnTo>
                  <a:pt x="0" y="1061434"/>
                </a:lnTo>
                <a:lnTo>
                  <a:pt x="0" y="0"/>
                </a:lnTo>
                <a:close/>
              </a:path>
            </a:pathLst>
          </a:custGeom>
          <a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7919514" y="2906412"/>
            <a:ext cx="1236499" cy="858804"/>
          </a:xfrm>
          <a:custGeom>
            <a:avLst/>
            <a:gdLst/>
            <a:ahLst/>
            <a:cxnLst/>
            <a:rect l="l" t="t" r="r" b="b"/>
            <a:pathLst>
              <a:path w="1236499" h="858804">
                <a:moveTo>
                  <a:pt x="0" y="0"/>
                </a:moveTo>
                <a:lnTo>
                  <a:pt x="1236499" y="0"/>
                </a:lnTo>
                <a:lnTo>
                  <a:pt x="1236499" y="858804"/>
                </a:lnTo>
                <a:lnTo>
                  <a:pt x="0" y="858804"/>
                </a:lnTo>
                <a:lnTo>
                  <a:pt x="0" y="0"/>
                </a:lnTo>
                <a:close/>
              </a:path>
            </a:pathLst>
          </a:custGeom>
          <a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5113036" y="2906412"/>
            <a:ext cx="1043208" cy="1029931"/>
          </a:xfrm>
          <a:custGeom>
            <a:avLst/>
            <a:gdLst/>
            <a:ahLst/>
            <a:cxnLst/>
            <a:rect l="l" t="t" r="r" b="b"/>
            <a:pathLst>
              <a:path w="1043208" h="1029931">
                <a:moveTo>
                  <a:pt x="0" y="0"/>
                </a:moveTo>
                <a:lnTo>
                  <a:pt x="1043208" y="0"/>
                </a:lnTo>
                <a:lnTo>
                  <a:pt x="1043208" y="1029930"/>
                </a:lnTo>
                <a:lnTo>
                  <a:pt x="0" y="1029930"/>
                </a:lnTo>
                <a:lnTo>
                  <a:pt x="0" y="0"/>
                </a:lnTo>
                <a:close/>
              </a:path>
            </a:pathLst>
          </a:custGeom>
          <a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11151914" y="2987227"/>
            <a:ext cx="893040" cy="1072428"/>
          </a:xfrm>
          <a:custGeom>
            <a:avLst/>
            <a:gdLst/>
            <a:ahLst/>
            <a:cxnLst/>
            <a:rect l="l" t="t" r="r" b="b"/>
            <a:pathLst>
              <a:path w="893040" h="1072428">
                <a:moveTo>
                  <a:pt x="0" y="0"/>
                </a:moveTo>
                <a:lnTo>
                  <a:pt x="893040" y="0"/>
                </a:lnTo>
                <a:lnTo>
                  <a:pt x="893040" y="1072428"/>
                </a:lnTo>
                <a:lnTo>
                  <a:pt x="0" y="1072428"/>
                </a:lnTo>
                <a:lnTo>
                  <a:pt x="0" y="0"/>
                </a:lnTo>
                <a:close/>
              </a:path>
            </a:pathLst>
          </a:custGeom>
          <a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15136669" y="2815416"/>
            <a:ext cx="1023765" cy="1040796"/>
          </a:xfrm>
          <a:custGeom>
            <a:avLst/>
            <a:gdLst/>
            <a:ahLst/>
            <a:cxnLst/>
            <a:rect l="l" t="t" r="r" b="b"/>
            <a:pathLst>
              <a:path w="1023765" h="1040796">
                <a:moveTo>
                  <a:pt x="0" y="0"/>
                </a:moveTo>
                <a:lnTo>
                  <a:pt x="1023765" y="0"/>
                </a:lnTo>
                <a:lnTo>
                  <a:pt x="1023765" y="1040796"/>
                </a:lnTo>
                <a:lnTo>
                  <a:pt x="0" y="1040796"/>
                </a:lnTo>
                <a:lnTo>
                  <a:pt x="0" y="0"/>
                </a:lnTo>
                <a:close/>
              </a:path>
            </a:pathLst>
          </a:custGeom>
          <a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13866281" y="2906412"/>
            <a:ext cx="870363" cy="949800"/>
          </a:xfrm>
          <a:custGeom>
            <a:avLst/>
            <a:gdLst/>
            <a:ahLst/>
            <a:cxnLst/>
            <a:rect l="l" t="t" r="r" b="b"/>
            <a:pathLst>
              <a:path w="870363" h="949800">
                <a:moveTo>
                  <a:pt x="0" y="0"/>
                </a:moveTo>
                <a:lnTo>
                  <a:pt x="870363" y="0"/>
                </a:lnTo>
                <a:lnTo>
                  <a:pt x="870363" y="949800"/>
                </a:lnTo>
                <a:lnTo>
                  <a:pt x="0" y="949800"/>
                </a:lnTo>
                <a:lnTo>
                  <a:pt x="0" y="0"/>
                </a:lnTo>
                <a:close/>
              </a:path>
            </a:pathLst>
          </a:custGeom>
          <a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8110748" y="4265977"/>
            <a:ext cx="821164" cy="821164"/>
          </a:xfrm>
          <a:custGeom>
            <a:avLst/>
            <a:gdLst/>
            <a:ahLst/>
            <a:cxnLst/>
            <a:rect l="l" t="t" r="r" b="b"/>
            <a:pathLst>
              <a:path w="821164" h="821164">
                <a:moveTo>
                  <a:pt x="0" y="0"/>
                </a:moveTo>
                <a:lnTo>
                  <a:pt x="821164" y="0"/>
                </a:lnTo>
                <a:lnTo>
                  <a:pt x="821164" y="821164"/>
                </a:lnTo>
                <a:lnTo>
                  <a:pt x="0" y="821164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6617364" y="4248507"/>
            <a:ext cx="804521" cy="910349"/>
          </a:xfrm>
          <a:custGeom>
            <a:avLst/>
            <a:gdLst/>
            <a:ahLst/>
            <a:cxnLst/>
            <a:rect l="l" t="t" r="r" b="b"/>
            <a:pathLst>
              <a:path w="804521" h="910349">
                <a:moveTo>
                  <a:pt x="0" y="0"/>
                </a:moveTo>
                <a:lnTo>
                  <a:pt x="804522" y="0"/>
                </a:lnTo>
                <a:lnTo>
                  <a:pt x="804522" y="910350"/>
                </a:lnTo>
                <a:lnTo>
                  <a:pt x="0" y="910350"/>
                </a:lnTo>
                <a:lnTo>
                  <a:pt x="0" y="0"/>
                </a:lnTo>
                <a:close/>
              </a:path>
            </a:pathLst>
          </a:custGeom>
          <a:blipFill>
            <a:blip r:embed="rId88">
              <a:extLst>
                <a:ext uri="{96DAC541-7B7A-43D3-8B79-37D633B846F1}">
                  <asvg:svgBlip xmlns:asvg="http://schemas.microsoft.com/office/drawing/2016/SVG/main" r:embed="rId8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8110748" y="6983286"/>
            <a:ext cx="1016533" cy="725550"/>
          </a:xfrm>
          <a:custGeom>
            <a:avLst/>
            <a:gdLst/>
            <a:ahLst/>
            <a:cxnLst/>
            <a:rect l="l" t="t" r="r" b="b"/>
            <a:pathLst>
              <a:path w="1016533" h="725550">
                <a:moveTo>
                  <a:pt x="0" y="0"/>
                </a:moveTo>
                <a:lnTo>
                  <a:pt x="1016533" y="0"/>
                </a:lnTo>
                <a:lnTo>
                  <a:pt x="1016533" y="725551"/>
                </a:lnTo>
                <a:lnTo>
                  <a:pt x="0" y="725551"/>
                </a:lnTo>
                <a:lnTo>
                  <a:pt x="0" y="0"/>
                </a:lnTo>
                <a:close/>
              </a:path>
            </a:pathLst>
          </a:custGeom>
          <a:blipFill>
            <a:blip r:embed="rId90">
              <a:extLst>
                <a:ext uri="{96DAC541-7B7A-43D3-8B79-37D633B846F1}">
                  <asvg:svgBlip xmlns:asvg="http://schemas.microsoft.com/office/drawing/2016/SVG/main" r:embed="rId9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6433101" y="6941010"/>
            <a:ext cx="1045309" cy="767827"/>
          </a:xfrm>
          <a:custGeom>
            <a:avLst/>
            <a:gdLst/>
            <a:ahLst/>
            <a:cxnLst/>
            <a:rect l="l" t="t" r="r" b="b"/>
            <a:pathLst>
              <a:path w="1045309" h="767827">
                <a:moveTo>
                  <a:pt x="0" y="0"/>
                </a:moveTo>
                <a:lnTo>
                  <a:pt x="1045309" y="0"/>
                </a:lnTo>
                <a:lnTo>
                  <a:pt x="1045309" y="767827"/>
                </a:lnTo>
                <a:lnTo>
                  <a:pt x="0" y="767827"/>
                </a:lnTo>
                <a:lnTo>
                  <a:pt x="0" y="0"/>
                </a:lnTo>
                <a:close/>
              </a:path>
            </a:pathLst>
          </a:custGeom>
          <a:blipFill>
            <a:blip r:embed="rId92">
              <a:extLst>
                <a:ext uri="{96DAC541-7B7A-43D3-8B79-37D633B846F1}">
                  <asvg:svgBlip xmlns:asvg="http://schemas.microsoft.com/office/drawing/2016/SVG/main" r:embed="rId9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5259937" y="4352895"/>
            <a:ext cx="768331" cy="939072"/>
          </a:xfrm>
          <a:custGeom>
            <a:avLst/>
            <a:gdLst/>
            <a:ahLst/>
            <a:cxnLst/>
            <a:rect l="l" t="t" r="r" b="b"/>
            <a:pathLst>
              <a:path w="768331" h="939072">
                <a:moveTo>
                  <a:pt x="0" y="0"/>
                </a:moveTo>
                <a:lnTo>
                  <a:pt x="768331" y="0"/>
                </a:lnTo>
                <a:lnTo>
                  <a:pt x="768331" y="939072"/>
                </a:lnTo>
                <a:lnTo>
                  <a:pt x="0" y="939072"/>
                </a:lnTo>
                <a:lnTo>
                  <a:pt x="0" y="0"/>
                </a:lnTo>
                <a:close/>
              </a:path>
            </a:pathLst>
          </a:custGeom>
          <a:blipFill>
            <a:blip r:embed="rId94">
              <a:extLst>
                <a:ext uri="{96DAC541-7B7A-43D3-8B79-37D633B846F1}">
                  <asvg:svgBlip xmlns:asvg="http://schemas.microsoft.com/office/drawing/2016/SVG/main" r:embed="rId9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3521152" y="4446595"/>
            <a:ext cx="1139309" cy="880375"/>
          </a:xfrm>
          <a:custGeom>
            <a:avLst/>
            <a:gdLst/>
            <a:ahLst/>
            <a:cxnLst/>
            <a:rect l="l" t="t" r="r" b="b"/>
            <a:pathLst>
              <a:path w="1139309" h="880375">
                <a:moveTo>
                  <a:pt x="0" y="0"/>
                </a:moveTo>
                <a:lnTo>
                  <a:pt x="1139309" y="0"/>
                </a:lnTo>
                <a:lnTo>
                  <a:pt x="1139309" y="880375"/>
                </a:lnTo>
                <a:lnTo>
                  <a:pt x="0" y="880375"/>
                </a:lnTo>
                <a:lnTo>
                  <a:pt x="0" y="0"/>
                </a:lnTo>
                <a:close/>
              </a:path>
            </a:pathLst>
          </a:custGeom>
          <a:blipFill>
            <a:blip r:embed="rId96">
              <a:extLst>
                <a:ext uri="{96DAC541-7B7A-43D3-8B79-37D633B846F1}">
                  <asvg:svgBlip xmlns:asvg="http://schemas.microsoft.com/office/drawing/2016/SVG/main" r:embed="rId9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2" name="Freeform 52"/>
          <p:cNvSpPr/>
          <p:nvPr/>
        </p:nvSpPr>
        <p:spPr>
          <a:xfrm>
            <a:off x="2334226" y="4397581"/>
            <a:ext cx="545814" cy="923685"/>
          </a:xfrm>
          <a:custGeom>
            <a:avLst/>
            <a:gdLst/>
            <a:ahLst/>
            <a:cxnLst/>
            <a:rect l="l" t="t" r="r" b="b"/>
            <a:pathLst>
              <a:path w="545814" h="923685">
                <a:moveTo>
                  <a:pt x="0" y="0"/>
                </a:moveTo>
                <a:lnTo>
                  <a:pt x="545814" y="0"/>
                </a:lnTo>
                <a:lnTo>
                  <a:pt x="545814" y="923685"/>
                </a:lnTo>
                <a:lnTo>
                  <a:pt x="0" y="923685"/>
                </a:lnTo>
                <a:lnTo>
                  <a:pt x="0" y="0"/>
                </a:lnTo>
                <a:close/>
              </a:path>
            </a:pathLst>
          </a:custGeom>
          <a:blipFill>
            <a:blip r:embed="rId98">
              <a:extLst>
                <a:ext uri="{96DAC541-7B7A-43D3-8B79-37D633B846F1}">
                  <asvg:svgBlip xmlns:asvg="http://schemas.microsoft.com/office/drawing/2016/SVG/main" r:embed="rId9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3" name="TextBox 53"/>
          <p:cNvSpPr txBox="1"/>
          <p:nvPr/>
        </p:nvSpPr>
        <p:spPr>
          <a:xfrm>
            <a:off x="5155175" y="1300470"/>
            <a:ext cx="7853603" cy="1043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08"/>
              </a:lnSpc>
              <a:spcBef>
                <a:spcPct val="0"/>
              </a:spcBef>
            </a:pPr>
            <a:r>
              <a:rPr lang="en-US" sz="6148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Resource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193</Words>
  <Application>Microsoft Office PowerPoint</Application>
  <PresentationFormat>Custom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Sans Extra Bold</vt:lpstr>
      <vt:lpstr>Calibri</vt:lpstr>
      <vt:lpstr>Aptos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FERNANDO P T V A it22244802</cp:lastModifiedBy>
  <cp:revision>6</cp:revision>
  <dcterms:created xsi:type="dcterms:W3CDTF">2006-08-16T00:00:00Z</dcterms:created>
  <dcterms:modified xsi:type="dcterms:W3CDTF">2024-10-09T10:37:00Z</dcterms:modified>
  <dc:identifier>DAGTEFEevls</dc:identifier>
</cp:coreProperties>
</file>