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812" r:id="rId2"/>
    <p:sldMasterId id="2147483847" r:id="rId3"/>
  </p:sldMasterIdLst>
  <p:sldIdLst>
    <p:sldId id="257" r:id="rId4"/>
    <p:sldId id="260" r:id="rId5"/>
    <p:sldId id="256" r:id="rId6"/>
    <p:sldId id="264" r:id="rId7"/>
    <p:sldId id="265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8F4C37-BAA6-42F1-AFD3-4E23BC2B68A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79E9E4-33F0-41BA-86BF-94329D1920D4}">
      <dgm:prSet/>
      <dgm:spPr/>
      <dgm:t>
        <a:bodyPr/>
        <a:lstStyle/>
        <a:p>
          <a:r>
            <a:rPr lang="en-US"/>
            <a:t>Military purpose.</a:t>
          </a:r>
        </a:p>
      </dgm:t>
    </dgm:pt>
    <dgm:pt modelId="{984F48AB-89C2-4265-9D4E-10E696771EF4}" type="parTrans" cxnId="{08E85E90-3326-4B48-9B16-54E7A81AFF4E}">
      <dgm:prSet/>
      <dgm:spPr/>
      <dgm:t>
        <a:bodyPr/>
        <a:lstStyle/>
        <a:p>
          <a:endParaRPr lang="en-US"/>
        </a:p>
      </dgm:t>
    </dgm:pt>
    <dgm:pt modelId="{13B01146-C3C8-476B-9BB0-A13C1FAE96DD}" type="sibTrans" cxnId="{08E85E90-3326-4B48-9B16-54E7A81AFF4E}">
      <dgm:prSet/>
      <dgm:spPr/>
      <dgm:t>
        <a:bodyPr/>
        <a:lstStyle/>
        <a:p>
          <a:endParaRPr lang="en-US"/>
        </a:p>
      </dgm:t>
    </dgm:pt>
    <dgm:pt modelId="{6B75B9F4-11A6-4292-BE68-0E3E5FF77D04}">
      <dgm:prSet/>
      <dgm:spPr/>
      <dgm:t>
        <a:bodyPr/>
        <a:lstStyle/>
        <a:p>
          <a:r>
            <a:rPr lang="en-US"/>
            <a:t>Spy car</a:t>
          </a:r>
        </a:p>
      </dgm:t>
    </dgm:pt>
    <dgm:pt modelId="{8068EB9A-7C22-4682-AAF5-DFC9B690A281}" type="parTrans" cxnId="{986D0B1F-7F6F-4577-8119-70DF7A52D3BA}">
      <dgm:prSet/>
      <dgm:spPr/>
      <dgm:t>
        <a:bodyPr/>
        <a:lstStyle/>
        <a:p>
          <a:endParaRPr lang="en-US"/>
        </a:p>
      </dgm:t>
    </dgm:pt>
    <dgm:pt modelId="{D23527DE-8B14-451B-83D7-3FB8D1B2F2EC}" type="sibTrans" cxnId="{986D0B1F-7F6F-4577-8119-70DF7A52D3BA}">
      <dgm:prSet/>
      <dgm:spPr/>
      <dgm:t>
        <a:bodyPr/>
        <a:lstStyle/>
        <a:p>
          <a:endParaRPr lang="en-US"/>
        </a:p>
      </dgm:t>
    </dgm:pt>
    <dgm:pt modelId="{57C6D159-9DD1-49F9-BBD8-FB27C026AD3F}">
      <dgm:prSet/>
      <dgm:spPr/>
      <dgm:t>
        <a:bodyPr/>
        <a:lstStyle/>
        <a:p>
          <a:r>
            <a:rPr lang="en-US"/>
            <a:t>Wild weather forecast</a:t>
          </a:r>
        </a:p>
      </dgm:t>
    </dgm:pt>
    <dgm:pt modelId="{F40D9A5A-1A96-4A2D-A085-D46791DC3FF5}" type="parTrans" cxnId="{5B081D15-5B7A-4302-B8BD-F46ABD625616}">
      <dgm:prSet/>
      <dgm:spPr/>
      <dgm:t>
        <a:bodyPr/>
        <a:lstStyle/>
        <a:p>
          <a:endParaRPr lang="en-US"/>
        </a:p>
      </dgm:t>
    </dgm:pt>
    <dgm:pt modelId="{2F85F00E-69A0-4737-988F-1A3A0BAFEA4D}" type="sibTrans" cxnId="{5B081D15-5B7A-4302-B8BD-F46ABD625616}">
      <dgm:prSet/>
      <dgm:spPr/>
      <dgm:t>
        <a:bodyPr/>
        <a:lstStyle/>
        <a:p>
          <a:endParaRPr lang="en-US"/>
        </a:p>
      </dgm:t>
    </dgm:pt>
    <dgm:pt modelId="{09F12F99-09EF-4759-AF8E-23C878377768}">
      <dgm:prSet/>
      <dgm:spPr/>
      <dgm:t>
        <a:bodyPr/>
        <a:lstStyle/>
        <a:p>
          <a:r>
            <a:rPr lang="en-US"/>
            <a:t>Remote traffic control</a:t>
          </a:r>
        </a:p>
      </dgm:t>
    </dgm:pt>
    <dgm:pt modelId="{C891C9A9-DB2F-496F-913D-B678BABE88D0}" type="parTrans" cxnId="{83272275-961F-44CD-A2F0-3207540C5B0C}">
      <dgm:prSet/>
      <dgm:spPr/>
      <dgm:t>
        <a:bodyPr/>
        <a:lstStyle/>
        <a:p>
          <a:endParaRPr lang="en-US"/>
        </a:p>
      </dgm:t>
    </dgm:pt>
    <dgm:pt modelId="{3C432E43-2EBD-48A7-986C-6AD48B7DE8E4}" type="sibTrans" cxnId="{83272275-961F-44CD-A2F0-3207540C5B0C}">
      <dgm:prSet/>
      <dgm:spPr/>
      <dgm:t>
        <a:bodyPr/>
        <a:lstStyle/>
        <a:p>
          <a:endParaRPr lang="en-US"/>
        </a:p>
      </dgm:t>
    </dgm:pt>
    <dgm:pt modelId="{DF08EEB0-7E2C-46DD-88AD-C4306A7D66A8}" type="pres">
      <dgm:prSet presAssocID="{AC8F4C37-BAA6-42F1-AFD3-4E23BC2B68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DAC998-3627-48C1-8E84-C3C53D60E3B1}" type="pres">
      <dgm:prSet presAssocID="{2A79E9E4-33F0-41BA-86BF-94329D1920D4}" presName="hierRoot1" presStyleCnt="0"/>
      <dgm:spPr/>
    </dgm:pt>
    <dgm:pt modelId="{84F28C48-D5A1-4C81-AD98-1138E3B6B7D2}" type="pres">
      <dgm:prSet presAssocID="{2A79E9E4-33F0-41BA-86BF-94329D1920D4}" presName="composite" presStyleCnt="0"/>
      <dgm:spPr/>
    </dgm:pt>
    <dgm:pt modelId="{0AD25CEC-3C3E-4500-8070-DCBEF6893A8D}" type="pres">
      <dgm:prSet presAssocID="{2A79E9E4-33F0-41BA-86BF-94329D1920D4}" presName="background" presStyleLbl="node0" presStyleIdx="0" presStyleCnt="4"/>
      <dgm:spPr/>
    </dgm:pt>
    <dgm:pt modelId="{87728330-9A2B-4A27-84DF-E7B88094765D}" type="pres">
      <dgm:prSet presAssocID="{2A79E9E4-33F0-41BA-86BF-94329D1920D4}" presName="text" presStyleLbl="fgAcc0" presStyleIdx="0" presStyleCnt="4">
        <dgm:presLayoutVars>
          <dgm:chPref val="3"/>
        </dgm:presLayoutVars>
      </dgm:prSet>
      <dgm:spPr/>
    </dgm:pt>
    <dgm:pt modelId="{E16124C7-D328-47C0-AB7B-A5DDA7204460}" type="pres">
      <dgm:prSet presAssocID="{2A79E9E4-33F0-41BA-86BF-94329D1920D4}" presName="hierChild2" presStyleCnt="0"/>
      <dgm:spPr/>
    </dgm:pt>
    <dgm:pt modelId="{CD34EDD1-4137-4E43-8B6C-910ACCFD3B68}" type="pres">
      <dgm:prSet presAssocID="{6B75B9F4-11A6-4292-BE68-0E3E5FF77D04}" presName="hierRoot1" presStyleCnt="0"/>
      <dgm:spPr/>
    </dgm:pt>
    <dgm:pt modelId="{3D0C475B-E310-4F13-B204-EAD203BC647E}" type="pres">
      <dgm:prSet presAssocID="{6B75B9F4-11A6-4292-BE68-0E3E5FF77D04}" presName="composite" presStyleCnt="0"/>
      <dgm:spPr/>
    </dgm:pt>
    <dgm:pt modelId="{75C8D8D6-9811-4997-B6C5-C0F217124A90}" type="pres">
      <dgm:prSet presAssocID="{6B75B9F4-11A6-4292-BE68-0E3E5FF77D04}" presName="background" presStyleLbl="node0" presStyleIdx="1" presStyleCnt="4"/>
      <dgm:spPr/>
    </dgm:pt>
    <dgm:pt modelId="{44C6F90B-2A62-43CF-A678-6869FA6CE636}" type="pres">
      <dgm:prSet presAssocID="{6B75B9F4-11A6-4292-BE68-0E3E5FF77D04}" presName="text" presStyleLbl="fgAcc0" presStyleIdx="1" presStyleCnt="4">
        <dgm:presLayoutVars>
          <dgm:chPref val="3"/>
        </dgm:presLayoutVars>
      </dgm:prSet>
      <dgm:spPr/>
    </dgm:pt>
    <dgm:pt modelId="{D91A8437-00B7-4B15-B579-23BF539BB953}" type="pres">
      <dgm:prSet presAssocID="{6B75B9F4-11A6-4292-BE68-0E3E5FF77D04}" presName="hierChild2" presStyleCnt="0"/>
      <dgm:spPr/>
    </dgm:pt>
    <dgm:pt modelId="{C3980929-7924-45F1-A3EA-EE7C2B67E63E}" type="pres">
      <dgm:prSet presAssocID="{57C6D159-9DD1-49F9-BBD8-FB27C026AD3F}" presName="hierRoot1" presStyleCnt="0"/>
      <dgm:spPr/>
    </dgm:pt>
    <dgm:pt modelId="{180AA052-1954-47AB-B4F9-C433CE697511}" type="pres">
      <dgm:prSet presAssocID="{57C6D159-9DD1-49F9-BBD8-FB27C026AD3F}" presName="composite" presStyleCnt="0"/>
      <dgm:spPr/>
    </dgm:pt>
    <dgm:pt modelId="{1449F80D-C885-4337-8613-9572781ACD1B}" type="pres">
      <dgm:prSet presAssocID="{57C6D159-9DD1-49F9-BBD8-FB27C026AD3F}" presName="background" presStyleLbl="node0" presStyleIdx="2" presStyleCnt="4"/>
      <dgm:spPr/>
    </dgm:pt>
    <dgm:pt modelId="{F3E09040-23EB-4A3F-BD58-572337221A6B}" type="pres">
      <dgm:prSet presAssocID="{57C6D159-9DD1-49F9-BBD8-FB27C026AD3F}" presName="text" presStyleLbl="fgAcc0" presStyleIdx="2" presStyleCnt="4">
        <dgm:presLayoutVars>
          <dgm:chPref val="3"/>
        </dgm:presLayoutVars>
      </dgm:prSet>
      <dgm:spPr/>
    </dgm:pt>
    <dgm:pt modelId="{E505CA79-A18F-4297-A63E-72FED3235549}" type="pres">
      <dgm:prSet presAssocID="{57C6D159-9DD1-49F9-BBD8-FB27C026AD3F}" presName="hierChild2" presStyleCnt="0"/>
      <dgm:spPr/>
    </dgm:pt>
    <dgm:pt modelId="{35F3BB21-7C72-418E-A796-3E3CDB82501D}" type="pres">
      <dgm:prSet presAssocID="{09F12F99-09EF-4759-AF8E-23C878377768}" presName="hierRoot1" presStyleCnt="0"/>
      <dgm:spPr/>
    </dgm:pt>
    <dgm:pt modelId="{D96B6389-FD4D-40C0-8A3A-50E3B3911F9B}" type="pres">
      <dgm:prSet presAssocID="{09F12F99-09EF-4759-AF8E-23C878377768}" presName="composite" presStyleCnt="0"/>
      <dgm:spPr/>
    </dgm:pt>
    <dgm:pt modelId="{4974FAFB-6B79-4D9D-AC7F-7E970CB27B28}" type="pres">
      <dgm:prSet presAssocID="{09F12F99-09EF-4759-AF8E-23C878377768}" presName="background" presStyleLbl="node0" presStyleIdx="3" presStyleCnt="4"/>
      <dgm:spPr/>
    </dgm:pt>
    <dgm:pt modelId="{5900E451-A102-4A73-AB07-73E054DFED12}" type="pres">
      <dgm:prSet presAssocID="{09F12F99-09EF-4759-AF8E-23C878377768}" presName="text" presStyleLbl="fgAcc0" presStyleIdx="3" presStyleCnt="4">
        <dgm:presLayoutVars>
          <dgm:chPref val="3"/>
        </dgm:presLayoutVars>
      </dgm:prSet>
      <dgm:spPr/>
    </dgm:pt>
    <dgm:pt modelId="{33465BD6-B200-469E-B724-3BD322EADAD8}" type="pres">
      <dgm:prSet presAssocID="{09F12F99-09EF-4759-AF8E-23C878377768}" presName="hierChild2" presStyleCnt="0"/>
      <dgm:spPr/>
    </dgm:pt>
  </dgm:ptLst>
  <dgm:cxnLst>
    <dgm:cxn modelId="{EDB8C512-6CC1-4D1F-8AFF-4795916D01BD}" type="presOf" srcId="{6B75B9F4-11A6-4292-BE68-0E3E5FF77D04}" destId="{44C6F90B-2A62-43CF-A678-6869FA6CE636}" srcOrd="0" destOrd="0" presId="urn:microsoft.com/office/officeart/2005/8/layout/hierarchy1"/>
    <dgm:cxn modelId="{5B081D15-5B7A-4302-B8BD-F46ABD625616}" srcId="{AC8F4C37-BAA6-42F1-AFD3-4E23BC2B68AD}" destId="{57C6D159-9DD1-49F9-BBD8-FB27C026AD3F}" srcOrd="2" destOrd="0" parTransId="{F40D9A5A-1A96-4A2D-A085-D46791DC3FF5}" sibTransId="{2F85F00E-69A0-4737-988F-1A3A0BAFEA4D}"/>
    <dgm:cxn modelId="{9E97531E-73BA-4D1E-B4E6-6C4A3E88E52A}" type="presOf" srcId="{AC8F4C37-BAA6-42F1-AFD3-4E23BC2B68AD}" destId="{DF08EEB0-7E2C-46DD-88AD-C4306A7D66A8}" srcOrd="0" destOrd="0" presId="urn:microsoft.com/office/officeart/2005/8/layout/hierarchy1"/>
    <dgm:cxn modelId="{986D0B1F-7F6F-4577-8119-70DF7A52D3BA}" srcId="{AC8F4C37-BAA6-42F1-AFD3-4E23BC2B68AD}" destId="{6B75B9F4-11A6-4292-BE68-0E3E5FF77D04}" srcOrd="1" destOrd="0" parTransId="{8068EB9A-7C22-4682-AAF5-DFC9B690A281}" sibTransId="{D23527DE-8B14-451B-83D7-3FB8D1B2F2EC}"/>
    <dgm:cxn modelId="{F7F24E43-5258-4C1B-97F3-F4CB63C694DC}" type="presOf" srcId="{09F12F99-09EF-4759-AF8E-23C878377768}" destId="{5900E451-A102-4A73-AB07-73E054DFED12}" srcOrd="0" destOrd="0" presId="urn:microsoft.com/office/officeart/2005/8/layout/hierarchy1"/>
    <dgm:cxn modelId="{83272275-961F-44CD-A2F0-3207540C5B0C}" srcId="{AC8F4C37-BAA6-42F1-AFD3-4E23BC2B68AD}" destId="{09F12F99-09EF-4759-AF8E-23C878377768}" srcOrd="3" destOrd="0" parTransId="{C891C9A9-DB2F-496F-913D-B678BABE88D0}" sibTransId="{3C432E43-2EBD-48A7-986C-6AD48B7DE8E4}"/>
    <dgm:cxn modelId="{FBC9BD7F-06AD-432B-8F79-ADDD7B14F946}" type="presOf" srcId="{2A79E9E4-33F0-41BA-86BF-94329D1920D4}" destId="{87728330-9A2B-4A27-84DF-E7B88094765D}" srcOrd="0" destOrd="0" presId="urn:microsoft.com/office/officeart/2005/8/layout/hierarchy1"/>
    <dgm:cxn modelId="{08E85E90-3326-4B48-9B16-54E7A81AFF4E}" srcId="{AC8F4C37-BAA6-42F1-AFD3-4E23BC2B68AD}" destId="{2A79E9E4-33F0-41BA-86BF-94329D1920D4}" srcOrd="0" destOrd="0" parTransId="{984F48AB-89C2-4265-9D4E-10E696771EF4}" sibTransId="{13B01146-C3C8-476B-9BB0-A13C1FAE96DD}"/>
    <dgm:cxn modelId="{75FD20A2-0D01-4F1C-8A02-F5A18D9B14DE}" type="presOf" srcId="{57C6D159-9DD1-49F9-BBD8-FB27C026AD3F}" destId="{F3E09040-23EB-4A3F-BD58-572337221A6B}" srcOrd="0" destOrd="0" presId="urn:microsoft.com/office/officeart/2005/8/layout/hierarchy1"/>
    <dgm:cxn modelId="{A63E9928-0016-4AEC-A10B-73EB718FFAA2}" type="presParOf" srcId="{DF08EEB0-7E2C-46DD-88AD-C4306A7D66A8}" destId="{65DAC998-3627-48C1-8E84-C3C53D60E3B1}" srcOrd="0" destOrd="0" presId="urn:microsoft.com/office/officeart/2005/8/layout/hierarchy1"/>
    <dgm:cxn modelId="{97895023-B816-437F-B2B3-4DCD010B6D3C}" type="presParOf" srcId="{65DAC998-3627-48C1-8E84-C3C53D60E3B1}" destId="{84F28C48-D5A1-4C81-AD98-1138E3B6B7D2}" srcOrd="0" destOrd="0" presId="urn:microsoft.com/office/officeart/2005/8/layout/hierarchy1"/>
    <dgm:cxn modelId="{D74FC95A-2D50-497A-B779-6C03AD057518}" type="presParOf" srcId="{84F28C48-D5A1-4C81-AD98-1138E3B6B7D2}" destId="{0AD25CEC-3C3E-4500-8070-DCBEF6893A8D}" srcOrd="0" destOrd="0" presId="urn:microsoft.com/office/officeart/2005/8/layout/hierarchy1"/>
    <dgm:cxn modelId="{83A07C3F-7E4C-4690-AD0E-D6016BECB935}" type="presParOf" srcId="{84F28C48-D5A1-4C81-AD98-1138E3B6B7D2}" destId="{87728330-9A2B-4A27-84DF-E7B88094765D}" srcOrd="1" destOrd="0" presId="urn:microsoft.com/office/officeart/2005/8/layout/hierarchy1"/>
    <dgm:cxn modelId="{770D9AE8-1D95-4D72-9FD6-B8F75FBF1439}" type="presParOf" srcId="{65DAC998-3627-48C1-8E84-C3C53D60E3B1}" destId="{E16124C7-D328-47C0-AB7B-A5DDA7204460}" srcOrd="1" destOrd="0" presId="urn:microsoft.com/office/officeart/2005/8/layout/hierarchy1"/>
    <dgm:cxn modelId="{5ED94855-BA49-4978-A8AA-813E78FE2F1C}" type="presParOf" srcId="{DF08EEB0-7E2C-46DD-88AD-C4306A7D66A8}" destId="{CD34EDD1-4137-4E43-8B6C-910ACCFD3B68}" srcOrd="1" destOrd="0" presId="urn:microsoft.com/office/officeart/2005/8/layout/hierarchy1"/>
    <dgm:cxn modelId="{762BCD48-413E-45FC-B02D-FCA1F621C7BB}" type="presParOf" srcId="{CD34EDD1-4137-4E43-8B6C-910ACCFD3B68}" destId="{3D0C475B-E310-4F13-B204-EAD203BC647E}" srcOrd="0" destOrd="0" presId="urn:microsoft.com/office/officeart/2005/8/layout/hierarchy1"/>
    <dgm:cxn modelId="{14C98E4F-A409-437E-B2DC-195DC976A959}" type="presParOf" srcId="{3D0C475B-E310-4F13-B204-EAD203BC647E}" destId="{75C8D8D6-9811-4997-B6C5-C0F217124A90}" srcOrd="0" destOrd="0" presId="urn:microsoft.com/office/officeart/2005/8/layout/hierarchy1"/>
    <dgm:cxn modelId="{44D4FE15-D010-46CC-B148-1017503E8950}" type="presParOf" srcId="{3D0C475B-E310-4F13-B204-EAD203BC647E}" destId="{44C6F90B-2A62-43CF-A678-6869FA6CE636}" srcOrd="1" destOrd="0" presId="urn:microsoft.com/office/officeart/2005/8/layout/hierarchy1"/>
    <dgm:cxn modelId="{491C8AFE-E080-4784-A376-A63AB6264C7F}" type="presParOf" srcId="{CD34EDD1-4137-4E43-8B6C-910ACCFD3B68}" destId="{D91A8437-00B7-4B15-B579-23BF539BB953}" srcOrd="1" destOrd="0" presId="urn:microsoft.com/office/officeart/2005/8/layout/hierarchy1"/>
    <dgm:cxn modelId="{230DD748-9947-49E3-9F47-9D5366EF725F}" type="presParOf" srcId="{DF08EEB0-7E2C-46DD-88AD-C4306A7D66A8}" destId="{C3980929-7924-45F1-A3EA-EE7C2B67E63E}" srcOrd="2" destOrd="0" presId="urn:microsoft.com/office/officeart/2005/8/layout/hierarchy1"/>
    <dgm:cxn modelId="{DD50F7A7-8F55-42DB-A7BE-1963C3203525}" type="presParOf" srcId="{C3980929-7924-45F1-A3EA-EE7C2B67E63E}" destId="{180AA052-1954-47AB-B4F9-C433CE697511}" srcOrd="0" destOrd="0" presId="urn:microsoft.com/office/officeart/2005/8/layout/hierarchy1"/>
    <dgm:cxn modelId="{358DA233-4F17-4CE6-BDDD-58545E38B436}" type="presParOf" srcId="{180AA052-1954-47AB-B4F9-C433CE697511}" destId="{1449F80D-C885-4337-8613-9572781ACD1B}" srcOrd="0" destOrd="0" presId="urn:microsoft.com/office/officeart/2005/8/layout/hierarchy1"/>
    <dgm:cxn modelId="{7A442E4E-349E-4C0A-BC2A-C6E088C8FEBF}" type="presParOf" srcId="{180AA052-1954-47AB-B4F9-C433CE697511}" destId="{F3E09040-23EB-4A3F-BD58-572337221A6B}" srcOrd="1" destOrd="0" presId="urn:microsoft.com/office/officeart/2005/8/layout/hierarchy1"/>
    <dgm:cxn modelId="{1F70470B-B6E1-4377-8B58-BF1AE166FBD5}" type="presParOf" srcId="{C3980929-7924-45F1-A3EA-EE7C2B67E63E}" destId="{E505CA79-A18F-4297-A63E-72FED3235549}" srcOrd="1" destOrd="0" presId="urn:microsoft.com/office/officeart/2005/8/layout/hierarchy1"/>
    <dgm:cxn modelId="{60AF87A6-FEA3-4564-8EF6-EA06872714C8}" type="presParOf" srcId="{DF08EEB0-7E2C-46DD-88AD-C4306A7D66A8}" destId="{35F3BB21-7C72-418E-A796-3E3CDB82501D}" srcOrd="3" destOrd="0" presId="urn:microsoft.com/office/officeart/2005/8/layout/hierarchy1"/>
    <dgm:cxn modelId="{A56CB5C5-4916-411B-B9C7-2F8A6BD33201}" type="presParOf" srcId="{35F3BB21-7C72-418E-A796-3E3CDB82501D}" destId="{D96B6389-FD4D-40C0-8A3A-50E3B3911F9B}" srcOrd="0" destOrd="0" presId="urn:microsoft.com/office/officeart/2005/8/layout/hierarchy1"/>
    <dgm:cxn modelId="{996ED765-3A0A-424B-8657-8051DB50BB68}" type="presParOf" srcId="{D96B6389-FD4D-40C0-8A3A-50E3B3911F9B}" destId="{4974FAFB-6B79-4D9D-AC7F-7E970CB27B28}" srcOrd="0" destOrd="0" presId="urn:microsoft.com/office/officeart/2005/8/layout/hierarchy1"/>
    <dgm:cxn modelId="{F5AA1AC9-4ACC-4154-8C30-0361C9E5C5DE}" type="presParOf" srcId="{D96B6389-FD4D-40C0-8A3A-50E3B3911F9B}" destId="{5900E451-A102-4A73-AB07-73E054DFED12}" srcOrd="1" destOrd="0" presId="urn:microsoft.com/office/officeart/2005/8/layout/hierarchy1"/>
    <dgm:cxn modelId="{3C76E3DE-3377-4AEF-B3EF-4AA0CC35EB5E}" type="presParOf" srcId="{35F3BB21-7C72-418E-A796-3E3CDB82501D}" destId="{33465BD6-B200-469E-B724-3BD322EADA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25CEC-3C3E-4500-8070-DCBEF6893A8D}">
      <dsp:nvSpPr>
        <dsp:cNvPr id="0" name=""/>
        <dsp:cNvSpPr/>
      </dsp:nvSpPr>
      <dsp:spPr>
        <a:xfrm>
          <a:off x="3231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28330-9A2B-4A27-84DF-E7B88094765D}">
      <dsp:nvSpPr>
        <dsp:cNvPr id="0" name=""/>
        <dsp:cNvSpPr/>
      </dsp:nvSpPr>
      <dsp:spPr>
        <a:xfrm>
          <a:off x="259591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Military purpose.</a:t>
          </a:r>
        </a:p>
      </dsp:txBody>
      <dsp:txXfrm>
        <a:off x="302502" y="1271251"/>
        <a:ext cx="2221419" cy="1379276"/>
      </dsp:txXfrm>
    </dsp:sp>
    <dsp:sp modelId="{75C8D8D6-9811-4997-B6C5-C0F217124A90}">
      <dsp:nvSpPr>
        <dsp:cNvPr id="0" name=""/>
        <dsp:cNvSpPr/>
      </dsp:nvSpPr>
      <dsp:spPr>
        <a:xfrm>
          <a:off x="2823193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6F90B-2A62-43CF-A678-6869FA6CE636}">
      <dsp:nvSpPr>
        <dsp:cNvPr id="0" name=""/>
        <dsp:cNvSpPr/>
      </dsp:nvSpPr>
      <dsp:spPr>
        <a:xfrm>
          <a:off x="3079553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Spy car</a:t>
          </a:r>
        </a:p>
      </dsp:txBody>
      <dsp:txXfrm>
        <a:off x="3122464" y="1271251"/>
        <a:ext cx="2221419" cy="1379276"/>
      </dsp:txXfrm>
    </dsp:sp>
    <dsp:sp modelId="{1449F80D-C885-4337-8613-9572781ACD1B}">
      <dsp:nvSpPr>
        <dsp:cNvPr id="0" name=""/>
        <dsp:cNvSpPr/>
      </dsp:nvSpPr>
      <dsp:spPr>
        <a:xfrm>
          <a:off x="5643155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09040-23EB-4A3F-BD58-572337221A6B}">
      <dsp:nvSpPr>
        <dsp:cNvPr id="0" name=""/>
        <dsp:cNvSpPr/>
      </dsp:nvSpPr>
      <dsp:spPr>
        <a:xfrm>
          <a:off x="5899515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Wild weather forecast</a:t>
          </a:r>
        </a:p>
      </dsp:txBody>
      <dsp:txXfrm>
        <a:off x="5942426" y="1271251"/>
        <a:ext cx="2221419" cy="1379276"/>
      </dsp:txXfrm>
    </dsp:sp>
    <dsp:sp modelId="{4974FAFB-6B79-4D9D-AC7F-7E970CB27B28}">
      <dsp:nvSpPr>
        <dsp:cNvPr id="0" name=""/>
        <dsp:cNvSpPr/>
      </dsp:nvSpPr>
      <dsp:spPr>
        <a:xfrm>
          <a:off x="8463116" y="984798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0E451-A102-4A73-AB07-73E054DFED12}">
      <dsp:nvSpPr>
        <dsp:cNvPr id="0" name=""/>
        <dsp:cNvSpPr/>
      </dsp:nvSpPr>
      <dsp:spPr>
        <a:xfrm>
          <a:off x="8719477" y="1228340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Remote traffic control</a:t>
          </a:r>
        </a:p>
      </dsp:txBody>
      <dsp:txXfrm>
        <a:off x="8762388" y="1271251"/>
        <a:ext cx="2221419" cy="1379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9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8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2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E915A5-FFEB-441B-BDE8-F306FB7E6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 algn="ctr">
              <a:buFontTx/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FCB6BAA-ADA6-4E0B-9F0B-A3CA2EFB3C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40305" y="4938614"/>
            <a:ext cx="3249643" cy="379110"/>
          </a:xfrm>
        </p:spPr>
        <p:txBody>
          <a:bodyPr/>
          <a:lstStyle>
            <a:lvl1pPr algn="ctr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6029E-DA4E-4759-8437-471096A96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365099"/>
            <a:ext cx="4809839" cy="573515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4000" spc="3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72381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6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99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49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36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3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085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25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071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02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266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5432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861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27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679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1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1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711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Photo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5" descr="A close up of a coral&#10;&#10;Description automatically generated">
            <a:extLst>
              <a:ext uri="{FF2B5EF4-FFF2-40B4-BE49-F238E27FC236}">
                <a16:creationId xmlns:a16="http://schemas.microsoft.com/office/drawing/2014/main" id="{494EA73B-5244-4C80-99EB-DDE5EDF9E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8000"/>
          </a:blip>
          <a:srcRect t="42935" b="81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A9CE015-6EB3-4DD0-8826-DCA2711CBE4F}"/>
              </a:ext>
            </a:extLst>
          </p:cNvPr>
          <p:cNvSpPr/>
          <p:nvPr/>
        </p:nvSpPr>
        <p:spPr>
          <a:xfrm>
            <a:off x="848391" y="764153"/>
            <a:ext cx="4664641" cy="55902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2B1BBD-5D08-4833-9588-FBABF1274F43}"/>
              </a:ext>
            </a:extLst>
          </p:cNvPr>
          <p:cNvSpPr/>
          <p:nvPr userDrawn="1"/>
        </p:nvSpPr>
        <p:spPr>
          <a:xfrm>
            <a:off x="2099538" y="484640"/>
            <a:ext cx="2162346" cy="530045"/>
          </a:xfrm>
          <a:prstGeom prst="rect">
            <a:avLst/>
          </a:pr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8D4CA70A-5D6E-4779-8014-6C12C593AFCF}"/>
              </a:ext>
            </a:extLst>
          </p:cNvPr>
          <p:cNvSpPr/>
          <p:nvPr userDrawn="1"/>
        </p:nvSpPr>
        <p:spPr>
          <a:xfrm rot="1514662">
            <a:off x="8184917" y="3851221"/>
            <a:ext cx="1366188" cy="699316"/>
          </a:xfrm>
          <a:custGeom>
            <a:avLst/>
            <a:gdLst>
              <a:gd name="connsiteX0" fmla="*/ 1366184 w 1366188"/>
              <a:gd name="connsiteY0" fmla="*/ 71418 h 699316"/>
              <a:gd name="connsiteX1" fmla="*/ 1345311 w 1366188"/>
              <a:gd name="connsiteY1" fmla="*/ 92290 h 699316"/>
              <a:gd name="connsiteX2" fmla="*/ 1349937 w 1366188"/>
              <a:gd name="connsiteY2" fmla="*/ 103798 h 699316"/>
              <a:gd name="connsiteX3" fmla="*/ 1347680 w 1366188"/>
              <a:gd name="connsiteY3" fmla="*/ 107634 h 699316"/>
              <a:gd name="connsiteX4" fmla="*/ 1248057 w 1366188"/>
              <a:gd name="connsiteY4" fmla="*/ 172169 h 699316"/>
              <a:gd name="connsiteX5" fmla="*/ 1175172 w 1366188"/>
              <a:gd name="connsiteY5" fmla="*/ 204550 h 699316"/>
              <a:gd name="connsiteX6" fmla="*/ 1091683 w 1366188"/>
              <a:gd name="connsiteY6" fmla="*/ 239525 h 699316"/>
              <a:gd name="connsiteX7" fmla="*/ 1059077 w 1366188"/>
              <a:gd name="connsiteY7" fmla="*/ 252500 h 699316"/>
              <a:gd name="connsiteX8" fmla="*/ 1120904 w 1366188"/>
              <a:gd name="connsiteY8" fmla="*/ 257690 h 699316"/>
              <a:gd name="connsiteX9" fmla="*/ 1180250 w 1366188"/>
              <a:gd name="connsiteY9" fmla="*/ 245956 h 699316"/>
              <a:gd name="connsiteX10" fmla="*/ 1181942 w 1366188"/>
              <a:gd name="connsiteY10" fmla="*/ 250582 h 699316"/>
              <a:gd name="connsiteX11" fmla="*/ 1168967 w 1366188"/>
              <a:gd name="connsiteY11" fmla="*/ 263783 h 699316"/>
              <a:gd name="connsiteX12" fmla="*/ 1222220 w 1366188"/>
              <a:gd name="connsiteY12" fmla="*/ 292666 h 699316"/>
              <a:gd name="connsiteX13" fmla="*/ 1220979 w 1366188"/>
              <a:gd name="connsiteY13" fmla="*/ 297066 h 699316"/>
              <a:gd name="connsiteX14" fmla="*/ 1208117 w 1366188"/>
              <a:gd name="connsiteY14" fmla="*/ 296050 h 699316"/>
              <a:gd name="connsiteX15" fmla="*/ 1142792 w 1366188"/>
              <a:gd name="connsiteY15" fmla="*/ 281834 h 699316"/>
              <a:gd name="connsiteX16" fmla="*/ 1043845 w 1366188"/>
              <a:gd name="connsiteY16" fmla="*/ 281834 h 699316"/>
              <a:gd name="connsiteX17" fmla="*/ 1041702 w 1366188"/>
              <a:gd name="connsiteY17" fmla="*/ 282173 h 699316"/>
              <a:gd name="connsiteX18" fmla="*/ 911051 w 1366188"/>
              <a:gd name="connsiteY18" fmla="*/ 332267 h 699316"/>
              <a:gd name="connsiteX19" fmla="*/ 890856 w 1366188"/>
              <a:gd name="connsiteY19" fmla="*/ 354042 h 699316"/>
              <a:gd name="connsiteX20" fmla="*/ 868630 w 1366188"/>
              <a:gd name="connsiteY20" fmla="*/ 391161 h 699316"/>
              <a:gd name="connsiteX21" fmla="*/ 815489 w 1366188"/>
              <a:gd name="connsiteY21" fmla="*/ 436178 h 699316"/>
              <a:gd name="connsiteX22" fmla="*/ 721056 w 1366188"/>
              <a:gd name="connsiteY22" fmla="*/ 489995 h 699316"/>
              <a:gd name="connsiteX23" fmla="*/ 762011 w 1366188"/>
              <a:gd name="connsiteY23" fmla="*/ 494056 h 699316"/>
              <a:gd name="connsiteX24" fmla="*/ 877881 w 1366188"/>
              <a:gd name="connsiteY24" fmla="*/ 452199 h 699316"/>
              <a:gd name="connsiteX25" fmla="*/ 964981 w 1366188"/>
              <a:gd name="connsiteY25" fmla="*/ 446219 h 699316"/>
              <a:gd name="connsiteX26" fmla="*/ 976264 w 1366188"/>
              <a:gd name="connsiteY26" fmla="*/ 456035 h 699316"/>
              <a:gd name="connsiteX27" fmla="*/ 962725 w 1366188"/>
              <a:gd name="connsiteY27" fmla="*/ 458404 h 699316"/>
              <a:gd name="connsiteX28" fmla="*/ 906313 w 1366188"/>
              <a:gd name="connsiteY28" fmla="*/ 468784 h 699316"/>
              <a:gd name="connsiteX29" fmla="*/ 778257 w 1366188"/>
              <a:gd name="connsiteY29" fmla="*/ 520344 h 699316"/>
              <a:gd name="connsiteX30" fmla="*/ 748698 w 1366188"/>
              <a:gd name="connsiteY30" fmla="*/ 524293 h 699316"/>
              <a:gd name="connsiteX31" fmla="*/ 655731 w 1366188"/>
              <a:gd name="connsiteY31" fmla="*/ 547309 h 699316"/>
              <a:gd name="connsiteX32" fmla="*/ 568518 w 1366188"/>
              <a:gd name="connsiteY32" fmla="*/ 595147 h 699316"/>
              <a:gd name="connsiteX33" fmla="*/ 518311 w 1366188"/>
              <a:gd name="connsiteY33" fmla="*/ 600224 h 699316"/>
              <a:gd name="connsiteX34" fmla="*/ 467089 w 1366188"/>
              <a:gd name="connsiteY34" fmla="*/ 593454 h 699316"/>
              <a:gd name="connsiteX35" fmla="*/ 452534 w 1366188"/>
              <a:gd name="connsiteY35" fmla="*/ 591536 h 699316"/>
              <a:gd name="connsiteX36" fmla="*/ 407179 w 1366188"/>
              <a:gd name="connsiteY36" fmla="*/ 596501 h 699316"/>
              <a:gd name="connsiteX37" fmla="*/ 256785 w 1366188"/>
              <a:gd name="connsiteY37" fmla="*/ 677170 h 699316"/>
              <a:gd name="connsiteX38" fmla="*/ 205111 w 1366188"/>
              <a:gd name="connsiteY38" fmla="*/ 691499 h 699316"/>
              <a:gd name="connsiteX39" fmla="*/ 118688 w 1366188"/>
              <a:gd name="connsiteY39" fmla="*/ 695447 h 699316"/>
              <a:gd name="connsiteX40" fmla="*/ 84615 w 1366188"/>
              <a:gd name="connsiteY40" fmla="*/ 698945 h 699316"/>
              <a:gd name="connsiteX41" fmla="*/ 61712 w 1366188"/>
              <a:gd name="connsiteY41" fmla="*/ 697140 h 699316"/>
              <a:gd name="connsiteX42" fmla="*/ 23803 w 1366188"/>
              <a:gd name="connsiteY42" fmla="*/ 676719 h 699316"/>
              <a:gd name="connsiteX43" fmla="*/ 336 w 1366188"/>
              <a:gd name="connsiteY43" fmla="*/ 637005 h 699316"/>
              <a:gd name="connsiteX44" fmla="*/ 13423 w 1366188"/>
              <a:gd name="connsiteY44" fmla="*/ 619630 h 699316"/>
              <a:gd name="connsiteX45" fmla="*/ 155469 w 1366188"/>
              <a:gd name="connsiteY45" fmla="*/ 624932 h 699316"/>
              <a:gd name="connsiteX46" fmla="*/ 304622 w 1366188"/>
              <a:gd name="connsiteY46" fmla="*/ 591085 h 699316"/>
              <a:gd name="connsiteX47" fmla="*/ 384276 w 1366188"/>
              <a:gd name="connsiteY47" fmla="*/ 538848 h 699316"/>
              <a:gd name="connsiteX48" fmla="*/ 404246 w 1366188"/>
              <a:gd name="connsiteY48" fmla="*/ 517185 h 699316"/>
              <a:gd name="connsiteX49" fmla="*/ 421959 w 1366188"/>
              <a:gd name="connsiteY49" fmla="*/ 499585 h 699316"/>
              <a:gd name="connsiteX50" fmla="*/ 465284 w 1366188"/>
              <a:gd name="connsiteY50" fmla="*/ 480066 h 699316"/>
              <a:gd name="connsiteX51" fmla="*/ 483674 w 1366188"/>
              <a:gd name="connsiteY51" fmla="*/ 474087 h 699316"/>
              <a:gd name="connsiteX52" fmla="*/ 536250 w 1366188"/>
              <a:gd name="connsiteY52" fmla="*/ 424218 h 699316"/>
              <a:gd name="connsiteX53" fmla="*/ 552497 w 1366188"/>
              <a:gd name="connsiteY53" fmla="*/ 396689 h 699316"/>
              <a:gd name="connsiteX54" fmla="*/ 566261 w 1366188"/>
              <a:gd name="connsiteY54" fmla="*/ 375478 h 699316"/>
              <a:gd name="connsiteX55" fmla="*/ 573707 w 1366188"/>
              <a:gd name="connsiteY55" fmla="*/ 384956 h 699316"/>
              <a:gd name="connsiteX56" fmla="*/ 561522 w 1366188"/>
              <a:gd name="connsiteY56" fmla="*/ 402782 h 699316"/>
              <a:gd name="connsiteX57" fmla="*/ 560507 w 1366188"/>
              <a:gd name="connsiteY57" fmla="*/ 434260 h 699316"/>
              <a:gd name="connsiteX58" fmla="*/ 576979 w 1366188"/>
              <a:gd name="connsiteY58" fmla="*/ 421398 h 699316"/>
              <a:gd name="connsiteX59" fmla="*/ 595257 w 1366188"/>
              <a:gd name="connsiteY59" fmla="*/ 411582 h 699316"/>
              <a:gd name="connsiteX60" fmla="*/ 588713 w 1366188"/>
              <a:gd name="connsiteY60" fmla="*/ 428619 h 699316"/>
              <a:gd name="connsiteX61" fmla="*/ 479612 w 1366188"/>
              <a:gd name="connsiteY61" fmla="*/ 516396 h 699316"/>
              <a:gd name="connsiteX62" fmla="*/ 477130 w 1366188"/>
              <a:gd name="connsiteY62" fmla="*/ 521811 h 699316"/>
              <a:gd name="connsiteX63" fmla="*/ 635084 w 1366188"/>
              <a:gd name="connsiteY63" fmla="*/ 496651 h 699316"/>
              <a:gd name="connsiteX64" fmla="*/ 661597 w 1366188"/>
              <a:gd name="connsiteY64" fmla="*/ 468784 h 699316"/>
              <a:gd name="connsiteX65" fmla="*/ 671187 w 1366188"/>
              <a:gd name="connsiteY65" fmla="*/ 463932 h 699316"/>
              <a:gd name="connsiteX66" fmla="*/ 799243 w 1366188"/>
              <a:gd name="connsiteY66" fmla="*/ 396351 h 699316"/>
              <a:gd name="connsiteX67" fmla="*/ 846967 w 1366188"/>
              <a:gd name="connsiteY67" fmla="*/ 348965 h 699316"/>
              <a:gd name="connsiteX68" fmla="*/ 857009 w 1366188"/>
              <a:gd name="connsiteY68" fmla="*/ 332380 h 699316"/>
              <a:gd name="connsiteX69" fmla="*/ 952796 w 1366188"/>
              <a:gd name="connsiteY69" fmla="*/ 257577 h 699316"/>
              <a:gd name="connsiteX70" fmla="*/ 1059415 w 1366188"/>
              <a:gd name="connsiteY70" fmla="*/ 224069 h 699316"/>
              <a:gd name="connsiteX71" fmla="*/ 1113796 w 1366188"/>
              <a:gd name="connsiteY71" fmla="*/ 194509 h 699316"/>
              <a:gd name="connsiteX72" fmla="*/ 1183860 w 1366188"/>
              <a:gd name="connsiteY72" fmla="*/ 123881 h 699316"/>
              <a:gd name="connsiteX73" fmla="*/ 1195594 w 1366188"/>
              <a:gd name="connsiteY73" fmla="*/ 108537 h 699316"/>
              <a:gd name="connsiteX74" fmla="*/ 1222333 w 1366188"/>
              <a:gd name="connsiteY74" fmla="*/ 33396 h 699316"/>
              <a:gd name="connsiteX75" fmla="*/ 1220528 w 1366188"/>
              <a:gd name="connsiteY75" fmla="*/ 16924 h 699316"/>
              <a:gd name="connsiteX76" fmla="*/ 1221656 w 1366188"/>
              <a:gd name="connsiteY76" fmla="*/ 0 h 699316"/>
              <a:gd name="connsiteX77" fmla="*/ 1238692 w 1366188"/>
              <a:gd name="connsiteY77" fmla="*/ 26401 h 699316"/>
              <a:gd name="connsiteX78" fmla="*/ 1278294 w 1366188"/>
              <a:gd name="connsiteY78" fmla="*/ 8462 h 699316"/>
              <a:gd name="connsiteX79" fmla="*/ 1274570 w 1366188"/>
              <a:gd name="connsiteY79" fmla="*/ 13765 h 699316"/>
              <a:gd name="connsiteX80" fmla="*/ 1224364 w 1366188"/>
              <a:gd name="connsiteY80" fmla="*/ 86875 h 699316"/>
              <a:gd name="connsiteX81" fmla="*/ 1214210 w 1366188"/>
              <a:gd name="connsiteY81" fmla="*/ 108198 h 699316"/>
              <a:gd name="connsiteX82" fmla="*/ 1176188 w 1366188"/>
              <a:gd name="connsiteY82" fmla="*/ 168785 h 699316"/>
              <a:gd name="connsiteX83" fmla="*/ 1201348 w 1366188"/>
              <a:gd name="connsiteY83" fmla="*/ 170139 h 699316"/>
              <a:gd name="connsiteX84" fmla="*/ 1271637 w 1366188"/>
              <a:gd name="connsiteY84" fmla="*/ 142271 h 699316"/>
              <a:gd name="connsiteX85" fmla="*/ 1289125 w 1366188"/>
              <a:gd name="connsiteY85" fmla="*/ 126927 h 699316"/>
              <a:gd name="connsiteX86" fmla="*/ 1331772 w 1366188"/>
              <a:gd name="connsiteY86" fmla="*/ 84054 h 699316"/>
              <a:gd name="connsiteX87" fmla="*/ 1366184 w 1366188"/>
              <a:gd name="connsiteY87" fmla="*/ 71418 h 69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1366188" h="699316">
                <a:moveTo>
                  <a:pt x="1366184" y="71418"/>
                </a:moveTo>
                <a:cubicBezTo>
                  <a:pt x="1366522" y="85408"/>
                  <a:pt x="1349598" y="81008"/>
                  <a:pt x="1345311" y="92290"/>
                </a:cubicBezTo>
                <a:cubicBezTo>
                  <a:pt x="1346439" y="95223"/>
                  <a:pt x="1348245" y="99624"/>
                  <a:pt x="1349937" y="103798"/>
                </a:cubicBezTo>
                <a:cubicBezTo>
                  <a:pt x="1349034" y="105378"/>
                  <a:pt x="1348696" y="106957"/>
                  <a:pt x="1347680" y="107634"/>
                </a:cubicBezTo>
                <a:cubicBezTo>
                  <a:pt x="1314623" y="129409"/>
                  <a:pt x="1282242" y="152425"/>
                  <a:pt x="1248057" y="172169"/>
                </a:cubicBezTo>
                <a:cubicBezTo>
                  <a:pt x="1225154" y="185370"/>
                  <a:pt x="1199655" y="194170"/>
                  <a:pt x="1175172" y="204550"/>
                </a:cubicBezTo>
                <a:cubicBezTo>
                  <a:pt x="1147418" y="216397"/>
                  <a:pt x="1119550" y="227905"/>
                  <a:pt x="1091683" y="239525"/>
                </a:cubicBezTo>
                <a:cubicBezTo>
                  <a:pt x="1081190" y="243926"/>
                  <a:pt x="1070585" y="247874"/>
                  <a:pt x="1059077" y="252500"/>
                </a:cubicBezTo>
                <a:cubicBezTo>
                  <a:pt x="1080513" y="254080"/>
                  <a:pt x="1101160" y="253403"/>
                  <a:pt x="1120904" y="257690"/>
                </a:cubicBezTo>
                <a:cubicBezTo>
                  <a:pt x="1142679" y="262429"/>
                  <a:pt x="1159941" y="245731"/>
                  <a:pt x="1180250" y="245956"/>
                </a:cubicBezTo>
                <a:cubicBezTo>
                  <a:pt x="1180814" y="247536"/>
                  <a:pt x="1181378" y="249003"/>
                  <a:pt x="1181942" y="250582"/>
                </a:cubicBezTo>
                <a:cubicBezTo>
                  <a:pt x="1177880" y="254757"/>
                  <a:pt x="1173819" y="258818"/>
                  <a:pt x="1168967" y="263783"/>
                </a:cubicBezTo>
                <a:cubicBezTo>
                  <a:pt x="1186906" y="273598"/>
                  <a:pt x="1204507" y="283076"/>
                  <a:pt x="1222220" y="292666"/>
                </a:cubicBezTo>
                <a:cubicBezTo>
                  <a:pt x="1221769" y="294132"/>
                  <a:pt x="1221430" y="295599"/>
                  <a:pt x="1220979" y="297066"/>
                </a:cubicBezTo>
                <a:cubicBezTo>
                  <a:pt x="1216692" y="296727"/>
                  <a:pt x="1212292" y="296953"/>
                  <a:pt x="1208117" y="296050"/>
                </a:cubicBezTo>
                <a:cubicBezTo>
                  <a:pt x="1186342" y="291312"/>
                  <a:pt x="1164793" y="283414"/>
                  <a:pt x="1142792" y="281834"/>
                </a:cubicBezTo>
                <a:cubicBezTo>
                  <a:pt x="1109960" y="279578"/>
                  <a:pt x="1076903" y="281609"/>
                  <a:pt x="1043845" y="281834"/>
                </a:cubicBezTo>
                <a:cubicBezTo>
                  <a:pt x="1043168" y="281834"/>
                  <a:pt x="1042379" y="282173"/>
                  <a:pt x="1041702" y="282173"/>
                </a:cubicBezTo>
                <a:cubicBezTo>
                  <a:pt x="990028" y="277434"/>
                  <a:pt x="952119" y="309589"/>
                  <a:pt x="911051" y="332267"/>
                </a:cubicBezTo>
                <a:cubicBezTo>
                  <a:pt x="902815" y="336780"/>
                  <a:pt x="896497" y="345918"/>
                  <a:pt x="890856" y="354042"/>
                </a:cubicBezTo>
                <a:cubicBezTo>
                  <a:pt x="882733" y="365888"/>
                  <a:pt x="876076" y="378750"/>
                  <a:pt x="868630" y="391161"/>
                </a:cubicBezTo>
                <a:cubicBezTo>
                  <a:pt x="855880" y="412033"/>
                  <a:pt x="838618" y="425798"/>
                  <a:pt x="815489" y="436178"/>
                </a:cubicBezTo>
                <a:cubicBezTo>
                  <a:pt x="783786" y="450281"/>
                  <a:pt x="754790" y="470363"/>
                  <a:pt x="721056" y="489995"/>
                </a:cubicBezTo>
                <a:cubicBezTo>
                  <a:pt x="737415" y="496877"/>
                  <a:pt x="749939" y="498344"/>
                  <a:pt x="762011" y="494056"/>
                </a:cubicBezTo>
                <a:cubicBezTo>
                  <a:pt x="800822" y="480518"/>
                  <a:pt x="839295" y="466302"/>
                  <a:pt x="877881" y="452199"/>
                </a:cubicBezTo>
                <a:cubicBezTo>
                  <a:pt x="906426" y="441706"/>
                  <a:pt x="935421" y="438547"/>
                  <a:pt x="964981" y="446219"/>
                </a:cubicBezTo>
                <a:cubicBezTo>
                  <a:pt x="969156" y="447347"/>
                  <a:pt x="972879" y="450168"/>
                  <a:pt x="976264" y="456035"/>
                </a:cubicBezTo>
                <a:cubicBezTo>
                  <a:pt x="971751" y="456937"/>
                  <a:pt x="966899" y="459307"/>
                  <a:pt x="962725" y="458404"/>
                </a:cubicBezTo>
                <a:cubicBezTo>
                  <a:pt x="942304" y="454004"/>
                  <a:pt x="924365" y="461563"/>
                  <a:pt x="906313" y="468784"/>
                </a:cubicBezTo>
                <a:cubicBezTo>
                  <a:pt x="863552" y="485933"/>
                  <a:pt x="821131" y="503759"/>
                  <a:pt x="778257" y="520344"/>
                </a:cubicBezTo>
                <a:cubicBezTo>
                  <a:pt x="769231" y="523842"/>
                  <a:pt x="758513" y="525083"/>
                  <a:pt x="748698" y="524293"/>
                </a:cubicBezTo>
                <a:cubicBezTo>
                  <a:pt x="714963" y="521811"/>
                  <a:pt x="684726" y="531514"/>
                  <a:pt x="655731" y="547309"/>
                </a:cubicBezTo>
                <a:cubicBezTo>
                  <a:pt x="626622" y="563218"/>
                  <a:pt x="597288" y="578674"/>
                  <a:pt x="568518" y="595147"/>
                </a:cubicBezTo>
                <a:cubicBezTo>
                  <a:pt x="552158" y="604624"/>
                  <a:pt x="535799" y="603496"/>
                  <a:pt x="518311" y="600224"/>
                </a:cubicBezTo>
                <a:cubicBezTo>
                  <a:pt x="501387" y="597065"/>
                  <a:pt x="484238" y="595598"/>
                  <a:pt x="467089" y="593454"/>
                </a:cubicBezTo>
                <a:cubicBezTo>
                  <a:pt x="462237" y="592890"/>
                  <a:pt x="456709" y="593567"/>
                  <a:pt x="452534" y="591536"/>
                </a:cubicBezTo>
                <a:cubicBezTo>
                  <a:pt x="436175" y="583977"/>
                  <a:pt x="421621" y="588716"/>
                  <a:pt x="407179" y="596501"/>
                </a:cubicBezTo>
                <a:cubicBezTo>
                  <a:pt x="357085" y="623466"/>
                  <a:pt x="307443" y="651446"/>
                  <a:pt x="256785" y="677170"/>
                </a:cubicBezTo>
                <a:cubicBezTo>
                  <a:pt x="241102" y="685068"/>
                  <a:pt x="222712" y="689581"/>
                  <a:pt x="205111" y="691499"/>
                </a:cubicBezTo>
                <a:cubicBezTo>
                  <a:pt x="176454" y="694545"/>
                  <a:pt x="147458" y="693981"/>
                  <a:pt x="118688" y="695447"/>
                </a:cubicBezTo>
                <a:cubicBezTo>
                  <a:pt x="107293" y="696011"/>
                  <a:pt x="96010" y="698381"/>
                  <a:pt x="84615" y="698945"/>
                </a:cubicBezTo>
                <a:cubicBezTo>
                  <a:pt x="76943" y="699396"/>
                  <a:pt x="68481" y="699960"/>
                  <a:pt x="61712" y="697140"/>
                </a:cubicBezTo>
                <a:cubicBezTo>
                  <a:pt x="48511" y="691611"/>
                  <a:pt x="35762" y="684503"/>
                  <a:pt x="23803" y="676719"/>
                </a:cubicBezTo>
                <a:cubicBezTo>
                  <a:pt x="9700" y="667580"/>
                  <a:pt x="2366" y="653590"/>
                  <a:pt x="336" y="637005"/>
                </a:cubicBezTo>
                <a:cubicBezTo>
                  <a:pt x="-1131" y="625045"/>
                  <a:pt x="2028" y="621209"/>
                  <a:pt x="13423" y="619630"/>
                </a:cubicBezTo>
                <a:cubicBezTo>
                  <a:pt x="61035" y="612747"/>
                  <a:pt x="109098" y="615117"/>
                  <a:pt x="155469" y="624932"/>
                </a:cubicBezTo>
                <a:cubicBezTo>
                  <a:pt x="211881" y="636892"/>
                  <a:pt x="259154" y="620871"/>
                  <a:pt x="304622" y="591085"/>
                </a:cubicBezTo>
                <a:cubicBezTo>
                  <a:pt x="331136" y="573710"/>
                  <a:pt x="357311" y="555546"/>
                  <a:pt x="384276" y="538848"/>
                </a:cubicBezTo>
                <a:cubicBezTo>
                  <a:pt x="393415" y="533206"/>
                  <a:pt x="400635" y="526775"/>
                  <a:pt x="404246" y="517185"/>
                </a:cubicBezTo>
                <a:cubicBezTo>
                  <a:pt x="407630" y="508159"/>
                  <a:pt x="413497" y="503195"/>
                  <a:pt x="421959" y="499585"/>
                </a:cubicBezTo>
                <a:cubicBezTo>
                  <a:pt x="436513" y="493267"/>
                  <a:pt x="450729" y="486384"/>
                  <a:pt x="465284" y="480066"/>
                </a:cubicBezTo>
                <a:cubicBezTo>
                  <a:pt x="471150" y="477471"/>
                  <a:pt x="477356" y="475215"/>
                  <a:pt x="483674" y="474087"/>
                </a:cubicBezTo>
                <a:cubicBezTo>
                  <a:pt x="508495" y="469461"/>
                  <a:pt x="528578" y="449378"/>
                  <a:pt x="536250" y="424218"/>
                </a:cubicBezTo>
                <a:cubicBezTo>
                  <a:pt x="539296" y="414290"/>
                  <a:pt x="546855" y="405715"/>
                  <a:pt x="552497" y="396689"/>
                </a:cubicBezTo>
                <a:cubicBezTo>
                  <a:pt x="557009" y="389356"/>
                  <a:pt x="561861" y="382248"/>
                  <a:pt x="566261" y="375478"/>
                </a:cubicBezTo>
                <a:cubicBezTo>
                  <a:pt x="573933" y="375591"/>
                  <a:pt x="576979" y="378750"/>
                  <a:pt x="573707" y="384956"/>
                </a:cubicBezTo>
                <a:cubicBezTo>
                  <a:pt x="570323" y="391274"/>
                  <a:pt x="565471" y="396802"/>
                  <a:pt x="561522" y="402782"/>
                </a:cubicBezTo>
                <a:cubicBezTo>
                  <a:pt x="555091" y="412485"/>
                  <a:pt x="553061" y="422526"/>
                  <a:pt x="560507" y="434260"/>
                </a:cubicBezTo>
                <a:cubicBezTo>
                  <a:pt x="566035" y="429860"/>
                  <a:pt x="571225" y="425121"/>
                  <a:pt x="576979" y="421398"/>
                </a:cubicBezTo>
                <a:cubicBezTo>
                  <a:pt x="582621" y="417675"/>
                  <a:pt x="588939" y="414967"/>
                  <a:pt x="595257" y="411582"/>
                </a:cubicBezTo>
                <a:cubicBezTo>
                  <a:pt x="600785" y="422413"/>
                  <a:pt x="593564" y="424670"/>
                  <a:pt x="588713" y="428619"/>
                </a:cubicBezTo>
                <a:cubicBezTo>
                  <a:pt x="552722" y="458404"/>
                  <a:pt x="512105" y="482436"/>
                  <a:pt x="479612" y="516396"/>
                </a:cubicBezTo>
                <a:cubicBezTo>
                  <a:pt x="478258" y="517750"/>
                  <a:pt x="477920" y="520119"/>
                  <a:pt x="477130" y="521811"/>
                </a:cubicBezTo>
                <a:cubicBezTo>
                  <a:pt x="535009" y="551145"/>
                  <a:pt x="585892" y="534673"/>
                  <a:pt x="635084" y="496651"/>
                </a:cubicBezTo>
                <a:cubicBezTo>
                  <a:pt x="634407" y="481307"/>
                  <a:pt x="644674" y="472281"/>
                  <a:pt x="661597" y="468784"/>
                </a:cubicBezTo>
                <a:cubicBezTo>
                  <a:pt x="664982" y="468107"/>
                  <a:pt x="668367" y="466076"/>
                  <a:pt x="671187" y="463932"/>
                </a:cubicBezTo>
                <a:cubicBezTo>
                  <a:pt x="710789" y="435501"/>
                  <a:pt x="756031" y="417900"/>
                  <a:pt x="799243" y="396351"/>
                </a:cubicBezTo>
                <a:cubicBezTo>
                  <a:pt x="820002" y="385971"/>
                  <a:pt x="839295" y="373335"/>
                  <a:pt x="846967" y="348965"/>
                </a:cubicBezTo>
                <a:cubicBezTo>
                  <a:pt x="848885" y="342985"/>
                  <a:pt x="852834" y="337344"/>
                  <a:pt x="857009" y="332380"/>
                </a:cubicBezTo>
                <a:cubicBezTo>
                  <a:pt x="883748" y="300902"/>
                  <a:pt x="914098" y="275291"/>
                  <a:pt x="952796" y="257577"/>
                </a:cubicBezTo>
                <a:cubicBezTo>
                  <a:pt x="987433" y="241782"/>
                  <a:pt x="1023198" y="232982"/>
                  <a:pt x="1059415" y="224069"/>
                </a:cubicBezTo>
                <a:cubicBezTo>
                  <a:pt x="1079949" y="219104"/>
                  <a:pt x="1098565" y="210304"/>
                  <a:pt x="1113796" y="194509"/>
                </a:cubicBezTo>
                <a:cubicBezTo>
                  <a:pt x="1136812" y="170590"/>
                  <a:pt x="1160618" y="147574"/>
                  <a:pt x="1183860" y="123881"/>
                </a:cubicBezTo>
                <a:cubicBezTo>
                  <a:pt x="1188373" y="119255"/>
                  <a:pt x="1193337" y="114291"/>
                  <a:pt x="1195594" y="108537"/>
                </a:cubicBezTo>
                <a:cubicBezTo>
                  <a:pt x="1205071" y="83715"/>
                  <a:pt x="1214097" y="58668"/>
                  <a:pt x="1222333" y="33396"/>
                </a:cubicBezTo>
                <a:cubicBezTo>
                  <a:pt x="1223912" y="28657"/>
                  <a:pt x="1220866" y="22452"/>
                  <a:pt x="1220528" y="16924"/>
                </a:cubicBezTo>
                <a:cubicBezTo>
                  <a:pt x="1220302" y="13200"/>
                  <a:pt x="1220979" y="9364"/>
                  <a:pt x="1221656" y="0"/>
                </a:cubicBezTo>
                <a:cubicBezTo>
                  <a:pt x="1228877" y="11057"/>
                  <a:pt x="1233164" y="17826"/>
                  <a:pt x="1238692" y="26401"/>
                </a:cubicBezTo>
                <a:cubicBezTo>
                  <a:pt x="1248283" y="13088"/>
                  <a:pt x="1259226" y="3046"/>
                  <a:pt x="1278294" y="8462"/>
                </a:cubicBezTo>
                <a:cubicBezTo>
                  <a:pt x="1277165" y="10154"/>
                  <a:pt x="1276376" y="12749"/>
                  <a:pt x="1274570" y="13765"/>
                </a:cubicBezTo>
                <a:cubicBezTo>
                  <a:pt x="1247493" y="31027"/>
                  <a:pt x="1233841" y="57427"/>
                  <a:pt x="1224364" y="86875"/>
                </a:cubicBezTo>
                <a:cubicBezTo>
                  <a:pt x="1221994" y="94321"/>
                  <a:pt x="1218271" y="101542"/>
                  <a:pt x="1214210" y="108198"/>
                </a:cubicBezTo>
                <a:cubicBezTo>
                  <a:pt x="1202025" y="128281"/>
                  <a:pt x="1189275" y="148025"/>
                  <a:pt x="1176188" y="168785"/>
                </a:cubicBezTo>
                <a:cubicBezTo>
                  <a:pt x="1185101" y="175667"/>
                  <a:pt x="1193788" y="172959"/>
                  <a:pt x="1201348" y="170139"/>
                </a:cubicBezTo>
                <a:cubicBezTo>
                  <a:pt x="1225041" y="161451"/>
                  <a:pt x="1248621" y="152425"/>
                  <a:pt x="1271637" y="142271"/>
                </a:cubicBezTo>
                <a:cubicBezTo>
                  <a:pt x="1278407" y="139338"/>
                  <a:pt x="1283596" y="132455"/>
                  <a:pt x="1289125" y="126927"/>
                </a:cubicBezTo>
                <a:cubicBezTo>
                  <a:pt x="1303341" y="112711"/>
                  <a:pt x="1316879" y="97593"/>
                  <a:pt x="1331772" y="84054"/>
                </a:cubicBezTo>
                <a:cubicBezTo>
                  <a:pt x="1343957" y="72884"/>
                  <a:pt x="1353435" y="70289"/>
                  <a:pt x="1366184" y="71418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12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FFF16015-5381-40DF-BF92-F9C4CCB72D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84904" y="1164507"/>
            <a:ext cx="3992160" cy="4284881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 algn="ctr">
              <a:buNone/>
              <a:defRPr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C1C624-86ED-41D8-8323-124CEDD3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937" y="3103417"/>
            <a:ext cx="4514147" cy="811119"/>
          </a:xfrm>
        </p:spPr>
        <p:txBody>
          <a:bodyPr vert="horz" lIns="0" tIns="0" rIns="0" bIns="0" rtlCol="0">
            <a:noAutofit/>
          </a:bodyPr>
          <a:lstStyle>
            <a:lvl1pPr algn="ctr">
              <a:buFont typeface="Arial" panose="020B0604020202020204" pitchFamily="34" charset="0"/>
              <a:buNone/>
              <a:defRPr lang="en-US" sz="16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1000"/>
              </a:spcBef>
              <a:buFontTx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8146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E915A5-FFEB-441B-BDE8-F306FB7E6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 algn="ctr">
              <a:buFontTx/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FCB6BAA-ADA6-4E0B-9F0B-A3CA2EFB3C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40305" y="4938614"/>
            <a:ext cx="3249643" cy="379110"/>
          </a:xfrm>
        </p:spPr>
        <p:txBody>
          <a:bodyPr/>
          <a:lstStyle>
            <a:lvl1pPr algn="ctr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6029E-DA4E-4759-8437-471096A96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365099"/>
            <a:ext cx="4809839" cy="573515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4000" spc="3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603498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094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933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511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133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077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741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41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78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335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45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202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525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BE915A5-FFEB-441B-BDE8-F306FB7E62C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accent4"/>
          </a:solidFill>
        </p:spPr>
        <p:txBody>
          <a:bodyPr/>
          <a:lstStyle>
            <a:lvl1pPr algn="ctr">
              <a:buFontTx/>
              <a:buNone/>
              <a:defRPr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7FCB6BAA-ADA6-4E0B-9F0B-A3CA2EFB3C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40305" y="4938614"/>
            <a:ext cx="3249643" cy="379110"/>
          </a:xfrm>
        </p:spPr>
        <p:txBody>
          <a:bodyPr/>
          <a:lstStyle>
            <a:lvl1pPr algn="ctr">
              <a:buNone/>
              <a:defRPr sz="14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6029E-DA4E-4759-8437-471096A966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365099"/>
            <a:ext cx="4809839" cy="573515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4000" spc="300" baseline="0">
                <a:solidFill>
                  <a:schemeClr val="accent3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marL="228600" lvl="0" indent="-228600" algn="ctr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0694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1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6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6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005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83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11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1" r:id="rId18"/>
    <p:sldLayoutId id="214748383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733C6-B122-4177-8235-6DDB1E4E0CC6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693F-03B9-4789-A0FD-83367CCC3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1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he open road with farmland and mountains alone the side&#10;" hidden="1">
            <a:extLst>
              <a:ext uri="{FF2B5EF4-FFF2-40B4-BE49-F238E27FC236}">
                <a16:creationId xmlns:a16="http://schemas.microsoft.com/office/drawing/2014/main" id="{55778022-079A-4FF4-8735-D3C9A67F119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>
            <a:alphaModFix amt="40000"/>
          </a:blip>
          <a:srcRect t="7813" b="7813"/>
          <a:stretch/>
        </p:blipFill>
        <p:spPr>
          <a:prstGeom prst="rect">
            <a:avLst/>
          </a:prstGeom>
        </p:spPr>
      </p:pic>
      <p:sp>
        <p:nvSpPr>
          <p:cNvPr id="4" name="Text Placeholder 3" hidden="1">
            <a:extLst>
              <a:ext uri="{FF2B5EF4-FFF2-40B4-BE49-F238E27FC236}">
                <a16:creationId xmlns:a16="http://schemas.microsoft.com/office/drawing/2014/main" id="{3B0BD890-A70A-47F7-B547-27509ABF7B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0305" y="5162350"/>
            <a:ext cx="3249643" cy="37911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92973C2-64E0-451E-A71F-E5F611F4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473" y="232896"/>
            <a:ext cx="6000445" cy="37104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8000" dirty="0">
                <a:solidFill>
                  <a:schemeClr val="tx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Surveillance 			Car</a:t>
            </a:r>
            <a:r>
              <a:rPr lang="en-US" sz="8000" kern="1200" dirty="0">
                <a:solidFill>
                  <a:schemeClr val="tx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C65A7-A996-4C0A-B747-BA22BED03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1" r="16021" b="-1"/>
          <a:stretch/>
        </p:blipFill>
        <p:spPr>
          <a:xfrm>
            <a:off x="-233267" y="6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493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EF3AB4E2-B10F-4574-B372-4AD2CA3E50B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22593" r="22593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077F0A3-D25F-4686-9652-AA67966B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4284" y="1743675"/>
            <a:ext cx="4514147" cy="656819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Contents</a:t>
            </a:r>
            <a:b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</a:rPr>
            </a:br>
            <a:endParaRPr 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4503B89E-82D1-46F8-8DF8-B197832223B7}"/>
              </a:ext>
            </a:extLst>
          </p:cNvPr>
          <p:cNvSpPr txBox="1">
            <a:spLocks/>
          </p:cNvSpPr>
          <p:nvPr/>
        </p:nvSpPr>
        <p:spPr>
          <a:xfrm>
            <a:off x="6564283" y="2331522"/>
            <a:ext cx="4514147" cy="34746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Motivation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How it works?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Application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Bibliography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78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74D4E-F243-4A10-813D-500A14025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7B7F86-E225-4669-814A-369C9FB2E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016" y="1061196"/>
            <a:ext cx="4195089" cy="22753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omic Sans MS" panose="030F0702030302020204" pitchFamily="66" charset="0"/>
              </a:rPr>
              <a:t>Introduction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4A9C6-A08A-450F-8936-14AF6FD49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16" y="2273720"/>
            <a:ext cx="9411473" cy="3903331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br>
              <a:rPr 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</a:br>
            <a:r>
              <a:rPr 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S</a:t>
            </a:r>
            <a:r>
              <a:rPr lang="en-US" sz="2000" b="0" i="0" dirty="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ubject: CSE 250: Project Work II</a:t>
            </a:r>
            <a:br>
              <a:rPr lang="en-US" sz="2000" b="0" i="0" dirty="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Submitted By: </a:t>
            </a:r>
            <a:br>
              <a:rPr lang="en-US" sz="2000" b="0" i="0" dirty="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Reg. No.: 2019331049					Reg. No.: 2019331105</a:t>
            </a:r>
            <a:br>
              <a:rPr lang="en-US" sz="2000" b="0" i="0" dirty="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Name: Sifat Jahan </a:t>
            </a:r>
            <a:r>
              <a:rPr lang="en-US" sz="2000" b="0" i="0" dirty="0" err="1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  <a:t>Shorna</a:t>
            </a:r>
            <a:r>
              <a:rPr 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  <a:t>		Name: Ayesha Chowdhury </a:t>
            </a:r>
            <a:r>
              <a:rPr lang="en-US" sz="2000" dirty="0" err="1">
                <a:solidFill>
                  <a:schemeClr val="tx2"/>
                </a:solidFill>
                <a:latin typeface="Comic Sans MS" panose="030F0702030302020204" pitchFamily="66" charset="0"/>
              </a:rPr>
              <a:t>Rimi</a:t>
            </a:r>
            <a:br>
              <a:rPr lang="en-US" sz="2000" dirty="0">
                <a:solidFill>
                  <a:schemeClr val="tx2"/>
                </a:solidFill>
                <a:latin typeface="Comic Sans MS" panose="030F0702030302020204" pitchFamily="66" charset="0"/>
              </a:rPr>
            </a:br>
            <a:br>
              <a:rPr lang="en-US" sz="2000" b="0" i="0" dirty="0">
                <a:solidFill>
                  <a:schemeClr val="tx2"/>
                </a:solidFill>
                <a:effectLst/>
                <a:latin typeface="Comic Sans MS" panose="030F0702030302020204" pitchFamily="66" charset="0"/>
              </a:rPr>
            </a:br>
            <a:endParaRPr lang="en-US" sz="20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372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7EFA8EBD-63DA-4DF1-BC5B-040ED2D9D877}"/>
              </a:ext>
            </a:extLst>
          </p:cNvPr>
          <p:cNvSpPr txBox="1">
            <a:spLocks/>
          </p:cNvSpPr>
          <p:nvPr/>
        </p:nvSpPr>
        <p:spPr>
          <a:xfrm>
            <a:off x="750654" y="649818"/>
            <a:ext cx="2241826" cy="1269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latin typeface="Comic Sans MS" panose="030F0702030302020204" pitchFamily="66" charset="0"/>
              </a:rPr>
              <a:t>Motivation</a:t>
            </a:r>
            <a:br>
              <a:rPr lang="en-US" sz="3600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endParaRPr lang="en-US" sz="3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999459A-58C3-44F8-9B97-0FDA75FBDD9C}"/>
              </a:ext>
            </a:extLst>
          </p:cNvPr>
          <p:cNvSpPr txBox="1">
            <a:spLocks/>
          </p:cNvSpPr>
          <p:nvPr/>
        </p:nvSpPr>
        <p:spPr>
          <a:xfrm>
            <a:off x="528882" y="1752314"/>
            <a:ext cx="6788010" cy="17775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rPr>
              <a:t>We need surveillance cameras for a variety of purposes, so it would be great if they could travel from one location to another. Therefore, we came up with the concept of creating a monitoring vehicle that can be operated wirelessly by smartphones.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C39B8B7-7F9E-445D-BDB0-B50234D0AC02}"/>
              </a:ext>
            </a:extLst>
          </p:cNvPr>
          <p:cNvSpPr txBox="1">
            <a:spLocks/>
          </p:cNvSpPr>
          <p:nvPr/>
        </p:nvSpPr>
        <p:spPr>
          <a:xfrm>
            <a:off x="5242066" y="3529417"/>
            <a:ext cx="4998966" cy="12691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3600" dirty="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rPr>
              <a:t>Instruments required: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2E581BFD-D851-49F3-8E91-C4ECB5372342}"/>
              </a:ext>
            </a:extLst>
          </p:cNvPr>
          <p:cNvSpPr txBox="1">
            <a:spLocks/>
          </p:cNvSpPr>
          <p:nvPr/>
        </p:nvSpPr>
        <p:spPr>
          <a:xfrm>
            <a:off x="5321578" y="4724756"/>
            <a:ext cx="6788010" cy="17775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600" kern="1200"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Arduino UNO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ESP32 CAM module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L298N H-Bridge dual motor driver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4WD smart robot car chassis kit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Jumper wires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Mini breadboard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11.1V 3s 850mAh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Lipo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battery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237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9D6E1-F8CA-4623-80BA-E4AAE7CD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omic Sans MS" panose="030F0702030302020204" pitchFamily="66" charset="0"/>
              </a:rPr>
              <a:t>Code Upload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82CB9A57-9228-42C5-92AB-C636B5C64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5" y="1382969"/>
            <a:ext cx="6253164" cy="411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3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A1A1794-A4D5-41B3-9C2F-A7DBF7A1D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453" y="-21137"/>
            <a:ext cx="6516547" cy="68791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2BD780F-3B46-498E-ABFD-D0814C1BBB53}"/>
              </a:ext>
            </a:extLst>
          </p:cNvPr>
          <p:cNvSpPr txBox="1"/>
          <p:nvPr/>
        </p:nvSpPr>
        <p:spPr>
          <a:xfrm>
            <a:off x="1921398" y="2210765"/>
            <a:ext cx="2581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omic Sans MS" panose="030F0702030302020204" pitchFamily="66" charset="0"/>
              </a:rPr>
              <a:t>Car assembly</a:t>
            </a:r>
          </a:p>
        </p:txBody>
      </p:sp>
    </p:spTree>
    <p:extLst>
      <p:ext uri="{BB962C8B-B14F-4D97-AF65-F5344CB8AC3E}">
        <p14:creationId xmlns:p14="http://schemas.microsoft.com/office/powerpoint/2010/main" val="255387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6D015-F018-4FD0-B54A-356464AB3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>
                <a:solidFill>
                  <a:srgbClr val="FFFEFF"/>
                </a:solidFill>
              </a:rPr>
            </a:br>
            <a:r>
              <a:rPr lang="en-US">
                <a:solidFill>
                  <a:srgbClr val="FFFEFF"/>
                </a:solidFill>
              </a:rPr>
              <a:t>Applications: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A2D2AB-75A6-986C-2684-055B6021C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70088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163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6E903-2844-42AD-A436-693A04E3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Bibliography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12191990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893697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1039-119C-4845-9FB2-B1B2A7FE2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59" y="3100283"/>
            <a:ext cx="9889788" cy="3076679"/>
          </a:xfrm>
        </p:spPr>
        <p:txBody>
          <a:bodyPr>
            <a:norm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Hash include electronics (YouTube channel)</a:t>
            </a:r>
          </a:p>
          <a:p>
            <a:r>
              <a:rPr lang="en-US" sz="2400">
                <a:latin typeface="Comic Sans MS" panose="030F0702030302020204" pitchFamily="66" charset="0"/>
              </a:rPr>
              <a:t>Hackster.io </a:t>
            </a:r>
          </a:p>
          <a:p>
            <a:r>
              <a:rPr lang="en-US" sz="2400">
                <a:latin typeface="Comic Sans MS" panose="030F0702030302020204" pitchFamily="66" charset="0"/>
              </a:rPr>
              <a:t>Stackoverflow</a:t>
            </a:r>
          </a:p>
        </p:txBody>
      </p:sp>
    </p:spTree>
    <p:extLst>
      <p:ext uri="{BB962C8B-B14F-4D97-AF65-F5344CB8AC3E}">
        <p14:creationId xmlns:p14="http://schemas.microsoft.com/office/powerpoint/2010/main" val="31163722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.3|1.8|1.2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6"/>
</p:tagLst>
</file>

<file path=ppt/theme/theme1.xml><?xml version="1.0" encoding="utf-8"?>
<a:theme xmlns:a="http://schemas.openxmlformats.org/drawingml/2006/main" name="Dividend">
  <a:themeElements>
    <a:clrScheme name="Custom 3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C05944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Override1.xml><?xml version="1.0" encoding="utf-8"?>
<a:themeOverride xmlns:a="http://schemas.openxmlformats.org/drawingml/2006/main">
  <a:clrScheme name="Custom 7">
    <a:dk1>
      <a:srgbClr val="000000"/>
    </a:dk1>
    <a:lt1>
      <a:srgbClr val="FFFFFF"/>
    </a:lt1>
    <a:dk2>
      <a:srgbClr val="1B2F2E"/>
    </a:dk2>
    <a:lt2>
      <a:srgbClr val="F3F1F0"/>
    </a:lt2>
    <a:accent1>
      <a:srgbClr val="000000"/>
    </a:accent1>
    <a:accent2>
      <a:srgbClr val="000000"/>
    </a:accent2>
    <a:accent3>
      <a:srgbClr val="000000"/>
    </a:accent3>
    <a:accent4>
      <a:srgbClr val="000000"/>
    </a:accent4>
    <a:accent5>
      <a:srgbClr val="000000"/>
    </a:accent5>
    <a:accent6>
      <a:srgbClr val="000000"/>
    </a:accent6>
    <a:hlink>
      <a:srgbClr val="C05944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166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Bahnschrift Condensed</vt:lpstr>
      <vt:lpstr>Calibri</vt:lpstr>
      <vt:lpstr>Calibri Light</vt:lpstr>
      <vt:lpstr>Comic Sans MS</vt:lpstr>
      <vt:lpstr>Gill Sans MT</vt:lpstr>
      <vt:lpstr>Trebuchet MS</vt:lpstr>
      <vt:lpstr>Wingdings</vt:lpstr>
      <vt:lpstr>Wingdings 2</vt:lpstr>
      <vt:lpstr>Dividend</vt:lpstr>
      <vt:lpstr>Berlin</vt:lpstr>
      <vt:lpstr>Office Theme</vt:lpstr>
      <vt:lpstr>Surveillance    Car </vt:lpstr>
      <vt:lpstr>Contents </vt:lpstr>
      <vt:lpstr>Introduction</vt:lpstr>
      <vt:lpstr>PowerPoint Presentation</vt:lpstr>
      <vt:lpstr>Code Upload</vt:lpstr>
      <vt:lpstr>PowerPoint Presentation</vt:lpstr>
      <vt:lpstr> Applications: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Surveillance    Car </dc:title>
  <dc:creator>Ayesha Chowdhury</dc:creator>
  <cp:lastModifiedBy>Ayesha Chowdhury</cp:lastModifiedBy>
  <cp:revision>9</cp:revision>
  <dcterms:created xsi:type="dcterms:W3CDTF">2023-03-10T04:07:50Z</dcterms:created>
  <dcterms:modified xsi:type="dcterms:W3CDTF">2023-03-10T05:36:44Z</dcterms:modified>
</cp:coreProperties>
</file>