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58" r:id="rId5"/>
    <p:sldId id="267" r:id="rId6"/>
    <p:sldId id="276" r:id="rId7"/>
    <p:sldId id="268" r:id="rId8"/>
    <p:sldId id="271" r:id="rId9"/>
    <p:sldId id="275" r:id="rId10"/>
    <p:sldId id="277" r:id="rId11"/>
    <p:sldId id="273" r:id="rId12"/>
    <p:sldId id="274" r:id="rId13"/>
    <p:sldId id="27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rgbClr val="FFFFFF"/>
                </a:solidFill>
              </a:rPr>
              <a:t>Online Job Portal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lvl="6" algn="l"/>
            <a:r>
              <a:rPr lang="en-US" sz="1600" b="1" dirty="0" smtClean="0">
                <a:solidFill>
                  <a:srgbClr val="FFFFFF">
                    <a:alpha val="70000"/>
                  </a:srgbClr>
                </a:solidFill>
              </a:rPr>
              <a:t>Using </a:t>
            </a:r>
            <a:r>
              <a:rPr lang="en-US" sz="1600" b="1" dirty="0" err="1" smtClean="0">
                <a:solidFill>
                  <a:srgbClr val="FFFFFF">
                    <a:alpha val="70000"/>
                  </a:srgbClr>
                </a:solidFill>
              </a:rPr>
              <a:t>MVC.Net</a:t>
            </a:r>
            <a:r>
              <a:rPr lang="en-US" sz="1600" b="1" dirty="0" smtClean="0">
                <a:solidFill>
                  <a:srgbClr val="FFFFFF">
                    <a:alpha val="70000"/>
                  </a:srgbClr>
                </a:solidFill>
              </a:rPr>
              <a:t> framework</a:t>
            </a:r>
            <a:endParaRPr lang="en-US" sz="1600" b="1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694" y="322216"/>
            <a:ext cx="8596668" cy="939517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72832" y="1418488"/>
            <a:ext cx="8596668" cy="860400"/>
          </a:xfrm>
        </p:spPr>
        <p:txBody>
          <a:bodyPr/>
          <a:lstStyle/>
          <a:p>
            <a:r>
              <a:rPr lang="en-US" u="sng" dirty="0">
                <a:solidFill>
                  <a:srgbClr val="00B0F0"/>
                </a:solidFill>
              </a:rPr>
              <a:t>https://github.com/Ayesha-Azam/OnlineJobPortal</a:t>
            </a:r>
          </a:p>
        </p:txBody>
      </p:sp>
    </p:spTree>
    <p:extLst>
      <p:ext uri="{BB962C8B-B14F-4D97-AF65-F5344CB8AC3E}">
        <p14:creationId xmlns:p14="http://schemas.microsoft.com/office/powerpoint/2010/main" val="143487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endParaRPr lang="en-US" sz="4400" dirty="0">
              <a:solidFill>
                <a:schemeClr val="bg1"/>
              </a:solidFill>
            </a:endParaRPr>
          </a:p>
        </p:txBody>
      </p: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2372267"/>
            <a:ext cx="9579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Thank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You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02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9345" y="2282509"/>
            <a:ext cx="8596668" cy="3880773"/>
          </a:xfrm>
        </p:spPr>
        <p:txBody>
          <a:bodyPr numCol="1">
            <a:normAutofit/>
          </a:bodyPr>
          <a:lstStyle/>
          <a:p>
            <a:r>
              <a:rPr lang="en-US" sz="2400" dirty="0" smtClean="0"/>
              <a:t>2018-CS-114		</a:t>
            </a:r>
            <a:r>
              <a:rPr lang="en-US" sz="2400" dirty="0" err="1" smtClean="0"/>
              <a:t>Minahil</a:t>
            </a:r>
            <a:r>
              <a:rPr lang="en-US" sz="2400" dirty="0" smtClean="0"/>
              <a:t> </a:t>
            </a:r>
            <a:r>
              <a:rPr lang="en-US" sz="2400" dirty="0" err="1" smtClean="0"/>
              <a:t>Tayyab</a:t>
            </a:r>
            <a:endParaRPr lang="en-US" sz="2400" dirty="0" smtClean="0"/>
          </a:p>
          <a:p>
            <a:r>
              <a:rPr lang="en-US" sz="2400" dirty="0" smtClean="0"/>
              <a:t>2018-CS-131		Ayesha Azam</a:t>
            </a:r>
          </a:p>
          <a:p>
            <a:r>
              <a:rPr lang="en-US" sz="2400" dirty="0" smtClean="0"/>
              <a:t>2018-CS-132		Sofia Hassan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48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266" y="2221895"/>
            <a:ext cx="8596668" cy="1826581"/>
          </a:xfrm>
        </p:spPr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0658"/>
            <a:ext cx="8596668" cy="388077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It provides </a:t>
            </a:r>
            <a:r>
              <a:rPr lang="en-US" dirty="0"/>
              <a:t>the job seekers with jobs </a:t>
            </a:r>
            <a:r>
              <a:rPr lang="en-US" dirty="0" smtClean="0"/>
              <a:t>information.</a:t>
            </a:r>
          </a:p>
          <a:p>
            <a:r>
              <a:rPr lang="en-US" dirty="0" smtClean="0"/>
              <a:t>It provide </a:t>
            </a:r>
            <a:r>
              <a:rPr lang="en-US" dirty="0"/>
              <a:t>a platform of online applying for jobs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time saving</a:t>
            </a:r>
          </a:p>
          <a:p>
            <a:r>
              <a:rPr lang="en-US" dirty="0" smtClean="0"/>
              <a:t>And also money saving</a:t>
            </a:r>
          </a:p>
          <a:p>
            <a:r>
              <a:rPr lang="en-US" dirty="0" smtClean="0"/>
              <a:t>It provides a secure </a:t>
            </a:r>
            <a:r>
              <a:rPr lang="en-US" dirty="0"/>
              <a:t>and comfortable environment for user experience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4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Targeted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r>
              <a:rPr lang="en-US" dirty="0" smtClean="0"/>
              <a:t>Applicant</a:t>
            </a:r>
          </a:p>
          <a:p>
            <a:r>
              <a:rPr lang="en-US" dirty="0" smtClean="0"/>
              <a:t>Employer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9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09303"/>
            <a:ext cx="8596668" cy="1320800"/>
          </a:xfrm>
        </p:spPr>
        <p:txBody>
          <a:bodyPr/>
          <a:lstStyle/>
          <a:p>
            <a:r>
              <a:rPr lang="en-US" dirty="0"/>
              <a:t>Description: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70000"/>
            <a:ext cx="8823717" cy="52440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Admin can:</a:t>
            </a:r>
          </a:p>
          <a:p>
            <a:pPr lvl="1"/>
            <a:r>
              <a:rPr lang="en-US" dirty="0" smtClean="0"/>
              <a:t>Login, logout</a:t>
            </a:r>
            <a:endParaRPr lang="en-US" dirty="0"/>
          </a:p>
          <a:p>
            <a:pPr lvl="1"/>
            <a:r>
              <a:rPr lang="en-US" dirty="0"/>
              <a:t>Add User</a:t>
            </a:r>
          </a:p>
          <a:p>
            <a:pPr lvl="1"/>
            <a:r>
              <a:rPr lang="en-US" dirty="0"/>
              <a:t>View </a:t>
            </a:r>
            <a:r>
              <a:rPr lang="en-US" dirty="0" smtClean="0"/>
              <a:t>and Update Profile</a:t>
            </a:r>
          </a:p>
          <a:p>
            <a:pPr lvl="1"/>
            <a:r>
              <a:rPr lang="en-US" dirty="0" smtClean="0"/>
              <a:t>View User’s data</a:t>
            </a:r>
          </a:p>
          <a:p>
            <a:pPr lvl="1"/>
            <a:r>
              <a:rPr lang="en-US" dirty="0" smtClean="0"/>
              <a:t>View </a:t>
            </a:r>
            <a:r>
              <a:rPr lang="en-US" dirty="0"/>
              <a:t>total number of </a:t>
            </a:r>
            <a:r>
              <a:rPr lang="en-US" dirty="0" smtClean="0"/>
              <a:t>users</a:t>
            </a:r>
          </a:p>
          <a:p>
            <a:r>
              <a:rPr lang="en-US" dirty="0" smtClean="0"/>
              <a:t>Employer can:</a:t>
            </a:r>
          </a:p>
          <a:p>
            <a:pPr lvl="1"/>
            <a:r>
              <a:rPr lang="en-US" dirty="0" smtClean="0"/>
              <a:t>Sign up, login, logout</a:t>
            </a:r>
          </a:p>
          <a:p>
            <a:pPr lvl="1"/>
            <a:r>
              <a:rPr lang="en-US" dirty="0" smtClean="0"/>
              <a:t>Post and Update job</a:t>
            </a:r>
          </a:p>
          <a:p>
            <a:pPr lvl="1"/>
            <a:r>
              <a:rPr lang="en-US" dirty="0" smtClean="0"/>
              <a:t>View and Update Profile</a:t>
            </a:r>
          </a:p>
          <a:p>
            <a:r>
              <a:rPr lang="en-US" dirty="0" smtClean="0"/>
              <a:t>Applicant can:</a:t>
            </a:r>
          </a:p>
          <a:p>
            <a:pPr lvl="1"/>
            <a:r>
              <a:rPr lang="en-US" dirty="0" smtClean="0"/>
              <a:t>Sign up, login, logout</a:t>
            </a:r>
          </a:p>
          <a:p>
            <a:pPr lvl="1"/>
            <a:r>
              <a:rPr lang="en-US" dirty="0" smtClean="0"/>
              <a:t>View and update Profile</a:t>
            </a:r>
          </a:p>
          <a:p>
            <a:pPr lvl="1"/>
            <a:r>
              <a:rPr lang="en-US" dirty="0" smtClean="0"/>
              <a:t>Apply for jobs</a:t>
            </a:r>
          </a:p>
          <a:p>
            <a:pPr lvl="1"/>
            <a:r>
              <a:rPr lang="en-US" dirty="0" smtClean="0"/>
              <a:t>Create and Update CV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27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Figma</a:t>
            </a:r>
          </a:p>
          <a:p>
            <a:r>
              <a:rPr lang="en-US" dirty="0" smtClean="0"/>
              <a:t>Microsoft Project Professional</a:t>
            </a:r>
          </a:p>
          <a:p>
            <a:r>
              <a:rPr lang="en-US" dirty="0" smtClean="0"/>
              <a:t>VS code</a:t>
            </a:r>
          </a:p>
          <a:p>
            <a:r>
              <a:rPr lang="en-US" dirty="0" smtClean="0"/>
              <a:t>Sublime Text</a:t>
            </a:r>
          </a:p>
          <a:p>
            <a:r>
              <a:rPr lang="en-US" dirty="0" smtClean="0"/>
              <a:t>Balsamiq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smtClean="0"/>
              <a:t>Adobe illustrator and </a:t>
            </a:r>
            <a:r>
              <a:rPr lang="en-US" dirty="0" err="1" smtClean="0"/>
              <a:t>photoshop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4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Methodology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Project Management Terms for Non-Project Managers - Pay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87" y="2070463"/>
            <a:ext cx="8001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9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159278" y="2178353"/>
            <a:ext cx="8596668" cy="1826581"/>
          </a:xfrm>
        </p:spPr>
        <p:txBody>
          <a:bodyPr/>
          <a:lstStyle/>
          <a:p>
            <a:r>
              <a:rPr lang="en-US" dirty="0" smtClean="0"/>
              <a:t>Project Working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141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Online Job Portal</vt:lpstr>
      <vt:lpstr>Team Structure</vt:lpstr>
      <vt:lpstr>Overview</vt:lpstr>
      <vt:lpstr>Objectives</vt:lpstr>
      <vt:lpstr>Targeted Users</vt:lpstr>
      <vt:lpstr>Description:</vt:lpstr>
      <vt:lpstr>Used Technologies</vt:lpstr>
      <vt:lpstr>Agile Methodology </vt:lpstr>
      <vt:lpstr>Project Working</vt:lpstr>
      <vt:lpstr>Github Link: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2021-03-03T17:53:46Z</dcterms:created>
  <dcterms:modified xsi:type="dcterms:W3CDTF">2021-03-04T16:27:31Z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