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21F3-1204-A45E-DDD6-1658CAE0F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B5B25-189D-8990-126B-A3DB5EFA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F405-994F-63CD-F46F-FADD7CB2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5451-AC4E-9502-4B5D-C2F2736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EE56-22CC-A174-AD0C-E0A841F5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75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C048-F7FD-FBD5-F529-1CE32CEC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DAAC9-44C8-4FB8-AD79-F9E374502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C585-B7D6-7B31-CE0F-E32BB645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B9B9-920F-91DB-C101-885150BC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61EB6-B465-DA04-449F-B852BB1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369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0C315-46E5-C3A5-958B-5F2E0CCE4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98212-4048-69A7-6412-F9134436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0B362-A84F-A8BC-B344-ABE3DCC2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CD1C-0519-28E1-08C3-F0C3F2F4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8D10-373A-AC59-77DC-B452CB59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A815-279F-7A02-B6A4-BEA10DF0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081E-8FEC-3EFB-48FC-32AF850A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4FAB0-A825-73F5-F788-53ED5D0D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814F2-B115-A53E-73C2-EFC9BDA7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9C4A-FB3E-C34E-077C-ECE35364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B838-B3EB-F929-6DD1-C2FB7BB2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43A00-A07C-881B-5E3E-AE8531FE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9B020-4A73-CA70-BA3B-24484CA7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4C95-8DD5-F4CD-8191-25C11DD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07B1-BD10-8D03-04F8-A0C609F5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82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3257-D139-9FEA-FB5C-3C095B98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8E72-268A-2747-0240-815BE1C3B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A166A-3E38-F1B8-B857-8C372683C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D2DDF-DB72-B7AC-A8CA-E9B6DC9B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87E68-27F1-BC9F-15F9-EA258757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64B59-E530-A2BA-25E4-B78B9888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139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80E5-F4D0-54A9-A900-18F4C69D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F6D1A-99E2-8474-3027-F8B45834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9AAD2-4242-AA43-5D11-DF5387EE5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95D64-11DA-7511-8981-4949FA6F2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85B0F-09A9-99F0-41FA-620D6EDEA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C0F9-3D88-BA36-F193-095CF9A2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68AC4-E93D-8C51-2212-7A0BD6E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8242D-3061-630B-9A94-A92E8613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57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6AF-034A-A1D3-7EED-13705411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884F-0473-387B-A38E-45B1B68B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E0B7-3377-02CD-44F8-86E7CC5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6D39B-5A2B-26B7-D323-9C6610E7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387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F9DB-ED6B-1B79-A209-60EC75BE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A907D-9645-27C4-410A-54DBA929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85B5-6071-2AED-209B-39AB0FB6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07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2982-8E7E-060D-358D-17F226A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BED9-AC16-C2CA-E691-9A8EB5B3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D7EBB-CB26-D5FA-5D17-F16E81DC3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6893F-D4A8-18EA-1E01-420D9787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F6575-BA36-4970-C045-1D36EE09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71868-DC42-74FE-F301-57A8581E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0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F0A0-4FEB-E83B-82AB-1C24E165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0F7C4-799A-A3D5-360D-DF1E18941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EF64-5834-CE9A-9BE1-F74680F5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8C2F-C641-11E8-919A-7AA419D2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621BD-EF41-34BB-4BEB-515937A8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B2400-1808-87F7-EFE1-0B95A09B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50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02947-068A-311C-8AD0-504D928B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4B37-F6DE-0D2E-786B-64A2A033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0C8E-9F9C-5C83-78BE-C76109E11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C9D7-0F9B-F54F-B493-97A365FA70D3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E48C-9FA6-D9D0-9EB3-11F7068D8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9F87-D55D-4700-64ED-EA4880DC9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2AD8-C43C-B641-8988-FCA9F419BF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09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3974D-88BA-29EB-6BC3-E3076B3ECAEF}"/>
              </a:ext>
            </a:extLst>
          </p:cNvPr>
          <p:cNvSpPr txBox="1"/>
          <p:nvPr/>
        </p:nvSpPr>
        <p:spPr>
          <a:xfrm>
            <a:off x="6305755" y="5544542"/>
            <a:ext cx="113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Avg_Ratio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21153-6EEB-23D3-54BC-A8A0D92A012D}"/>
              </a:ext>
            </a:extLst>
          </p:cNvPr>
          <p:cNvSpPr txBox="1"/>
          <p:nvPr/>
        </p:nvSpPr>
        <p:spPr>
          <a:xfrm>
            <a:off x="7344700" y="5532345"/>
            <a:ext cx="113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Max_Ratio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2F44C-0776-9104-CC95-5B78B5D16BA8}"/>
              </a:ext>
            </a:extLst>
          </p:cNvPr>
          <p:cNvSpPr txBox="1"/>
          <p:nvPr/>
        </p:nvSpPr>
        <p:spPr>
          <a:xfrm>
            <a:off x="4350774" y="4345214"/>
            <a:ext cx="23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140k,noise 1e3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E6154-972A-A50A-B01E-F554A3A2339B}"/>
              </a:ext>
            </a:extLst>
          </p:cNvPr>
          <p:cNvSpPr txBox="1"/>
          <p:nvPr/>
        </p:nvSpPr>
        <p:spPr>
          <a:xfrm>
            <a:off x="4350774" y="2035886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35k,noise 1e5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6BB15-8BD7-E9A2-701A-25FE58C5F68E}"/>
              </a:ext>
            </a:extLst>
          </p:cNvPr>
          <p:cNvSpPr txBox="1"/>
          <p:nvPr/>
        </p:nvSpPr>
        <p:spPr>
          <a:xfrm>
            <a:off x="4350774" y="2765931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70k,noise 1e3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4F1B3-3526-1575-FE61-A34C4A51E204}"/>
              </a:ext>
            </a:extLst>
          </p:cNvPr>
          <p:cNvSpPr txBox="1"/>
          <p:nvPr/>
        </p:nvSpPr>
        <p:spPr>
          <a:xfrm>
            <a:off x="4350774" y="3512578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70k,noise 1e5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4BFD8-607D-0D4E-9E77-AD0C35D28A20}"/>
              </a:ext>
            </a:extLst>
          </p:cNvPr>
          <p:cNvSpPr txBox="1"/>
          <p:nvPr/>
        </p:nvSpPr>
        <p:spPr>
          <a:xfrm>
            <a:off x="4350774" y="1381435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35k,noise 1e3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6F7DD-2403-6D40-C567-CAE44337147F}"/>
              </a:ext>
            </a:extLst>
          </p:cNvPr>
          <p:cNvSpPr txBox="1"/>
          <p:nvPr/>
        </p:nvSpPr>
        <p:spPr>
          <a:xfrm>
            <a:off x="4370438" y="5091861"/>
            <a:ext cx="230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140k,noise 1e5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36F14C-E642-70BB-8076-627B22666269}"/>
              </a:ext>
            </a:extLst>
          </p:cNvPr>
          <p:cNvSpPr/>
          <p:nvPr/>
        </p:nvSpPr>
        <p:spPr>
          <a:xfrm>
            <a:off x="3991897" y="511278"/>
            <a:ext cx="5810864" cy="56996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77921-6605-82BD-18A4-C61CD135A389}"/>
              </a:ext>
            </a:extLst>
          </p:cNvPr>
          <p:cNvSpPr txBox="1"/>
          <p:nvPr/>
        </p:nvSpPr>
        <p:spPr>
          <a:xfrm>
            <a:off x="4350774" y="647081"/>
            <a:ext cx="33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For allow isotope error=1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3A67F16-4C6F-4374-5F10-C1EF0913E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4" t="4801" b="10546"/>
          <a:stretch/>
        </p:blipFill>
        <p:spPr bwMode="auto">
          <a:xfrm>
            <a:off x="6305755" y="1173052"/>
            <a:ext cx="2825138" cy="43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6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2025-05-14T19:15:58Z</dcterms:created>
  <dcterms:modified xsi:type="dcterms:W3CDTF">2025-05-14T19:16:54Z</dcterms:modified>
</cp:coreProperties>
</file>