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0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D6E55-5C27-B43D-1292-A2E39DFD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E1D7E-1866-77A8-57E2-58A30AE3D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54C5-268B-987B-E1C7-18C5236D2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0BC61-6D96-F4D1-D803-D1DA001E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6D78-63BB-A50C-74D1-D7CADE63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506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F6AC-D500-BBB3-8C39-3834B65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5CC3-3C28-25F0-6C3F-97524F8EE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9A5F-677B-799F-8F8B-81A48941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85CA-A9C1-E829-A757-DA401D3D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00A2E-D3D4-8A1E-F1D6-71791B82A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6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313872-BD11-EE5F-739E-B3B4808B6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E5E51-A593-4F38-A10A-65215B4E1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8E474-8758-06D0-3256-B4DDAE1C0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82555-56B7-78C6-F3E6-BEFAAD29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4D05-64E1-F388-82E8-2FDFBB04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0626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D46-5201-587E-0E38-21C651BD3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A1EB8-8A42-0AEC-A32A-1988B0713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43A01-D713-3D0D-9428-6D20C38B7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9652-A85D-4CEB-A34F-3282DD47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501B-2478-CA3B-0F14-01DFD0B0B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2576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8BBC-65E3-A35A-0731-019A6BF0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66641-CE79-D494-1ACD-158420572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1E28E-3FB9-28BF-971F-919CCCB4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A4B5-6D9C-2B09-5751-D10CCBA4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5433-A28A-EC96-82B1-523095E0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429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E2D38-4682-E9D0-DD25-B4D5921F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0A01-9926-D863-378D-E9C0AE3C8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74AD1-E6E6-E081-30E9-7102C562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CEDF3-2A8E-F0EF-C3A8-2C30D1E6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4C4D5-65AC-5706-1EE2-837B91F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E854C-409E-6544-FF08-3D9566022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856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8F2A-D440-75B0-8AA9-DB7C97F03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969F8-0F3F-E87F-60C1-CF18CCAA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1B89C-F2AD-7395-EF5D-4B4658021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F3EA1-0E51-58D4-4DF1-26A188997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BC93E-BDD5-2FC9-5EA9-8805733B67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102CB3-AFF1-EBB3-1279-19FFC373E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141118-BCAF-2393-C7F4-081E4529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584447-E95C-8EA3-A0AF-97DCAC9A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969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3363-453D-0E86-5A26-1F556F0D2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CCC54-C720-3591-24BE-E3B236F7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50334-EA89-7187-1395-479EDE3A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E3107-6AA9-E143-199D-D65D8F67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73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2D6F4-7D52-AC0F-C406-752DB48A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4B4745-4628-F62F-EDCE-B6AB5F8DB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243B-96A2-7388-BFD7-76170D0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607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FBED-F4A2-538F-0BE4-F92296741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65C02-40D4-D07D-E3BB-04168CC34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23C-4498-CF4D-64F0-B481E4C4B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9062F-0138-95CA-0E08-0822118C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C1DC-C5E2-60CE-9D57-633BB7D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240AE-DA19-F2F3-E2F6-93786D90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258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6D20-A0BF-7F0E-4BAD-25988D1B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AFC5-58B6-1E11-591D-471EC4232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2DE09-A76E-5176-F021-8586E81A4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124F4-DCE7-5589-42E8-3DADB191A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0A91C-724B-A63A-E3A5-9C0DC07C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AB9EF-0A73-A7BD-8DD2-C6571ED1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30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F2D67-F303-BFC9-EA1C-AC5E4CA9F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6C995-D73A-77D5-C5AB-4D77008EA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564A2-43E4-5050-80D6-CA9B228F8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45EA64-076E-7045-9DC9-3D6ED87D55E7}" type="datetimeFigureOut">
              <a:rPr lang="en-DE" smtClean="0"/>
              <a:t>14.05.25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0D835-F8BB-F89B-7069-92D31EB49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E588-81C9-D0CD-6A02-AA1A396AA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7C141-0695-5947-A312-D8697FB2341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57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63974D-88BA-29EB-6BC3-E3076B3ECAEF}"/>
              </a:ext>
            </a:extLst>
          </p:cNvPr>
          <p:cNvSpPr txBox="1"/>
          <p:nvPr/>
        </p:nvSpPr>
        <p:spPr>
          <a:xfrm>
            <a:off x="6213988" y="5515478"/>
            <a:ext cx="113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Avg_Ratio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E21153-6EEB-23D3-54BC-A8A0D92A012D}"/>
              </a:ext>
            </a:extLst>
          </p:cNvPr>
          <p:cNvSpPr txBox="1"/>
          <p:nvPr/>
        </p:nvSpPr>
        <p:spPr>
          <a:xfrm>
            <a:off x="7263154" y="5535067"/>
            <a:ext cx="11307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dirty="0"/>
              <a:t>Max_Ratio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2F44C-0776-9104-CC95-5B78B5D16BA8}"/>
              </a:ext>
            </a:extLst>
          </p:cNvPr>
          <p:cNvSpPr txBox="1"/>
          <p:nvPr/>
        </p:nvSpPr>
        <p:spPr>
          <a:xfrm>
            <a:off x="4350774" y="4345214"/>
            <a:ext cx="230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140k,noise 1e3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E6154-972A-A50A-B01E-F554A3A2339B}"/>
              </a:ext>
            </a:extLst>
          </p:cNvPr>
          <p:cNvSpPr txBox="1"/>
          <p:nvPr/>
        </p:nvSpPr>
        <p:spPr>
          <a:xfrm>
            <a:off x="4350774" y="2035886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35k,noise 1e5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6BB15-8BD7-E9A2-701A-25FE58C5F68E}"/>
              </a:ext>
            </a:extLst>
          </p:cNvPr>
          <p:cNvSpPr txBox="1"/>
          <p:nvPr/>
        </p:nvSpPr>
        <p:spPr>
          <a:xfrm>
            <a:off x="4350774" y="2765931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70k,noise 1e3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4F1B3-3526-1575-FE61-A34C4A51E204}"/>
              </a:ext>
            </a:extLst>
          </p:cNvPr>
          <p:cNvSpPr txBox="1"/>
          <p:nvPr/>
        </p:nvSpPr>
        <p:spPr>
          <a:xfrm>
            <a:off x="4350774" y="3512578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70k,noise 1e5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4BFD8-607D-0D4E-9E77-AD0C35D28A20}"/>
              </a:ext>
            </a:extLst>
          </p:cNvPr>
          <p:cNvSpPr txBox="1"/>
          <p:nvPr/>
        </p:nvSpPr>
        <p:spPr>
          <a:xfrm>
            <a:off x="4350774" y="1381435"/>
            <a:ext cx="1863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35k,noise 1e3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16F7DD-2403-6D40-C567-CAE44337147F}"/>
              </a:ext>
            </a:extLst>
          </p:cNvPr>
          <p:cNvSpPr txBox="1"/>
          <p:nvPr/>
        </p:nvSpPr>
        <p:spPr>
          <a:xfrm>
            <a:off x="4370438" y="5091861"/>
            <a:ext cx="2305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Res 140k,noise 1e5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36F14C-E642-70BB-8076-627B22666269}"/>
              </a:ext>
            </a:extLst>
          </p:cNvPr>
          <p:cNvSpPr/>
          <p:nvPr/>
        </p:nvSpPr>
        <p:spPr>
          <a:xfrm>
            <a:off x="3991897" y="511277"/>
            <a:ext cx="5629181" cy="559134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777921-6605-82BD-18A4-C61CD135A389}"/>
              </a:ext>
            </a:extLst>
          </p:cNvPr>
          <p:cNvSpPr txBox="1"/>
          <p:nvPr/>
        </p:nvSpPr>
        <p:spPr>
          <a:xfrm>
            <a:off x="4350774" y="647081"/>
            <a:ext cx="336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For allow isotope error=0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ADDCF148-8A93-2275-71F1-0B54B2C61C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51" t="5351" r="-191" b="6327"/>
          <a:stretch/>
        </p:blipFill>
        <p:spPr bwMode="auto">
          <a:xfrm>
            <a:off x="6273815" y="1300716"/>
            <a:ext cx="2531596" cy="41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5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2025-05-14T19:11:03Z</dcterms:created>
  <dcterms:modified xsi:type="dcterms:W3CDTF">2025-05-14T19:12:02Z</dcterms:modified>
</cp:coreProperties>
</file>