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04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38"/>
  </p:normalViewPr>
  <p:slideViewPr>
    <p:cSldViewPr snapToGrid="0">
      <p:cViewPr varScale="1">
        <p:scale>
          <a:sx n="118" d="100"/>
          <a:sy n="118" d="100"/>
        </p:scale>
        <p:origin x="6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32FB56-6BD6-1647-9B78-321EF367A08A}" type="datetimeFigureOut">
              <a:rPr lang="en-DE" smtClean="0"/>
              <a:t>14.05.25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306E0-0776-3241-90C7-4143AE1B19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82176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6FB9C7-15FA-5F48-8B55-98706C13A350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42238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39A6F-5A92-45DA-2FE7-B6DFABD5F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8F52DD-9AD4-130B-93F5-D368C57233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86AD3-E8C2-C00B-B1B8-B551D5D3F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35F78-09E8-674D-8667-4C02FCA58D5E}" type="datetimeFigureOut">
              <a:rPr lang="en-DE" smtClean="0"/>
              <a:t>14.05.25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86318-46B1-BEA6-A900-04C90C148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7BECA-7FFC-9969-DA1B-BCEB50B43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0B6B-5036-1A47-9AAA-3823BE63CF9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7726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96FE2-E947-4548-0D8C-39020F436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A4C063-6107-CB5D-D21B-B1D2F90173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31C4F-072E-3A95-0E59-46E9C0233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35F78-09E8-674D-8667-4C02FCA58D5E}" type="datetimeFigureOut">
              <a:rPr lang="en-DE" smtClean="0"/>
              <a:t>14.05.25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FB0F5-9988-29F7-218B-1F69CA91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E1545-BC0C-0158-3328-DDE72391B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0B6B-5036-1A47-9AAA-3823BE63CF9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72885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47A2F9-CCAE-B44F-8307-FB1E5AFC8C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FF232-0450-6866-C597-DE51064D74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6C39E-7B78-46D6-40D6-62097E6CA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35F78-09E8-674D-8667-4C02FCA58D5E}" type="datetimeFigureOut">
              <a:rPr lang="en-DE" smtClean="0"/>
              <a:t>14.05.25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5B488-1AA2-B000-BF9C-44C186122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6A6DB-9363-881C-B5E3-65C274B57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0B6B-5036-1A47-9AAA-3823BE63CF9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32409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125EC-7657-FF4A-46C1-2DCFF4BBF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B9F70-A659-87FC-AFA5-E737DE332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91E81-9127-6D6C-E3C3-A41A623F5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35F78-09E8-674D-8667-4C02FCA58D5E}" type="datetimeFigureOut">
              <a:rPr lang="en-DE" smtClean="0"/>
              <a:t>14.05.25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58B9F-2AF4-DC6F-95CB-4A9FFE04D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82128-BF32-B519-DADE-B49212ED6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0B6B-5036-1A47-9AAA-3823BE63CF9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51440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719FE-866C-3191-4854-1FCF816D7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C773B3-4CA0-2298-1D9C-6BE155F9F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79C83-6912-12BA-2886-451AF337A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35F78-09E8-674D-8667-4C02FCA58D5E}" type="datetimeFigureOut">
              <a:rPr lang="en-DE" smtClean="0"/>
              <a:t>14.05.25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7B7C5-4CA6-DE75-BF25-13534268C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F33E1-14F0-5DDB-7B0F-D6A188BFA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0B6B-5036-1A47-9AAA-3823BE63CF9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81484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49A4D-4199-9577-6AEA-957E7B355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BA496-5006-293D-53C6-52E51224EB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CA3AA3-461C-A69C-E39B-99A1A9F830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6F9D4-4879-6F8A-A445-24EB02A37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35F78-09E8-674D-8667-4C02FCA58D5E}" type="datetimeFigureOut">
              <a:rPr lang="en-DE" smtClean="0"/>
              <a:t>14.05.25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F79B4E-00D8-2C41-1FD7-E609E524F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3CC71-C06A-BF76-53EF-C68CCDF4D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0B6B-5036-1A47-9AAA-3823BE63CF9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81877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D3F26-E3BE-D0C6-3D2E-B627C0397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50DB3-FBCC-546C-41A9-A26754177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52611A-3574-5E81-AC69-9723E847C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617BBE-8DF1-768B-401F-95D8524E04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A53F6C-13D3-2581-B5D5-C49B6DA5D2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79A09F-0333-FA19-C72D-BB6818EB4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35F78-09E8-674D-8667-4C02FCA58D5E}" type="datetimeFigureOut">
              <a:rPr lang="en-DE" smtClean="0"/>
              <a:t>14.05.25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A341CF-482A-6B71-CA14-961B40B9D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696BDD-BA16-E437-CFFD-C40D0512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0B6B-5036-1A47-9AAA-3823BE63CF9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50969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3A9A6-C17B-1ADD-9A2E-DA9EF5E2A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DFF3D0-D682-1BC6-6F8A-AB74F01FA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35F78-09E8-674D-8667-4C02FCA58D5E}" type="datetimeFigureOut">
              <a:rPr lang="en-DE" smtClean="0"/>
              <a:t>14.05.25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671E7-7405-719F-88B3-88D02663D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04857F-323B-4173-C6B9-E27C285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0B6B-5036-1A47-9AAA-3823BE63CF9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62385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08C80D-5D23-ADA5-03AC-234D2D07A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35F78-09E8-674D-8667-4C02FCA58D5E}" type="datetimeFigureOut">
              <a:rPr lang="en-DE" smtClean="0"/>
              <a:t>14.05.25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43850A-F203-6DB7-99AA-D7C1EA02C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743705-741D-87E8-72E5-B2F9C7A49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0B6B-5036-1A47-9AAA-3823BE63CF9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5057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650A6-D0A7-56A8-3EB4-C8D596746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66B30-DC38-4434-1315-CFA23D052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4CEEE-3D48-701E-34EA-A3EADB9D5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E4A414-AC04-B2EA-4EF2-3AB41DBE5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35F78-09E8-674D-8667-4C02FCA58D5E}" type="datetimeFigureOut">
              <a:rPr lang="en-DE" smtClean="0"/>
              <a:t>14.05.25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A6A4A-1E2D-A977-2170-E412B9A43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54512F-40FB-553D-68FD-33F3ADDF3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0B6B-5036-1A47-9AAA-3823BE63CF9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22789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79DE6-1CA8-E270-E025-88BAD26F7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2A131B-6789-AC00-95FD-EFC329F8CA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1FBC19-0026-EB98-9F27-0614B25790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D76C5D-6A45-0CA3-410F-46F903A13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35F78-09E8-674D-8667-4C02FCA58D5E}" type="datetimeFigureOut">
              <a:rPr lang="en-DE" smtClean="0"/>
              <a:t>14.05.25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362AA8-F274-EAC0-8DD0-EFF9BCFEB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047D3-A13C-2DB5-B991-5206C2660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0B6B-5036-1A47-9AAA-3823BE63CF9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10313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8C7317-A32C-C406-82DD-AE031B8A9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04FF1-10F5-C221-5074-8683EB64E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30716-AA36-7EA5-EB0E-E53C21D092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35F78-09E8-674D-8667-4C02FCA58D5E}" type="datetimeFigureOut">
              <a:rPr lang="en-DE" smtClean="0"/>
              <a:t>14.05.25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1649E-B000-BC6F-A9D1-D4F9776DC4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F2B5E-C114-CE21-343C-E5F7DA12C9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80B6B-5036-1A47-9AAA-3823BE63CF9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605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C9E40D4C-7D6F-DBBA-C8BD-326FC2BD1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449" y="466470"/>
            <a:ext cx="3903528" cy="2907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321AC8F-AC01-7B4A-064A-296E67FAA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143" y="484786"/>
            <a:ext cx="3903530" cy="290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9648019-D4DB-5096-3AA1-74EEA7152861}"/>
              </a:ext>
            </a:extLst>
          </p:cNvPr>
          <p:cNvSpPr/>
          <p:nvPr/>
        </p:nvSpPr>
        <p:spPr>
          <a:xfrm>
            <a:off x="2280437" y="128318"/>
            <a:ext cx="1694527" cy="2996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83D702-3C74-E62E-E569-D38F92F5028D}"/>
              </a:ext>
            </a:extLst>
          </p:cNvPr>
          <p:cNvSpPr txBox="1"/>
          <p:nvPr/>
        </p:nvSpPr>
        <p:spPr>
          <a:xfrm>
            <a:off x="2347814" y="118988"/>
            <a:ext cx="158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400" b="1" dirty="0">
                <a:cs typeface="Arial" panose="020B0604020202020204" pitchFamily="34" charset="0"/>
              </a:rPr>
              <a:t>Res=30k,noise1e3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87D1BD-E76C-4A56-6CD2-241035ACE533}"/>
              </a:ext>
            </a:extLst>
          </p:cNvPr>
          <p:cNvSpPr/>
          <p:nvPr/>
        </p:nvSpPr>
        <p:spPr>
          <a:xfrm>
            <a:off x="7850581" y="127100"/>
            <a:ext cx="1694527" cy="2996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AEA25D-D44C-6937-B613-A6DDE0FC105A}"/>
              </a:ext>
            </a:extLst>
          </p:cNvPr>
          <p:cNvSpPr txBox="1"/>
          <p:nvPr/>
        </p:nvSpPr>
        <p:spPr>
          <a:xfrm>
            <a:off x="7923079" y="103040"/>
            <a:ext cx="158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400" b="1" dirty="0">
                <a:cs typeface="Arial" panose="020B0604020202020204" pitchFamily="34" charset="0"/>
              </a:rPr>
              <a:t>Res=70k,noise1e3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1A8328-707A-7427-C76B-B28B59611654}"/>
              </a:ext>
            </a:extLst>
          </p:cNvPr>
          <p:cNvSpPr txBox="1"/>
          <p:nvPr/>
        </p:nvSpPr>
        <p:spPr>
          <a:xfrm>
            <a:off x="10752433" y="370630"/>
            <a:ext cx="1343340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DE" sz="1000" b="1" dirty="0">
                <a:solidFill>
                  <a:srgbClr val="FF0000"/>
                </a:solidFill>
              </a:rPr>
              <a:t>----  </a:t>
            </a:r>
            <a:r>
              <a:rPr lang="en-DE" sz="1000" b="1" dirty="0"/>
              <a:t>EstimatedFDR</a:t>
            </a:r>
          </a:p>
          <a:p>
            <a:endParaRPr lang="en-DE" sz="1000" b="1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1B06F3F-94C1-4389-AF25-0F4258FB406B}"/>
              </a:ext>
            </a:extLst>
          </p:cNvPr>
          <p:cNvCxnSpPr>
            <a:cxnSpLocks/>
          </p:cNvCxnSpPr>
          <p:nvPr/>
        </p:nvCxnSpPr>
        <p:spPr>
          <a:xfrm>
            <a:off x="10876312" y="669745"/>
            <a:ext cx="205875" cy="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68B346F-1BEB-B408-01B1-EA2231904DF3}"/>
              </a:ext>
            </a:extLst>
          </p:cNvPr>
          <p:cNvSpPr txBox="1"/>
          <p:nvPr/>
        </p:nvSpPr>
        <p:spPr>
          <a:xfrm>
            <a:off x="11015362" y="533467"/>
            <a:ext cx="8107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00" b="1" dirty="0"/>
              <a:t>True FDR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B0161E0-9BE8-1543-FC08-A1867ACDE16E}"/>
              </a:ext>
            </a:extLst>
          </p:cNvPr>
          <p:cNvSpPr/>
          <p:nvPr/>
        </p:nvSpPr>
        <p:spPr>
          <a:xfrm>
            <a:off x="8369843" y="6302010"/>
            <a:ext cx="581891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F282CDC-FEEB-1DFC-93D8-CC4B030C74C3}"/>
              </a:ext>
            </a:extLst>
          </p:cNvPr>
          <p:cNvCxnSpPr>
            <a:cxnSpLocks/>
          </p:cNvCxnSpPr>
          <p:nvPr/>
        </p:nvCxnSpPr>
        <p:spPr>
          <a:xfrm flipH="1">
            <a:off x="458338" y="6671597"/>
            <a:ext cx="45708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74D0AB2-61F5-4FFE-7828-669390126041}"/>
              </a:ext>
            </a:extLst>
          </p:cNvPr>
          <p:cNvCxnSpPr>
            <a:cxnSpLocks/>
          </p:cNvCxnSpPr>
          <p:nvPr/>
        </p:nvCxnSpPr>
        <p:spPr>
          <a:xfrm>
            <a:off x="6265718" y="6671597"/>
            <a:ext cx="490028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B5C8931-6251-1A39-40D3-A7F6EFC293BB}"/>
              </a:ext>
            </a:extLst>
          </p:cNvPr>
          <p:cNvSpPr txBox="1"/>
          <p:nvPr/>
        </p:nvSpPr>
        <p:spPr>
          <a:xfrm>
            <a:off x="5253347" y="6451826"/>
            <a:ext cx="2066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b="1" dirty="0"/>
              <a:t>Qscore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71F1887-601D-CAC4-9C69-0FA652E2778E}"/>
              </a:ext>
            </a:extLst>
          </p:cNvPr>
          <p:cNvSpPr/>
          <p:nvPr/>
        </p:nvSpPr>
        <p:spPr>
          <a:xfrm>
            <a:off x="484022" y="1465118"/>
            <a:ext cx="139433" cy="8104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F25DB82-02CB-9971-28B1-1610FAF86D6E}"/>
              </a:ext>
            </a:extLst>
          </p:cNvPr>
          <p:cNvCxnSpPr>
            <a:cxnSpLocks/>
          </p:cNvCxnSpPr>
          <p:nvPr/>
        </p:nvCxnSpPr>
        <p:spPr>
          <a:xfrm flipV="1">
            <a:off x="458338" y="410817"/>
            <a:ext cx="0" cy="7945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E087C79-23EB-1B4D-9F72-5D605999B3BA}"/>
              </a:ext>
            </a:extLst>
          </p:cNvPr>
          <p:cNvSpPr txBox="1"/>
          <p:nvPr/>
        </p:nvSpPr>
        <p:spPr>
          <a:xfrm rot="16200000">
            <a:off x="-321098" y="1601321"/>
            <a:ext cx="15845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Q</a:t>
            </a:r>
            <a:r>
              <a:rPr lang="en-DE" sz="1600" b="1" dirty="0"/>
              <a:t>value or FDR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E4CD270-6191-EF41-BC90-38FFE69627EC}"/>
              </a:ext>
            </a:extLst>
          </p:cNvPr>
          <p:cNvCxnSpPr>
            <a:cxnSpLocks/>
          </p:cNvCxnSpPr>
          <p:nvPr/>
        </p:nvCxnSpPr>
        <p:spPr>
          <a:xfrm>
            <a:off x="458338" y="2562877"/>
            <a:ext cx="0" cy="7206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8F9C436-2BAA-6EB1-5ECC-2CECFA75E25B}"/>
              </a:ext>
            </a:extLst>
          </p:cNvPr>
          <p:cNvCxnSpPr>
            <a:cxnSpLocks/>
          </p:cNvCxnSpPr>
          <p:nvPr/>
        </p:nvCxnSpPr>
        <p:spPr>
          <a:xfrm>
            <a:off x="484022" y="5434347"/>
            <a:ext cx="0" cy="9517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6597A53-6B17-F0C2-E32A-59B2AA43BFC5}"/>
              </a:ext>
            </a:extLst>
          </p:cNvPr>
          <p:cNvCxnSpPr>
            <a:cxnSpLocks/>
          </p:cNvCxnSpPr>
          <p:nvPr/>
        </p:nvCxnSpPr>
        <p:spPr>
          <a:xfrm flipV="1">
            <a:off x="476794" y="3791154"/>
            <a:ext cx="0" cy="7945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2B51CE3-BD59-6AAC-1CFC-375C86523FFE}"/>
              </a:ext>
            </a:extLst>
          </p:cNvPr>
          <p:cNvSpPr txBox="1"/>
          <p:nvPr/>
        </p:nvSpPr>
        <p:spPr>
          <a:xfrm rot="16200000">
            <a:off x="15117" y="4796165"/>
            <a:ext cx="9378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600" b="1" dirty="0"/>
              <a:t>Count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E376C92-D312-CC07-0BB1-51AC05393104}"/>
              </a:ext>
            </a:extLst>
          </p:cNvPr>
          <p:cNvSpPr/>
          <p:nvPr/>
        </p:nvSpPr>
        <p:spPr>
          <a:xfrm>
            <a:off x="218616" y="-110169"/>
            <a:ext cx="11973384" cy="711689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B4E4DB7-5DE5-D852-BAE8-66696F4DD122}"/>
              </a:ext>
            </a:extLst>
          </p:cNvPr>
          <p:cNvSpPr/>
          <p:nvPr/>
        </p:nvSpPr>
        <p:spPr>
          <a:xfrm>
            <a:off x="2901864" y="6320453"/>
            <a:ext cx="653071" cy="191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B8D8F6C-98D3-10BE-4294-2848A30341F9}"/>
              </a:ext>
            </a:extLst>
          </p:cNvPr>
          <p:cNvSpPr/>
          <p:nvPr/>
        </p:nvSpPr>
        <p:spPr>
          <a:xfrm>
            <a:off x="10622420" y="3807404"/>
            <a:ext cx="1416474" cy="84122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ysClr val="windowText" lastClr="00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5314975-F849-8EAD-CE21-B47BA1AB470F}"/>
              </a:ext>
            </a:extLst>
          </p:cNvPr>
          <p:cNvSpPr txBox="1"/>
          <p:nvPr/>
        </p:nvSpPr>
        <p:spPr>
          <a:xfrm>
            <a:off x="11155867" y="3844032"/>
            <a:ext cx="9467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00" b="1" dirty="0"/>
              <a:t>True Positives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933EF5C-4E38-D4C9-568E-CABA9BC8D3AF}"/>
              </a:ext>
            </a:extLst>
          </p:cNvPr>
          <p:cNvSpPr txBox="1"/>
          <p:nvPr/>
        </p:nvSpPr>
        <p:spPr>
          <a:xfrm>
            <a:off x="11145025" y="4090253"/>
            <a:ext cx="9684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00" b="1" dirty="0"/>
              <a:t>Decoy Masses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8C2453C-ADD3-4600-D3FC-1243FC6764F3}"/>
              </a:ext>
            </a:extLst>
          </p:cNvPr>
          <p:cNvSpPr txBox="1"/>
          <p:nvPr/>
        </p:nvSpPr>
        <p:spPr>
          <a:xfrm>
            <a:off x="11145025" y="4353179"/>
            <a:ext cx="9684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00" b="1" dirty="0"/>
              <a:t>False Positives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5B6567E-8EB4-52E1-1378-3BE6A69AABF1}"/>
              </a:ext>
            </a:extLst>
          </p:cNvPr>
          <p:cNvSpPr/>
          <p:nvPr/>
        </p:nvSpPr>
        <p:spPr>
          <a:xfrm>
            <a:off x="10725874" y="3923712"/>
            <a:ext cx="429993" cy="95790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0C19BB6-EECA-9331-1946-61EAB63761BE}"/>
              </a:ext>
            </a:extLst>
          </p:cNvPr>
          <p:cNvSpPr/>
          <p:nvPr/>
        </p:nvSpPr>
        <p:spPr>
          <a:xfrm>
            <a:off x="10744182" y="4169896"/>
            <a:ext cx="429993" cy="9579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26CAF8D-6FF2-D1AF-598C-9A9B613B0CB1}"/>
              </a:ext>
            </a:extLst>
          </p:cNvPr>
          <p:cNvSpPr/>
          <p:nvPr/>
        </p:nvSpPr>
        <p:spPr>
          <a:xfrm>
            <a:off x="10744182" y="4428395"/>
            <a:ext cx="429993" cy="9579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2068" name="Picture 20">
            <a:extLst>
              <a:ext uri="{FF2B5EF4-FFF2-40B4-BE49-F238E27FC236}">
                <a16:creationId xmlns:a16="http://schemas.microsoft.com/office/drawing/2014/main" id="{C8129F91-1FE0-1EAB-FF83-5F8996C056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3" b="7172"/>
          <a:stretch/>
        </p:blipFill>
        <p:spPr bwMode="auto">
          <a:xfrm>
            <a:off x="6726544" y="3540456"/>
            <a:ext cx="3726243" cy="3021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>
            <a:extLst>
              <a:ext uri="{FF2B5EF4-FFF2-40B4-BE49-F238E27FC236}">
                <a16:creationId xmlns:a16="http://schemas.microsoft.com/office/drawing/2014/main" id="{06A2CA39-C750-5D62-877A-08E5823B3B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4" b="6763"/>
          <a:stretch/>
        </p:blipFill>
        <p:spPr bwMode="auto">
          <a:xfrm>
            <a:off x="1357474" y="3504293"/>
            <a:ext cx="3726240" cy="305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821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27</Words>
  <Application>Microsoft Macintosh PowerPoint</Application>
  <PresentationFormat>Widescreen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ayesha feroz</dc:creator>
  <cp:lastModifiedBy>ayesha feroz</cp:lastModifiedBy>
  <cp:revision>2</cp:revision>
  <dcterms:created xsi:type="dcterms:W3CDTF">2025-05-14T19:20:11Z</dcterms:created>
  <dcterms:modified xsi:type="dcterms:W3CDTF">2025-05-14T19:21:29Z</dcterms:modified>
</cp:coreProperties>
</file>