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44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9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34B08-2BD5-C84B-B97A-CB5EAF8E881E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2D354-D240-E442-85AE-B4DB6129D2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503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iso0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FB9C7-15FA-5F48-8B55-98706C13A350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13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4FD3-F0FF-4258-0881-EB7E53282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1C83E-5E88-5F25-BD81-689DF2AC6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1D66E-B6DC-DDBD-4005-25DE97B7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F5B-C143-2F40-A0C5-95ECC171652F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C3F38-5BF6-E3A8-3131-29FECB9F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B435-AA5E-A815-1D24-8AF02761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094C-6AA3-7F4A-8409-8C419D982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079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3A98-70B8-1045-1CFA-4806F21E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F84F2-875C-BDCE-DD08-360071DB1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403CC-F426-4FDC-E2E3-BE0A6C8B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F5B-C143-2F40-A0C5-95ECC171652F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87D6-FA56-A062-7BDE-099DEF18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1CA2-BFCA-B27D-3C35-D021D45C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094C-6AA3-7F4A-8409-8C419D982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264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33F69-9D6A-1F3D-8DE7-487864500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90A2E-E914-75D7-28FA-3EF55D425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E0C1E-48EB-99BB-A5DF-C680E791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F5B-C143-2F40-A0C5-95ECC171652F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6103-93C8-FCB0-234D-DA66F1C6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EC48-8786-66C7-DF2F-A0EBF7D3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094C-6AA3-7F4A-8409-8C419D982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965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96D7-48E7-EA45-6048-7F34FF89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475C-3AA7-5EE1-6082-B8056783B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7F524-06FD-A5EF-8773-32FD98C4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F5B-C143-2F40-A0C5-95ECC171652F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FCCC-C41F-74FA-396B-EC61E0DF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5D4F-6E9E-AA57-6C6D-7B00DDBE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094C-6AA3-7F4A-8409-8C419D982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02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ACA3-3799-91E5-26DA-6EC05B3B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3F165-0C96-94A8-C03F-A3930FDA2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4C69-032E-6EFD-D698-EC74F073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F5B-C143-2F40-A0C5-95ECC171652F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16CB4-A14E-A5FA-7B1A-E0DAC07D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EF36-B244-54A1-4501-B1C3154B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094C-6AA3-7F4A-8409-8C419D982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11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4ADD-B567-14F9-2AF5-2D6732CF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9BD5-C6B1-61A9-9B87-A8553ABE7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92069-E567-77CC-0188-7D728881A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33809-50F9-CDB3-26B4-AEF41954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F5B-C143-2F40-A0C5-95ECC171652F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06840-B312-E257-02E1-5807A090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4592B-B173-765D-2BAE-A8AC9BFC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094C-6AA3-7F4A-8409-8C419D982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86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C58F-C251-6070-A994-14BB44604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6C1A8-FFCF-D981-6DBF-31F05F2E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FFBB5-50D4-2B77-5B68-B069DA2D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44F4C-877C-A98F-FF8C-1D2044972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1DDCD-2B4D-E04D-A7C2-658AD5DE9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8AA57-A4CD-FFFB-C8A8-4F20F96E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F5B-C143-2F40-A0C5-95ECC171652F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BCE5E-2554-4644-F8C6-40011736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588AB-87AE-E67B-CEE4-8AA6324E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094C-6AA3-7F4A-8409-8C419D982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239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FDBA-697F-95C2-F005-CF08BEF8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72A31-294D-0B3F-6AD9-44B9CB6D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F5B-C143-2F40-A0C5-95ECC171652F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31470-E1C5-EC72-0493-5803D945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0B5A1-16E3-0B18-D17B-40B04F6E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094C-6AA3-7F4A-8409-8C419D982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121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FE31B-DE5C-EBB5-7B41-F52576D7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F5B-C143-2F40-A0C5-95ECC171652F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FC73B-0B5F-C90D-E7FE-11F9A6B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5D8AE-1F7B-6B01-4717-B641A384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094C-6AA3-7F4A-8409-8C419D982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332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3F7D-A0A8-CCA1-A40A-3D7AED4B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066E-7EEA-88DE-6822-435D5CCC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11B39-F9E6-042C-C873-F55077422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976B9-C9EC-7C60-503A-810CD7B4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F5B-C143-2F40-A0C5-95ECC171652F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2820-7FCA-6181-8722-9F8B0725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A446E-38C8-74A2-9AF8-84FD5D5B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094C-6AA3-7F4A-8409-8C419D982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132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B0F8-E5B7-63FC-8E48-23BE470E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62D6E-3312-A53D-562F-544656E1A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C5EBB-A271-E7C7-467F-E0EEDD179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F6F30-885A-E2EF-77BA-D12D66D2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CF5B-C143-2F40-A0C5-95ECC171652F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6B84B-B4A0-BEFC-3573-604E3463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87E8E-093B-4238-11C3-4C639ACD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4094C-6AA3-7F4A-8409-8C419D982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361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98C71-07FD-4BC8-98A9-7DA4A8C0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08AC-1805-8390-8564-999943524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C1CE-E63F-1A39-3C91-217F91E7E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CF5B-C143-2F40-A0C5-95ECC171652F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B77B-FCA4-C13D-F350-20B1E53A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8119B-4A5B-B5EE-0CE7-D07713670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4094C-6AA3-7F4A-8409-8C419D9829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68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>
            <a:extLst>
              <a:ext uri="{FF2B5EF4-FFF2-40B4-BE49-F238E27FC236}">
                <a16:creationId xmlns:a16="http://schemas.microsoft.com/office/drawing/2014/main" id="{09FCBDFD-1D5C-8F8E-B8F1-01F8B6CED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0"/>
            <a:ext cx="11720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2EF754-8F5E-A632-0F8B-318CED858279}"/>
              </a:ext>
            </a:extLst>
          </p:cNvPr>
          <p:cNvSpPr/>
          <p:nvPr/>
        </p:nvSpPr>
        <p:spPr>
          <a:xfrm>
            <a:off x="11821752" y="239967"/>
            <a:ext cx="1416474" cy="8412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42AA6-0274-B2DD-6245-12B14594C75A}"/>
              </a:ext>
            </a:extLst>
          </p:cNvPr>
          <p:cNvSpPr txBox="1"/>
          <p:nvPr/>
        </p:nvSpPr>
        <p:spPr>
          <a:xfrm>
            <a:off x="12355199" y="276595"/>
            <a:ext cx="946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True Positives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1E174-4E15-E0D8-CC44-77093E167144}"/>
              </a:ext>
            </a:extLst>
          </p:cNvPr>
          <p:cNvSpPr txBox="1"/>
          <p:nvPr/>
        </p:nvSpPr>
        <p:spPr>
          <a:xfrm>
            <a:off x="12344357" y="522816"/>
            <a:ext cx="968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Decoy Masses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922AC-C7B9-563C-E6DE-262F3238EC2E}"/>
              </a:ext>
            </a:extLst>
          </p:cNvPr>
          <p:cNvSpPr txBox="1"/>
          <p:nvPr/>
        </p:nvSpPr>
        <p:spPr>
          <a:xfrm>
            <a:off x="12344357" y="785742"/>
            <a:ext cx="968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False Positives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1A85AD-1999-63D1-2DE1-D3F2F9B44A16}"/>
              </a:ext>
            </a:extLst>
          </p:cNvPr>
          <p:cNvSpPr/>
          <p:nvPr/>
        </p:nvSpPr>
        <p:spPr>
          <a:xfrm>
            <a:off x="11925206" y="356275"/>
            <a:ext cx="429993" cy="9579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0F9E32-ACA8-E7D5-FA9B-C894F87B76DB}"/>
              </a:ext>
            </a:extLst>
          </p:cNvPr>
          <p:cNvSpPr/>
          <p:nvPr/>
        </p:nvSpPr>
        <p:spPr>
          <a:xfrm>
            <a:off x="11943514" y="602459"/>
            <a:ext cx="429993" cy="957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0B5784-70B5-FCB6-34F7-7AF4803AE614}"/>
              </a:ext>
            </a:extLst>
          </p:cNvPr>
          <p:cNvSpPr/>
          <p:nvPr/>
        </p:nvSpPr>
        <p:spPr>
          <a:xfrm>
            <a:off x="11943514" y="860958"/>
            <a:ext cx="429993" cy="9579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8FE86-03BF-D4BA-1C91-C619AD766D0E}"/>
              </a:ext>
            </a:extLst>
          </p:cNvPr>
          <p:cNvSpPr/>
          <p:nvPr/>
        </p:nvSpPr>
        <p:spPr>
          <a:xfrm>
            <a:off x="0" y="-145143"/>
            <a:ext cx="13556512" cy="70031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750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feroz</dc:creator>
  <cp:lastModifiedBy>ayesha feroz</cp:lastModifiedBy>
  <cp:revision>1</cp:revision>
  <dcterms:created xsi:type="dcterms:W3CDTF">2025-05-15T12:56:32Z</dcterms:created>
  <dcterms:modified xsi:type="dcterms:W3CDTF">2025-05-15T12:56:51Z</dcterms:modified>
</cp:coreProperties>
</file>