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9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5F84A-FA49-BC43-8CF8-7EC51212243D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303F0-4A6C-914D-83DF-0F4470B0B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594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11/04/25 for iso1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6FB9C7-15FA-5F48-8B55-98706C13A350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909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89CCE-ED49-42B2-4A92-E7BA6E534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A0D8E-33FF-12AE-1BAD-B9E488826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107F9-61FC-81DF-EAFD-6B50FDC8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AE5C-3224-A740-8B8E-537E24403F81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DD242-1647-9B30-F5D2-4C0B03961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BA352-A3D0-F8BB-B9E8-E65EFE32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9195-55AA-3D4C-8B44-AE69296A8C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302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A5A4-A2B9-7115-737C-0539C3A9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ED25A-6FB2-B002-1A97-E6F4EFB84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ECD32-8A4D-8E84-E0C7-A4115C31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AE5C-3224-A740-8B8E-537E24403F81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E98E2-4465-779E-96FF-96508044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3ABC5-56F1-B46E-498F-8008C978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9195-55AA-3D4C-8B44-AE69296A8C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3131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BCDB4-1D79-D733-1BB7-7C4CE931F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6D0EF-1607-0FE4-61CE-6A0B3437E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7165-0150-223B-9C49-F3E92949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AE5C-3224-A740-8B8E-537E24403F81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A97A-CC0D-0010-AF3A-DC44D530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C059-004B-1D5D-20D7-20A69C3B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9195-55AA-3D4C-8B44-AE69296A8C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338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B47C-BD7B-9F74-A551-419B44885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52D1-70FA-2126-F5B4-574B6C693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9D518-57A0-F9D7-ECB4-59D68469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AE5C-3224-A740-8B8E-537E24403F81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B00D-4BD4-21C0-D073-51F11D6B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66E06-68DD-697F-67A2-1378DE15A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9195-55AA-3D4C-8B44-AE69296A8C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234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0B68-A7D6-3230-2503-1E1F9B49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956FA-104A-34AE-E545-C12CC270E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3454E-F5FA-3E1B-17ED-0F826D6F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AE5C-3224-A740-8B8E-537E24403F81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9436C-5756-7415-0F29-8F2AF8B4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5859-238E-EEA0-77B6-E4AF26A9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9195-55AA-3D4C-8B44-AE69296A8C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339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2ACD-AC15-EE9A-C3DE-18CA5E0F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F1EAC-6A07-116E-0B1E-E327D646C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8F6FE-BC05-0E29-82AF-4B6E47F4E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28110-96E5-F5E8-BCB1-5BB75F18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AE5C-3224-A740-8B8E-537E24403F81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5FD50-4E0B-987E-ED8C-C0A63942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CF960-CA83-6704-FD96-B411DC43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9195-55AA-3D4C-8B44-AE69296A8C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589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D554-623E-2767-C29E-2DD7EEBB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D4563-644D-F013-C793-6111F6E9B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E4BA-4990-D1FF-6D89-28D8B8397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413DC-970F-2CFD-29EC-C6ACE484D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1D635F-1D13-5E76-D7A2-80CD0CA91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AA832-1A8E-41EF-8058-1B8EB8AB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AE5C-3224-A740-8B8E-537E24403F81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4185E-BCF1-975D-2A37-453763DB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FBD35-D2A4-EDB3-91FE-314657A5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9195-55AA-3D4C-8B44-AE69296A8C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582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8FF0-2C14-BC7C-0199-C787792D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5A899-DE37-A68E-92F4-3721E89B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AE5C-3224-A740-8B8E-537E24403F81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B5407-F7C5-8E32-6281-680E9C5C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DFF8B-3861-1A8F-692F-D0A17FFC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9195-55AA-3D4C-8B44-AE69296A8C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52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A6494-9DC5-0FC1-336F-C81CAD27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AE5C-3224-A740-8B8E-537E24403F81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9A02F-1CD7-7790-4DE0-B56032FD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4C79F-63AC-BA30-1A7F-95A6D7F4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9195-55AA-3D4C-8B44-AE69296A8C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92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D5C8-134F-159D-493F-34E1FB49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6EF40-EF6B-1349-CB6A-E4F3CB00D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434F7-089A-862D-4A58-AFF4ABAD3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1804A-BD92-BD56-2F1E-691DC593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AE5C-3224-A740-8B8E-537E24403F81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02F60-44E8-5A34-7153-695990DF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69ADD-DE42-7C60-0C71-96FD9663C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9195-55AA-3D4C-8B44-AE69296A8C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50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6D33-DC81-7388-974D-6C0D8293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2874D-4979-4D51-9308-9E3D16AFC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0C11A-2FAE-F052-FB2C-68C12C9C5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0561A-B8B2-CB92-DBEF-C1B1E61E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FAE5C-3224-A740-8B8E-537E24403F81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717DF-C822-D22B-D3DD-232A62DA8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9B419-895B-DB33-0407-858A7E557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89195-55AA-3D4C-8B44-AE69296A8C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2823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3680-3482-7864-884A-5F8C0921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2F657-0A78-CB8F-049B-A69C4878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3B25E-CB7D-58D9-5344-0359C31D0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AE5C-3224-A740-8B8E-537E24403F81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8749-6195-51CB-10C3-A1A552EF2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BE651-A5C5-2053-68B6-E0B1932C2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89195-55AA-3D4C-8B44-AE69296A8C0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830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8F1EAB-2C1E-B5C8-1B30-B499995F3AF9}"/>
              </a:ext>
            </a:extLst>
          </p:cNvPr>
          <p:cNvSpPr/>
          <p:nvPr/>
        </p:nvSpPr>
        <p:spPr>
          <a:xfrm>
            <a:off x="4988034" y="4522490"/>
            <a:ext cx="955522" cy="184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9601FC-1264-6586-7EA9-A64C3AF30D81}"/>
              </a:ext>
            </a:extLst>
          </p:cNvPr>
          <p:cNvSpPr/>
          <p:nvPr/>
        </p:nvSpPr>
        <p:spPr>
          <a:xfrm>
            <a:off x="1845390" y="3929451"/>
            <a:ext cx="3685032" cy="118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E1CA05-F0CF-E60E-171A-38943F43B143}"/>
              </a:ext>
            </a:extLst>
          </p:cNvPr>
          <p:cNvSpPr/>
          <p:nvPr/>
        </p:nvSpPr>
        <p:spPr>
          <a:xfrm>
            <a:off x="1086294" y="952421"/>
            <a:ext cx="127926" cy="649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0DC526-37BB-4A90-9C9A-AFBE1BEF8237}"/>
              </a:ext>
            </a:extLst>
          </p:cNvPr>
          <p:cNvSpPr/>
          <p:nvPr/>
        </p:nvSpPr>
        <p:spPr>
          <a:xfrm>
            <a:off x="1214220" y="2473633"/>
            <a:ext cx="127926" cy="649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3CE589-A9C2-5C21-A052-5263D3B85E1B}"/>
              </a:ext>
            </a:extLst>
          </p:cNvPr>
          <p:cNvSpPr/>
          <p:nvPr/>
        </p:nvSpPr>
        <p:spPr>
          <a:xfrm>
            <a:off x="3796294" y="2473633"/>
            <a:ext cx="127926" cy="649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5D1A4-BB49-050F-0A99-F79D8BF057E1}"/>
              </a:ext>
            </a:extLst>
          </p:cNvPr>
          <p:cNvSpPr/>
          <p:nvPr/>
        </p:nvSpPr>
        <p:spPr>
          <a:xfrm>
            <a:off x="3843494" y="4443551"/>
            <a:ext cx="127926" cy="649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173EB9-F97B-1205-93D8-D7ACC9CC0C05}"/>
              </a:ext>
            </a:extLst>
          </p:cNvPr>
          <p:cNvSpPr/>
          <p:nvPr/>
        </p:nvSpPr>
        <p:spPr>
          <a:xfrm>
            <a:off x="1255482" y="4443551"/>
            <a:ext cx="127926" cy="649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5BD894-8A56-C026-7828-91FF5E159A3A}"/>
              </a:ext>
            </a:extLst>
          </p:cNvPr>
          <p:cNvSpPr/>
          <p:nvPr/>
        </p:nvSpPr>
        <p:spPr>
          <a:xfrm>
            <a:off x="2338331" y="5571200"/>
            <a:ext cx="215463" cy="79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F9ADB-F21A-411E-E34A-3F30FF7180D6}"/>
              </a:ext>
            </a:extLst>
          </p:cNvPr>
          <p:cNvSpPr/>
          <p:nvPr/>
        </p:nvSpPr>
        <p:spPr>
          <a:xfrm>
            <a:off x="4915176" y="5571199"/>
            <a:ext cx="268763" cy="79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335767-1356-CBBD-050D-35C2DC59EC2E}"/>
              </a:ext>
            </a:extLst>
          </p:cNvPr>
          <p:cNvSpPr/>
          <p:nvPr/>
        </p:nvSpPr>
        <p:spPr>
          <a:xfrm flipH="1">
            <a:off x="2294788" y="3692609"/>
            <a:ext cx="205940" cy="73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00262D-3F6E-3AEB-1F5D-4EE4CFE2656B}"/>
              </a:ext>
            </a:extLst>
          </p:cNvPr>
          <p:cNvSpPr/>
          <p:nvPr/>
        </p:nvSpPr>
        <p:spPr>
          <a:xfrm>
            <a:off x="4880303" y="3674130"/>
            <a:ext cx="215463" cy="79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E09C18-12A9-9692-D74E-BC6C8BCB6A67}"/>
              </a:ext>
            </a:extLst>
          </p:cNvPr>
          <p:cNvSpPr/>
          <p:nvPr/>
        </p:nvSpPr>
        <p:spPr>
          <a:xfrm>
            <a:off x="4970408" y="2165959"/>
            <a:ext cx="427061" cy="158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7DFE8D-E0B0-C4AE-5833-C62D5DBC699A}"/>
              </a:ext>
            </a:extLst>
          </p:cNvPr>
          <p:cNvSpPr/>
          <p:nvPr/>
        </p:nvSpPr>
        <p:spPr>
          <a:xfrm>
            <a:off x="2042237" y="2144725"/>
            <a:ext cx="592187" cy="185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04A708-F85C-52EB-16D1-5AF7AD20C4BD}"/>
              </a:ext>
            </a:extLst>
          </p:cNvPr>
          <p:cNvSpPr/>
          <p:nvPr/>
        </p:nvSpPr>
        <p:spPr>
          <a:xfrm>
            <a:off x="2096911" y="4293076"/>
            <a:ext cx="537514" cy="23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F25DA3-DF82-C432-17D3-B0F826519BE2}"/>
              </a:ext>
            </a:extLst>
          </p:cNvPr>
          <p:cNvSpPr/>
          <p:nvPr/>
        </p:nvSpPr>
        <p:spPr>
          <a:xfrm>
            <a:off x="2006225" y="6382116"/>
            <a:ext cx="547569" cy="26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1909D1-CA4A-C94C-8E2B-F1D7F90D719E}"/>
              </a:ext>
            </a:extLst>
          </p:cNvPr>
          <p:cNvSpPr/>
          <p:nvPr/>
        </p:nvSpPr>
        <p:spPr>
          <a:xfrm>
            <a:off x="1952619" y="222277"/>
            <a:ext cx="89027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4C2F16-A0EF-E22E-B83E-89B16A754510}"/>
              </a:ext>
            </a:extLst>
          </p:cNvPr>
          <p:cNvSpPr/>
          <p:nvPr/>
        </p:nvSpPr>
        <p:spPr>
          <a:xfrm>
            <a:off x="3906640" y="1042011"/>
            <a:ext cx="127926" cy="649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17B16B-1F44-9BC4-F331-2C3449AF20CA}"/>
              </a:ext>
            </a:extLst>
          </p:cNvPr>
          <p:cNvSpPr/>
          <p:nvPr/>
        </p:nvSpPr>
        <p:spPr>
          <a:xfrm>
            <a:off x="1137011" y="3101140"/>
            <a:ext cx="127926" cy="649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410E73-9C8E-749C-3B20-10681DDC1700}"/>
              </a:ext>
            </a:extLst>
          </p:cNvPr>
          <p:cNvSpPr/>
          <p:nvPr/>
        </p:nvSpPr>
        <p:spPr>
          <a:xfrm>
            <a:off x="1059879" y="5168196"/>
            <a:ext cx="127926" cy="649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1CD105-40CE-472C-AD04-93DFF031B940}"/>
              </a:ext>
            </a:extLst>
          </p:cNvPr>
          <p:cNvSpPr/>
          <p:nvPr/>
        </p:nvSpPr>
        <p:spPr>
          <a:xfrm>
            <a:off x="4777133" y="4260982"/>
            <a:ext cx="806712" cy="195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E2562A-BEF5-1F2A-CBE7-428072B0E0CD}"/>
              </a:ext>
            </a:extLst>
          </p:cNvPr>
          <p:cNvSpPr/>
          <p:nvPr/>
        </p:nvSpPr>
        <p:spPr>
          <a:xfrm>
            <a:off x="3913362" y="3067051"/>
            <a:ext cx="127926" cy="649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81DAF0A-6A73-19A5-CE5C-71C45CF95D2E}"/>
              </a:ext>
            </a:extLst>
          </p:cNvPr>
          <p:cNvSpPr/>
          <p:nvPr/>
        </p:nvSpPr>
        <p:spPr>
          <a:xfrm>
            <a:off x="3860257" y="5184757"/>
            <a:ext cx="127926" cy="649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D06B00-960C-751F-8A12-C0A68C4CB0C7}"/>
              </a:ext>
            </a:extLst>
          </p:cNvPr>
          <p:cNvSpPr/>
          <p:nvPr/>
        </p:nvSpPr>
        <p:spPr>
          <a:xfrm>
            <a:off x="5045834" y="6346377"/>
            <a:ext cx="345634" cy="123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07C8FB-7902-0AC3-2A9C-043DB5950D68}"/>
              </a:ext>
            </a:extLst>
          </p:cNvPr>
          <p:cNvSpPr/>
          <p:nvPr/>
        </p:nvSpPr>
        <p:spPr>
          <a:xfrm>
            <a:off x="4563665" y="4438671"/>
            <a:ext cx="123364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294EBD-F1E9-432D-0A6E-8625974905D2}"/>
              </a:ext>
            </a:extLst>
          </p:cNvPr>
          <p:cNvSpPr/>
          <p:nvPr/>
        </p:nvSpPr>
        <p:spPr>
          <a:xfrm>
            <a:off x="1677964" y="4451564"/>
            <a:ext cx="123364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DEE63D-C616-C339-3A95-E895430D6F09}"/>
              </a:ext>
            </a:extLst>
          </p:cNvPr>
          <p:cNvSpPr/>
          <p:nvPr/>
        </p:nvSpPr>
        <p:spPr>
          <a:xfrm>
            <a:off x="1702677" y="2376325"/>
            <a:ext cx="123364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5EB54B-1ACD-BAA9-950D-D62775CFFB71}"/>
              </a:ext>
            </a:extLst>
          </p:cNvPr>
          <p:cNvSpPr/>
          <p:nvPr/>
        </p:nvSpPr>
        <p:spPr>
          <a:xfrm>
            <a:off x="4600721" y="280622"/>
            <a:ext cx="123364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8029E7-C38D-07F7-B8C8-86E269BEC92E}"/>
              </a:ext>
            </a:extLst>
          </p:cNvPr>
          <p:cNvSpPr/>
          <p:nvPr/>
        </p:nvSpPr>
        <p:spPr>
          <a:xfrm>
            <a:off x="4600721" y="2373239"/>
            <a:ext cx="123364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7DFB1B-09A9-DE8D-D711-6D15F557EB5A}"/>
              </a:ext>
            </a:extLst>
          </p:cNvPr>
          <p:cNvSpPr txBox="1"/>
          <p:nvPr/>
        </p:nvSpPr>
        <p:spPr>
          <a:xfrm>
            <a:off x="1868427" y="403732"/>
            <a:ext cx="11613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Res35k,noise1e3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0C6B1F-ACF6-E702-4869-77BE9F0CFF70}"/>
              </a:ext>
            </a:extLst>
          </p:cNvPr>
          <p:cNvSpPr txBox="1"/>
          <p:nvPr/>
        </p:nvSpPr>
        <p:spPr>
          <a:xfrm>
            <a:off x="4722389" y="387720"/>
            <a:ext cx="12336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Res35k,noise1e5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41BA32-6FA8-D1DE-00E8-18820E07222C}"/>
              </a:ext>
            </a:extLst>
          </p:cNvPr>
          <p:cNvSpPr txBox="1"/>
          <p:nvPr/>
        </p:nvSpPr>
        <p:spPr>
          <a:xfrm>
            <a:off x="1891140" y="2482191"/>
            <a:ext cx="1549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Res70k,noise1e3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F5EE09-6BDB-6A2C-7A1D-ECB88CA8E853}"/>
              </a:ext>
            </a:extLst>
          </p:cNvPr>
          <p:cNvSpPr txBox="1"/>
          <p:nvPr/>
        </p:nvSpPr>
        <p:spPr>
          <a:xfrm>
            <a:off x="4702207" y="2461925"/>
            <a:ext cx="1549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Res70k,noise1e5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CF040-19DC-C6BA-4C66-D1B37924E79C}"/>
              </a:ext>
            </a:extLst>
          </p:cNvPr>
          <p:cNvSpPr txBox="1"/>
          <p:nvPr/>
        </p:nvSpPr>
        <p:spPr>
          <a:xfrm>
            <a:off x="1882586" y="4574658"/>
            <a:ext cx="1549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Res140k,noise1e3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9A9AAB-658D-613C-81F4-6F2429D7EA5C}"/>
              </a:ext>
            </a:extLst>
          </p:cNvPr>
          <p:cNvSpPr txBox="1"/>
          <p:nvPr/>
        </p:nvSpPr>
        <p:spPr>
          <a:xfrm>
            <a:off x="4670837" y="4586295"/>
            <a:ext cx="1549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Res140k,noise1e5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7632CF-790E-AD0F-9AD4-1E6739B56C15}"/>
              </a:ext>
            </a:extLst>
          </p:cNvPr>
          <p:cNvSpPr txBox="1"/>
          <p:nvPr/>
        </p:nvSpPr>
        <p:spPr>
          <a:xfrm rot="16200000">
            <a:off x="118321" y="3088150"/>
            <a:ext cx="1584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Q</a:t>
            </a:r>
            <a:r>
              <a:rPr lang="en-DE" sz="1600" b="1" dirty="0"/>
              <a:t>value or FDR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535922-F4F4-875E-7371-46FB73BA8825}"/>
              </a:ext>
            </a:extLst>
          </p:cNvPr>
          <p:cNvSpPr txBox="1"/>
          <p:nvPr/>
        </p:nvSpPr>
        <p:spPr>
          <a:xfrm>
            <a:off x="3516891" y="6476118"/>
            <a:ext cx="1138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b="1" dirty="0"/>
              <a:t>Qscore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37D6E9-BD0E-8EAD-B2AA-56A0B74270E8}"/>
              </a:ext>
            </a:extLst>
          </p:cNvPr>
          <p:cNvCxnSpPr>
            <a:cxnSpLocks/>
          </p:cNvCxnSpPr>
          <p:nvPr/>
        </p:nvCxnSpPr>
        <p:spPr>
          <a:xfrm flipV="1">
            <a:off x="904855" y="568983"/>
            <a:ext cx="0" cy="2050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CA41F3-2262-EC7F-5DAD-AC65320A9A59}"/>
              </a:ext>
            </a:extLst>
          </p:cNvPr>
          <p:cNvCxnSpPr>
            <a:cxnSpLocks/>
          </p:cNvCxnSpPr>
          <p:nvPr/>
        </p:nvCxnSpPr>
        <p:spPr>
          <a:xfrm>
            <a:off x="904855" y="4099055"/>
            <a:ext cx="0" cy="2451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35C058A-DB78-CF0B-2CD0-BEF3E04F540A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1086294" y="6645395"/>
            <a:ext cx="24305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CE0F043-1668-4797-91AF-F971029FA462}"/>
              </a:ext>
            </a:extLst>
          </p:cNvPr>
          <p:cNvCxnSpPr>
            <a:cxnSpLocks/>
          </p:cNvCxnSpPr>
          <p:nvPr/>
        </p:nvCxnSpPr>
        <p:spPr>
          <a:xfrm>
            <a:off x="4235596" y="6662132"/>
            <a:ext cx="2207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1D814F-B748-26F9-C62F-7D4CC7638D5D}"/>
              </a:ext>
            </a:extLst>
          </p:cNvPr>
          <p:cNvSpPr/>
          <p:nvPr/>
        </p:nvSpPr>
        <p:spPr>
          <a:xfrm>
            <a:off x="552893" y="0"/>
            <a:ext cx="7176977" cy="68255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DD192A-3145-C55E-AA6A-258656C7F8E7}"/>
              </a:ext>
            </a:extLst>
          </p:cNvPr>
          <p:cNvSpPr txBox="1"/>
          <p:nvPr/>
        </p:nvSpPr>
        <p:spPr>
          <a:xfrm>
            <a:off x="1062406" y="106742"/>
            <a:ext cx="7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826C2E-A044-CA80-F46A-A8DCD22CAC54}"/>
              </a:ext>
            </a:extLst>
          </p:cNvPr>
          <p:cNvSpPr txBox="1"/>
          <p:nvPr/>
        </p:nvSpPr>
        <p:spPr>
          <a:xfrm>
            <a:off x="3735918" y="113494"/>
            <a:ext cx="469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b.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E668EEA-4D7F-DC0C-5635-5B73C74BB1B4}"/>
              </a:ext>
            </a:extLst>
          </p:cNvPr>
          <p:cNvSpPr txBox="1"/>
          <p:nvPr/>
        </p:nvSpPr>
        <p:spPr>
          <a:xfrm>
            <a:off x="1047392" y="2262256"/>
            <a:ext cx="7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24B3DA-CA37-A595-A92D-A7FE111F9DCE}"/>
              </a:ext>
            </a:extLst>
          </p:cNvPr>
          <p:cNvSpPr txBox="1"/>
          <p:nvPr/>
        </p:nvSpPr>
        <p:spPr>
          <a:xfrm>
            <a:off x="3758071" y="2278625"/>
            <a:ext cx="7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d.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57C308-98E1-409F-CDB9-A5A4474A1C57}"/>
              </a:ext>
            </a:extLst>
          </p:cNvPr>
          <p:cNvSpPr txBox="1"/>
          <p:nvPr/>
        </p:nvSpPr>
        <p:spPr>
          <a:xfrm>
            <a:off x="1029070" y="4470432"/>
            <a:ext cx="69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E15782-C37D-A3BA-D33F-DB9FC38344AA}"/>
              </a:ext>
            </a:extLst>
          </p:cNvPr>
          <p:cNvSpPr txBox="1"/>
          <p:nvPr/>
        </p:nvSpPr>
        <p:spPr>
          <a:xfrm>
            <a:off x="3770260" y="4466581"/>
            <a:ext cx="73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f.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3A1381-E1C9-F4CB-C6AB-D3AECF26918E}"/>
              </a:ext>
            </a:extLst>
          </p:cNvPr>
          <p:cNvSpPr txBox="1"/>
          <p:nvPr/>
        </p:nvSpPr>
        <p:spPr>
          <a:xfrm>
            <a:off x="6484252" y="136720"/>
            <a:ext cx="1343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>
                <a:solidFill>
                  <a:srgbClr val="FF0000"/>
                </a:solidFill>
              </a:rPr>
              <a:t>----  </a:t>
            </a:r>
            <a:r>
              <a:rPr lang="en-DE" sz="1000" b="1" dirty="0"/>
              <a:t>EstimatedFDR</a:t>
            </a:r>
          </a:p>
          <a:p>
            <a:endParaRPr lang="en-DE" sz="10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46956AA-5082-5223-A88C-4617D6638678}"/>
              </a:ext>
            </a:extLst>
          </p:cNvPr>
          <p:cNvCxnSpPr>
            <a:cxnSpLocks/>
          </p:cNvCxnSpPr>
          <p:nvPr/>
        </p:nvCxnSpPr>
        <p:spPr>
          <a:xfrm>
            <a:off x="6575097" y="429282"/>
            <a:ext cx="2058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6844808-7383-B14C-1DC8-0E666EDEA3C9}"/>
              </a:ext>
            </a:extLst>
          </p:cNvPr>
          <p:cNvSpPr txBox="1"/>
          <p:nvPr/>
        </p:nvSpPr>
        <p:spPr>
          <a:xfrm>
            <a:off x="6714147" y="293004"/>
            <a:ext cx="810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True FDR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F11FFC-BDCA-A2EE-556E-CD9E8C3CF387}"/>
              </a:ext>
            </a:extLst>
          </p:cNvPr>
          <p:cNvSpPr/>
          <p:nvPr/>
        </p:nvSpPr>
        <p:spPr>
          <a:xfrm>
            <a:off x="6478518" y="116217"/>
            <a:ext cx="1161359" cy="4719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b="1">
              <a:solidFill>
                <a:sysClr val="windowText" lastClr="0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ABB7CF-AFF1-76F2-D03F-A6F51B4B87F9}"/>
              </a:ext>
            </a:extLst>
          </p:cNvPr>
          <p:cNvSpPr/>
          <p:nvPr/>
        </p:nvSpPr>
        <p:spPr>
          <a:xfrm>
            <a:off x="4120645" y="976107"/>
            <a:ext cx="228668" cy="205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A6C8E-45E8-E441-4B89-989602712318}"/>
              </a:ext>
            </a:extLst>
          </p:cNvPr>
          <p:cNvSpPr/>
          <p:nvPr/>
        </p:nvSpPr>
        <p:spPr>
          <a:xfrm>
            <a:off x="3251161" y="555604"/>
            <a:ext cx="228668" cy="205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AB2041-BF17-81DE-525C-9A5C0FBDCC0D}"/>
              </a:ext>
            </a:extLst>
          </p:cNvPr>
          <p:cNvSpPr/>
          <p:nvPr/>
        </p:nvSpPr>
        <p:spPr>
          <a:xfrm>
            <a:off x="3362018" y="613426"/>
            <a:ext cx="228668" cy="205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DFF273EE-EF4E-F3C2-C5DF-E0FD0D981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679" y="601783"/>
            <a:ext cx="2283407" cy="170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>
            <a:extLst>
              <a:ext uri="{FF2B5EF4-FFF2-40B4-BE49-F238E27FC236}">
                <a16:creationId xmlns:a16="http://schemas.microsoft.com/office/drawing/2014/main" id="{C10DA579-8FE6-256F-597E-BB523BFE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806" y="588587"/>
            <a:ext cx="2283407" cy="170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4" name="Picture 6">
            <a:extLst>
              <a:ext uri="{FF2B5EF4-FFF2-40B4-BE49-F238E27FC236}">
                <a16:creationId xmlns:a16="http://schemas.microsoft.com/office/drawing/2014/main" id="{71DC4BDC-B7F9-F367-15E4-67FD0269A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281" y="2684918"/>
            <a:ext cx="2280810" cy="169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6" name="Picture 8">
            <a:extLst>
              <a:ext uri="{FF2B5EF4-FFF2-40B4-BE49-F238E27FC236}">
                <a16:creationId xmlns:a16="http://schemas.microsoft.com/office/drawing/2014/main" id="{47DEE415-0807-1CBC-339C-9AB5AFAA9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805" y="2658192"/>
            <a:ext cx="2283408" cy="170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8" name="Picture 10">
            <a:extLst>
              <a:ext uri="{FF2B5EF4-FFF2-40B4-BE49-F238E27FC236}">
                <a16:creationId xmlns:a16="http://schemas.microsoft.com/office/drawing/2014/main" id="{38C41781-1D46-0EEC-E898-40D9DE2AD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771" y="4765460"/>
            <a:ext cx="2278311" cy="169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80" name="Picture 12">
            <a:extLst>
              <a:ext uri="{FF2B5EF4-FFF2-40B4-BE49-F238E27FC236}">
                <a16:creationId xmlns:a16="http://schemas.microsoft.com/office/drawing/2014/main" id="{4CC08727-1262-1E6F-F6A4-4F8B6D5D0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866" y="4787233"/>
            <a:ext cx="2254347" cy="167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7" name="Rectangle 18436">
            <a:extLst>
              <a:ext uri="{FF2B5EF4-FFF2-40B4-BE49-F238E27FC236}">
                <a16:creationId xmlns:a16="http://schemas.microsoft.com/office/drawing/2014/main" id="{636E2750-4CD1-675A-6008-52CF94D9A122}"/>
              </a:ext>
            </a:extLst>
          </p:cNvPr>
          <p:cNvSpPr/>
          <p:nvPr/>
        </p:nvSpPr>
        <p:spPr>
          <a:xfrm>
            <a:off x="3242269" y="660936"/>
            <a:ext cx="228668" cy="205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435" name="Rectangle 18434">
            <a:extLst>
              <a:ext uri="{FF2B5EF4-FFF2-40B4-BE49-F238E27FC236}">
                <a16:creationId xmlns:a16="http://schemas.microsoft.com/office/drawing/2014/main" id="{FA3FC361-1D9B-68E0-BC60-C48331D3DA16}"/>
              </a:ext>
            </a:extLst>
          </p:cNvPr>
          <p:cNvSpPr/>
          <p:nvPr/>
        </p:nvSpPr>
        <p:spPr>
          <a:xfrm>
            <a:off x="6096000" y="649953"/>
            <a:ext cx="167871" cy="216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1078DE-6204-2C79-231D-73C6FA10133D}"/>
              </a:ext>
            </a:extLst>
          </p:cNvPr>
          <p:cNvSpPr/>
          <p:nvPr/>
        </p:nvSpPr>
        <p:spPr>
          <a:xfrm>
            <a:off x="6096000" y="2723997"/>
            <a:ext cx="163285" cy="161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E4B1F3-2CEA-9FE7-7895-F3F72AE143ED}"/>
              </a:ext>
            </a:extLst>
          </p:cNvPr>
          <p:cNvSpPr/>
          <p:nvPr/>
        </p:nvSpPr>
        <p:spPr>
          <a:xfrm>
            <a:off x="3240743" y="2755077"/>
            <a:ext cx="228668" cy="205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DCAC88D-13EE-B5BD-8DEC-DC7A8901E093}"/>
              </a:ext>
            </a:extLst>
          </p:cNvPr>
          <p:cNvSpPr/>
          <p:nvPr/>
        </p:nvSpPr>
        <p:spPr>
          <a:xfrm>
            <a:off x="6035203" y="4849412"/>
            <a:ext cx="228668" cy="205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3F2CAC2-B490-E93F-CD03-421D6BD8416C}"/>
              </a:ext>
            </a:extLst>
          </p:cNvPr>
          <p:cNvSpPr/>
          <p:nvPr/>
        </p:nvSpPr>
        <p:spPr>
          <a:xfrm>
            <a:off x="3310502" y="4831868"/>
            <a:ext cx="144265" cy="179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59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feroz</dc:creator>
  <cp:lastModifiedBy>ayesha feroz</cp:lastModifiedBy>
  <cp:revision>1</cp:revision>
  <dcterms:created xsi:type="dcterms:W3CDTF">2025-05-15T12:51:39Z</dcterms:created>
  <dcterms:modified xsi:type="dcterms:W3CDTF">2025-05-15T12:52:48Z</dcterms:modified>
</cp:coreProperties>
</file>