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45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95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ACD1C-FAA8-A744-818D-9852C7C947C2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21D12-524F-A948-B90F-BE778C2FC3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3723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iso1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FB9C7-15FA-5F48-8B55-98706C13A350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88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3666-D92E-367A-92C9-1F245137B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56424-DF55-6712-82FE-D3DE1A745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3CAE8-FE10-1325-07D3-80AEF357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8B28-F70F-EE4A-945E-92F0730C66E4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A9666-6A79-FDB4-A132-AAED7313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226C7-9991-0A27-0C62-5C8DA12E1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66E3-051C-8C46-BA95-72494E57BA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225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EEEE-07A5-1616-1328-5C0F2218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21A99-DFBA-2C1A-7EE6-04A4DEDC7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B82EC-3781-7F0B-D00D-F666AE79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8B28-F70F-EE4A-945E-92F0730C66E4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362E0-35C2-3C7E-9F8D-231C6838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570A1-469E-5E4D-1814-8D198FCA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66E3-051C-8C46-BA95-72494E57BA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798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D2E98-9150-B425-9303-76725B1BB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4FCD6-2F97-7FFB-30EA-0F36E980C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BD5A-42AD-A3E2-832F-B7E044E4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8B28-F70F-EE4A-945E-92F0730C66E4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8D0C8-39A6-A9EB-3300-7D54B0BC6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E81E5-AA4A-2832-4A7E-E592E0D7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66E3-051C-8C46-BA95-72494E57BA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05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CFAD-BB51-96FE-B98B-4E9577BD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33ED-1C0D-0F00-34D4-F9D44EEB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F4CBB-9B26-5275-5F50-53D4E142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8B28-F70F-EE4A-945E-92F0730C66E4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39878-6622-1B79-02CE-7A274910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E72C2-DD58-2012-CA69-9E265EC2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66E3-051C-8C46-BA95-72494E57BA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239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3282-4F52-FA85-A05F-CC6455625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4859F-20CD-9231-3C84-B1C4AC905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0465D-B780-AB14-D4F6-5C836216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8B28-F70F-EE4A-945E-92F0730C66E4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804F-ECB2-0086-93CE-E32221EF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311F9-353E-2E15-48DC-1E875549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66E3-051C-8C46-BA95-72494E57BA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402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D24A-0408-D365-EC51-2C4E190AD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C6C23-50F0-C141-C571-0BC320A9B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DAF82-3E9A-ABA2-6D65-F5EC485AB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C5AAA-0271-B057-5427-215D0EBC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8B28-F70F-EE4A-945E-92F0730C66E4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99791-D3CB-FAB9-FCD6-FA5FC68F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BB823-6930-0E4D-DBDA-540556F2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66E3-051C-8C46-BA95-72494E57BA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28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F4D5-E316-EEE7-307C-B2CB7C0F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DBED0-856B-B7EB-E2B2-D4803F5D0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F9997-CE67-609B-1F62-D84CD3C57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513C4-8599-83C4-2AEB-87D7992F6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2C3C2-3C41-7E90-D303-0392A32D8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D153B-E21E-6052-0FA5-026A2705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8B28-F70F-EE4A-945E-92F0730C66E4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6E79C-A666-4CF8-9C3C-F2E5ED6A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C84862-127A-97C4-EC50-3D0CEB9A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66E3-051C-8C46-BA95-72494E57BA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309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1A94-FFF6-3CEB-285F-21B87F95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4618D-F639-2A41-B96B-CADCF12A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8B28-F70F-EE4A-945E-92F0730C66E4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D8F08-6FA1-1586-3B2F-661FE8F6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AC538-A1B8-B321-9E8D-5458A5C7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66E3-051C-8C46-BA95-72494E57BA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048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29D30-C6C9-1EAF-9AB6-A4438049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8B28-F70F-EE4A-945E-92F0730C66E4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40A4C-366F-A305-8F06-ED571D5E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1A7A1-3769-C52D-B8DA-A2B9677F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66E3-051C-8C46-BA95-72494E57BA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822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A19C-8EBC-BBAA-17D0-3C821C34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96365-56F3-1B3F-FED1-D5DBB930E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28724-AAD0-3A5D-FABF-03A970A6E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F93B8-A6F3-5F84-9735-D89455CC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8B28-F70F-EE4A-945E-92F0730C66E4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3EC75-CB7E-D789-0F6F-AED30E2C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078E8-B6D5-273E-C388-8E439CA1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66E3-051C-8C46-BA95-72494E57BA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4818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B561-511A-2AB1-4BAB-5E1F77F9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3415E7-45A7-1747-E35C-DE32A733C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FF239-9F20-AAF4-7EEC-4E1573C3F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78A78-4DE5-99E4-DDE9-299EFC79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B8B28-F70F-EE4A-945E-92F0730C66E4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6C50A-7EF8-7B36-8C90-B6CD0FCC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A139F-7477-ACF8-D1EC-BEBC0686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266E3-051C-8C46-BA95-72494E57BA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494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4FB38-04A0-0781-152A-1E808282B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00510-4BA5-B43A-1FEC-19531AAF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86049-12E4-F18B-1423-7AA98DC5C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B8B28-F70F-EE4A-945E-92F0730C66E4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CB551-4FCF-31C5-A153-B66337A37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2DB1E-376B-FC68-5537-9DA31FB8A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266E3-051C-8C46-BA95-72494E57BA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220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2EF754-8F5E-A632-0F8B-318CED858279}"/>
              </a:ext>
            </a:extLst>
          </p:cNvPr>
          <p:cNvSpPr/>
          <p:nvPr/>
        </p:nvSpPr>
        <p:spPr>
          <a:xfrm>
            <a:off x="11821752" y="239967"/>
            <a:ext cx="1416474" cy="84122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42AA6-0274-B2DD-6245-12B14594C75A}"/>
              </a:ext>
            </a:extLst>
          </p:cNvPr>
          <p:cNvSpPr txBox="1"/>
          <p:nvPr/>
        </p:nvSpPr>
        <p:spPr>
          <a:xfrm>
            <a:off x="12355199" y="276595"/>
            <a:ext cx="946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/>
              <a:t>True Positives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1E174-4E15-E0D8-CC44-77093E167144}"/>
              </a:ext>
            </a:extLst>
          </p:cNvPr>
          <p:cNvSpPr txBox="1"/>
          <p:nvPr/>
        </p:nvSpPr>
        <p:spPr>
          <a:xfrm>
            <a:off x="12344357" y="522816"/>
            <a:ext cx="968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/>
              <a:t>Decoy Masses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922AC-C7B9-563C-E6DE-262F3238EC2E}"/>
              </a:ext>
            </a:extLst>
          </p:cNvPr>
          <p:cNvSpPr txBox="1"/>
          <p:nvPr/>
        </p:nvSpPr>
        <p:spPr>
          <a:xfrm>
            <a:off x="12344357" y="785742"/>
            <a:ext cx="968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/>
              <a:t>False Positives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1A85AD-1999-63D1-2DE1-D3F2F9B44A16}"/>
              </a:ext>
            </a:extLst>
          </p:cNvPr>
          <p:cNvSpPr/>
          <p:nvPr/>
        </p:nvSpPr>
        <p:spPr>
          <a:xfrm>
            <a:off x="11925206" y="356275"/>
            <a:ext cx="429993" cy="9579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0F9E32-ACA8-E7D5-FA9B-C894F87B76DB}"/>
              </a:ext>
            </a:extLst>
          </p:cNvPr>
          <p:cNvSpPr/>
          <p:nvPr/>
        </p:nvSpPr>
        <p:spPr>
          <a:xfrm>
            <a:off x="11943514" y="602459"/>
            <a:ext cx="429993" cy="957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0B5784-70B5-FCB6-34F7-7AF4803AE614}"/>
              </a:ext>
            </a:extLst>
          </p:cNvPr>
          <p:cNvSpPr/>
          <p:nvPr/>
        </p:nvSpPr>
        <p:spPr>
          <a:xfrm>
            <a:off x="11943514" y="860958"/>
            <a:ext cx="429993" cy="9579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08FE86-03BF-D4BA-1C91-C619AD766D0E}"/>
              </a:ext>
            </a:extLst>
          </p:cNvPr>
          <p:cNvSpPr/>
          <p:nvPr/>
        </p:nvSpPr>
        <p:spPr>
          <a:xfrm>
            <a:off x="0" y="-145143"/>
            <a:ext cx="13425714" cy="700314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92393816-9DF6-5125-4C2E-15EC13F64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7" y="0"/>
            <a:ext cx="11720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91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ayesha feroz</dc:creator>
  <cp:lastModifiedBy>ayesha feroz</cp:lastModifiedBy>
  <cp:revision>1</cp:revision>
  <dcterms:created xsi:type="dcterms:W3CDTF">2025-05-15T12:47:50Z</dcterms:created>
  <dcterms:modified xsi:type="dcterms:W3CDTF">2025-05-15T12:48:42Z</dcterms:modified>
</cp:coreProperties>
</file>