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3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38"/>
  </p:normalViewPr>
  <p:slideViewPr>
    <p:cSldViewPr snapToGrid="0">
      <p:cViewPr varScale="1">
        <p:scale>
          <a:sx n="118" d="100"/>
          <a:sy n="118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DAF63-AD42-9389-2798-4F2AD4889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BB2BE3-AF7D-B939-1C54-E54067585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A571A-BD8B-FE70-601B-1663F5B5C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651ED-C691-B749-B5A3-3A370CAE0DB1}" type="datetimeFigureOut">
              <a:rPr lang="en-DE" smtClean="0"/>
              <a:t>14.05.25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8FBB5-A628-8DB1-3441-586ED88B5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1B147-06AC-0D2B-4D95-DBD2ED3C5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4FC77-B31D-DF45-B398-F0AB3D6FE8D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47421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6B117-DF1A-D05D-24F9-418E80447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A87F31-2848-A697-E8FA-9946131AF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2DF29-1E89-117B-F558-8F2BB7822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651ED-C691-B749-B5A3-3A370CAE0DB1}" type="datetimeFigureOut">
              <a:rPr lang="en-DE" smtClean="0"/>
              <a:t>14.05.25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2B5A5-FC9E-78C4-43B7-70A5811F2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E780B-21EB-3DB8-87B2-B887F5502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4FC77-B31D-DF45-B398-F0AB3D6FE8D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24483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579254-DE79-57FC-7FB0-A520ECBEFE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2A99D8-7F6B-A401-B012-F8A72A17E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9D164-29E7-5DFA-9C07-61C4BB9A9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651ED-C691-B749-B5A3-3A370CAE0DB1}" type="datetimeFigureOut">
              <a:rPr lang="en-DE" smtClean="0"/>
              <a:t>14.05.25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2CF0A-79F6-CCCC-EFB1-8CD138D63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F32DF-3DEE-6D50-384A-8DD6F4E69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4FC77-B31D-DF45-B398-F0AB3D6FE8D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92215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F94BD-81F9-F55D-F88A-1429D7A1E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BBBCF-7AE9-DE28-60F4-73734B8BB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E993E-B716-E9F2-5857-961B3DD7A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651ED-C691-B749-B5A3-3A370CAE0DB1}" type="datetimeFigureOut">
              <a:rPr lang="en-DE" smtClean="0"/>
              <a:t>14.05.25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C2079-54F0-3F2E-A560-4F499E379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77B8E-7148-CE4D-BC8C-89B3EE0DD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4FC77-B31D-DF45-B398-F0AB3D6FE8D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6272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DC9B3-62C8-A29D-5C93-6ECB98D87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39D08-257D-3F55-E231-9CA46E7E4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4084B-29EB-FCA2-3BE3-A36FB1B4D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651ED-C691-B749-B5A3-3A370CAE0DB1}" type="datetimeFigureOut">
              <a:rPr lang="en-DE" smtClean="0"/>
              <a:t>14.05.25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4CF30-0EAB-7F1C-0925-1DDD103EF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F1798-7832-B538-03E2-6C9916B56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4FC77-B31D-DF45-B398-F0AB3D6FE8D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70749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3C4D4-13C0-CEA2-DADF-71EE486BA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392F7-AB28-631C-CA3A-AAD5BB63F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D0C7B-BF5D-012E-64FC-E3C82ECBA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7E941-CD35-A3E5-7FDB-303D45A10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651ED-C691-B749-B5A3-3A370CAE0DB1}" type="datetimeFigureOut">
              <a:rPr lang="en-DE" smtClean="0"/>
              <a:t>14.05.25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1E39B-D8FA-08A1-C6D1-BAA398301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FBF2E-55A1-DC75-14E3-2B38BF9BD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4FC77-B31D-DF45-B398-F0AB3D6FE8D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2556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92FED-28FA-F217-1FB0-06560E8D6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600D9-835A-383D-1DD8-F30B67C40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A19A2-3724-C30C-1971-1AFA35127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FC7C6B-DDE7-D969-E129-D237BCAA2D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0D8E21-898B-82F8-4EF0-33DAF727DB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5CBD02-FF60-A546-9EFE-7717036BE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651ED-C691-B749-B5A3-3A370CAE0DB1}" type="datetimeFigureOut">
              <a:rPr lang="en-DE" smtClean="0"/>
              <a:t>14.05.25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A52948-1330-E11B-BC01-C37BA8E63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8B88A2-C538-4C8A-7460-E9B0BB8A8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4FC77-B31D-DF45-B398-F0AB3D6FE8D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90639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4769-EB41-D2B8-468D-CABB15604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482E51-A9E5-DC90-29A0-5AC7624E2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651ED-C691-B749-B5A3-3A370CAE0DB1}" type="datetimeFigureOut">
              <a:rPr lang="en-DE" smtClean="0"/>
              <a:t>14.05.25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F6E234-A17C-3339-B8F3-6514715A0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A189AF-B9DE-CC27-30C9-F41A955D0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4FC77-B31D-DF45-B398-F0AB3D6FE8D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47535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79776-F797-9239-E295-64A597BA3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651ED-C691-B749-B5A3-3A370CAE0DB1}" type="datetimeFigureOut">
              <a:rPr lang="en-DE" smtClean="0"/>
              <a:t>14.05.25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2D8F8E-7EF4-285B-BA13-9F0141D02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6C31F-787B-5E86-2822-810648A6C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4FC77-B31D-DF45-B398-F0AB3D6FE8D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003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88E71-C26B-8706-E794-DBED75984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65C3B-0601-F507-CAE1-F3B94FB18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6ED27D-E9BA-316C-E750-9369B6E12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1E6AE-6EDB-ED94-0926-4F4D5E11C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651ED-C691-B749-B5A3-3A370CAE0DB1}" type="datetimeFigureOut">
              <a:rPr lang="en-DE" smtClean="0"/>
              <a:t>14.05.25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A1A9C-3E88-19C9-0924-0DBB321EB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427C6-1321-CB7D-F6AF-66DD4C084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4FC77-B31D-DF45-B398-F0AB3D6FE8D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2531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B0563-E773-0BF0-0A47-7234F8DF7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359B17-8D07-B4ED-46EE-1BDC9839EB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880A9-A91D-BD1D-3A0B-6B2D715EB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54E3B-2F4A-C228-BE44-92B9E6BD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651ED-C691-B749-B5A3-3A370CAE0DB1}" type="datetimeFigureOut">
              <a:rPr lang="en-DE" smtClean="0"/>
              <a:t>14.05.25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FA9C8-1FA1-AB2F-678F-689F9BAAC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AE045-5D17-9052-5454-4EA89C09B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4FC77-B31D-DF45-B398-F0AB3D6FE8D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24374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D2A3A5-3981-4F9F-146A-F421A5EA0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7E946-B415-3730-4662-87BC2DC13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ECC69-0EC2-9E42-094A-6C5E94C922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651ED-C691-B749-B5A3-3A370CAE0DB1}" type="datetimeFigureOut">
              <a:rPr lang="en-DE" smtClean="0"/>
              <a:t>14.05.25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0EB41-0CE8-2D1A-4BA3-DD390EBFE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6C136-68EC-BD5E-EE45-DEAFC73917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4FC77-B31D-DF45-B398-F0AB3D6FE8D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3682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703E39DA-5A0D-8FB6-F698-3787EA18B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2275"/>
            <a:ext cx="12192000" cy="601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131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ayesha feroz</dc:creator>
  <cp:lastModifiedBy>ayesha feroz</cp:lastModifiedBy>
  <cp:revision>1</cp:revision>
  <dcterms:created xsi:type="dcterms:W3CDTF">2025-05-14T18:55:47Z</dcterms:created>
  <dcterms:modified xsi:type="dcterms:W3CDTF">2025-05-14T18:56:30Z</dcterms:modified>
</cp:coreProperties>
</file>