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9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552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9D60D-448D-8643-9D94-039411CDD920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D7864-EB55-1F44-8021-72CFB47D311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750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66FBB-F764-8241-A1F2-37B711016CBE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208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7E0C-001D-3474-5CD3-3BEC1CE6D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1181D-9E41-7E7B-EB11-75C0A7F0F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47CB0-1EDC-A564-E1F8-0B400895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AD21-3DAC-7440-9462-EA831FA20C6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028E-7952-8B8E-F3A2-7BD6BF07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6499-CE07-AAAF-A19F-BA7E9160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A736-C7E9-F64D-B844-ECECA302DE6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683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4DD8-C403-F0C3-8B24-4C65AF43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0C0E6-9894-C475-1F69-97560DFAD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A3B9-C6C8-993E-283D-DD2F4550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AD21-3DAC-7440-9462-EA831FA20C6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A882-5844-212A-A140-A7B2F5E3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33424-9BB0-3975-B84E-B4CF7738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A736-C7E9-F64D-B844-ECECA302DE6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399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36A9A-21CB-C9FA-EEB2-CFD939E8B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1D55D-0F60-074E-68F3-23A8726B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5433-E988-3B51-1F2E-A80E407F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AD21-3DAC-7440-9462-EA831FA20C6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1C59-FC97-803B-4998-0B470AFA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4AB54-66A8-7066-C7C7-ED7AD5EA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A736-C7E9-F64D-B844-ECECA302DE6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808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16A5-205E-4F53-6A9E-31EB2874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D405-B66A-12A8-323E-452041C4B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C9663-BC82-B447-C395-39DD7FF1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AD21-3DAC-7440-9462-EA831FA20C6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6C560-6BDB-0155-31BB-CA55CB61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1F19-4FB7-BE0B-A017-94FD08D4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A736-C7E9-F64D-B844-ECECA302DE6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356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B36B-680D-7111-9548-0A034CCA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4720C-D367-657F-3788-C2D3DE60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62C1B-A017-E26C-F1E8-A12FE95C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AD21-3DAC-7440-9462-EA831FA20C6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112F4-0815-9043-24B6-BA74F52C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1E336-3E38-9A67-DE6F-C48AD4C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A736-C7E9-F64D-B844-ECECA302DE6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161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3BB8-60AB-C9FC-C428-49FFC726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6828D-9A3E-91AF-C14E-0ED312270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116FE-0999-47F6-AE4B-6E8BA2FFE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42DBE-1329-A266-6688-ACF5A62F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AD21-3DAC-7440-9462-EA831FA20C6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9FF81-F9DF-99BA-B811-9A0F7D30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95490-FCD5-A8A6-0554-DC968DE5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A736-C7E9-F64D-B844-ECECA302DE6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122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5ED2-3C74-67AF-EFD2-82944B0FF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0D6FA-89C7-8A17-CAE5-98ADAE72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42445-538B-B2E6-27ED-2F6DD7CFA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4CE13F-ECF2-BCFF-31C5-0BBCBA878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7B1E7-CF8A-CCB7-B711-DB990B04A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8C61A-E2D6-1FFE-F3FE-D899BC43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AD21-3DAC-7440-9462-EA831FA20C6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B7864-0513-9112-E71B-B8E74D49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9F0D-AF52-5F91-379C-D04ED3B3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A736-C7E9-F64D-B844-ECECA302DE6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26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C529-DA04-C6AA-E01A-3559EC88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805FB-84A0-74BE-3360-F8DD8FA3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AD21-3DAC-7440-9462-EA831FA20C6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7F5BB-EF8C-34A9-E75C-05AA1E52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38739-81EC-4D0A-2A49-7FEA0FF2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A736-C7E9-F64D-B844-ECECA302DE6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500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7B88D-FCCA-653E-4CB3-9E10D391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AD21-3DAC-7440-9462-EA831FA20C6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4DE9B-1548-C031-0040-E7848C79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865A-2ABB-16CB-3B7C-0A72771F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A736-C7E9-F64D-B844-ECECA302DE6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635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951D-43FB-0EED-858E-F02228CC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3F46-6073-A35C-258B-3B3900C7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58A63-9E19-82F8-9F1F-6183B6AB9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375D5-AF7A-9325-A8BB-321A688A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AD21-3DAC-7440-9462-EA831FA20C6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E78D1-BF31-4D88-6D63-BF4C6C39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AE24-14B7-713A-88F9-4BB6E8D3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A736-C7E9-F64D-B844-ECECA302DE6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983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39A2-6D6B-EC94-A5A9-C1DA7619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46F69-6DC5-CE9D-FEEB-9B3120D22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99C8C-96A0-CB9C-AFE3-4B0CFD6D5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140A9-8D19-6C7B-48BB-17A2D270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AD21-3DAC-7440-9462-EA831FA20C6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90D8F-C727-3BB1-D286-61803089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D8AA5-6E2A-723F-50A9-3109DBE1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8A736-C7E9-F64D-B844-ECECA302DE6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876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72D25-FD8D-2F85-924E-F5B1433B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DDE69-2F51-25EC-E935-2C9C1B5D6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C16E5-42C8-1B1D-7169-95EC05FE0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AD21-3DAC-7440-9462-EA831FA20C6B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5B812-2C94-198A-BE8D-6B85E464F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56ADE-DC2E-788E-BDE9-1526190C7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8A736-C7E9-F64D-B844-ECECA302DE6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89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2CC60758-8CE4-B9CE-E806-02080779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9788"/>
            <a:ext cx="12192000" cy="517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33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feroz</dc:creator>
  <cp:lastModifiedBy>ayesha feroz</cp:lastModifiedBy>
  <cp:revision>1</cp:revision>
  <dcterms:created xsi:type="dcterms:W3CDTF">2025-05-15T12:35:28Z</dcterms:created>
  <dcterms:modified xsi:type="dcterms:W3CDTF">2025-05-15T12:37:32Z</dcterms:modified>
</cp:coreProperties>
</file>