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8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552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1F5-A350-84BB-B170-94F6C80F9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F00CC-2EB7-1B7D-B95B-AA4E9BCCF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5603-78F3-2C3F-F8CF-E3FA0FC3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27C4-1083-3C44-9E51-FAA3CD39F94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9B17-FEAF-AEDE-F949-AA847332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2997-6010-795F-761B-C278A534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24EC-63FF-E34C-826F-44EF4709CE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45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AD8-7F86-979F-24B3-2A7C0ADA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DB8FF-C6CF-AFAC-71DA-AB2E76F6C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1F72-A768-F0A8-78A1-89FAB201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27C4-1083-3C44-9E51-FAA3CD39F94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35EF3-58CA-7E0B-2427-070E9D3F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6CF8-627F-8EBE-A747-2655A120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24EC-63FF-E34C-826F-44EF4709CE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498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5D1D1-4858-0CB2-2DE0-CE80A5CE2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078A5-76C7-7164-67FC-C2FEC62CB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FDC4F-0B52-E75B-7ABA-5DDCC099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27C4-1083-3C44-9E51-FAA3CD39F94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50EE-FB59-7168-F972-5378B5AB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088-CA9C-670D-4B63-A4914BF7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24EC-63FF-E34C-826F-44EF4709CE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47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2CBB-408D-77C6-B440-908085B5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8300-17C3-1F5A-75B4-58AF081D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E6E6-1136-972D-6A4A-CCDFAF0D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27C4-1083-3C44-9E51-FAA3CD39F94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AFA0-CA40-967A-BF8A-EE32E24E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B1A5C-5A76-BCF8-67F5-15788EDA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24EC-63FF-E34C-826F-44EF4709CE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063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63D7-C2FA-B348-B43C-47EA802A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E342-E6C7-763F-AD47-362B8CC0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97C2-9E53-ED2F-BE41-E7D8D63D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27C4-1083-3C44-9E51-FAA3CD39F94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95E65-9425-AAC1-C1EF-E9BDB2D2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C8A6D-1D8B-6BE6-9DF7-0117349B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24EC-63FF-E34C-826F-44EF4709CE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975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D4AF-E887-9AC1-6064-E634CF3F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1DB3-45D7-55EE-C2A0-8FF51B2B0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FE47B-70DA-DDEA-F83A-849C3077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4096D-4EB8-59B5-A5D0-6E93C532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27C4-1083-3C44-9E51-FAA3CD39F94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DE9B7-C6BB-6CA8-5AEC-EE85EB38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E9CE-2376-1227-A9AD-DD1D5134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24EC-63FF-E34C-826F-44EF4709CE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535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DEB3-8CF3-D4A1-0232-9180E3F5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DDB79-1BFE-2FA5-9351-419F90050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8467B-5BCE-C888-AC77-2816D57E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561E9-12FE-EF01-A4B6-73BF5644F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F3AD4-7E20-040E-77A6-D5F65D54F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3F0E6-F52F-F28F-96FE-C0E4BCCC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27C4-1083-3C44-9E51-FAA3CD39F94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FC4F9-EA25-9069-DCCC-90E53299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75D39-0C43-2463-87E5-1A49DB37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24EC-63FF-E34C-826F-44EF4709CE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554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D6EF-AFB5-FDCA-F20A-7B9CECF6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814E2-2F05-8ECB-04F9-B48196E7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27C4-1083-3C44-9E51-FAA3CD39F94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E6780-BCE2-A4CC-205F-CD23596D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E6B42-FD4B-A8F2-397C-8E294FB8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24EC-63FF-E34C-826F-44EF4709CE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102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0AA6E-F91A-182B-7E04-73393ECF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27C4-1083-3C44-9E51-FAA3CD39F94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7F77B-69A1-EC6E-8D66-7BA88476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144DD-12E5-1CEA-3712-7E9DAF40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24EC-63FF-E34C-826F-44EF4709CE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944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4812-2DEB-82DB-F40D-F697B17C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410C-2FCA-610D-CF95-78D623F2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79589-FAF5-920E-4107-55C62112D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FF311-0A69-B6CE-C3DA-B36A57D9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27C4-1083-3C44-9E51-FAA3CD39F94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30AEE-A3F0-50AB-88C0-D6D5668F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D13A8-ACC5-189F-D674-D0F7183A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24EC-63FF-E34C-826F-44EF4709CE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445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2474-1AB4-9DFD-A3E4-C03BC004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B3D83-807E-A338-D51A-EFBB75EAB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6B7CB-98CB-4DF0-C4ED-2A9C935A9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FBD8A-7A22-C8CD-D502-9362140A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27C4-1083-3C44-9E51-FAA3CD39F94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A4DE6-EA6F-2A54-6190-C9529F98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61152-0A9B-846E-0D88-AA6C967D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24EC-63FF-E34C-826F-44EF4709CE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992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163D0-FA31-F094-0601-391EA87B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7A5B2-C836-C84E-4173-8797139F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603F5-EEAB-035E-1390-BDEAB2661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E27C4-1083-3C44-9E51-FAA3CD39F94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7A75E-0426-EADA-5240-FA3C507A5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39D8-12D7-1ECA-C82D-C9902D89F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F24EC-63FF-E34C-826F-44EF4709CE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846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E15DA81-F7E2-ED0E-0EA6-612994B1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337"/>
            <a:ext cx="12192000" cy="628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76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feroz</dc:creator>
  <cp:lastModifiedBy>ayesha feroz</cp:lastModifiedBy>
  <cp:revision>1</cp:revision>
  <dcterms:created xsi:type="dcterms:W3CDTF">2025-05-15T12:30:01Z</dcterms:created>
  <dcterms:modified xsi:type="dcterms:W3CDTF">2025-05-15T12:32:02Z</dcterms:modified>
</cp:coreProperties>
</file>