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2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552"/>
  </p:normalViewPr>
  <p:slideViewPr>
    <p:cSldViewPr snapToGrid="0">
      <p:cViewPr varScale="1">
        <p:scale>
          <a:sx n="125" d="100"/>
          <a:sy n="125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56AA8-FB4E-5517-4897-F8B7C5BBC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D3C223-A209-951F-6486-6D739DC88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08CE8-E257-50D2-3F55-F4E16296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64CF-DB06-394B-AB4A-426FB3EACD9E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E2CC5-DAAB-EF93-53B1-F2E613C4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3C0DF-E050-D490-F4E8-664FEC912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C986-300F-4049-BFC8-8D37AE19CA5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883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3DF19-5AC4-E6F7-38B8-7EB3BC2EA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3C89B-3092-24C1-621B-7BA8DF906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4F7BF-8658-A820-B408-1286C28C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64CF-DB06-394B-AB4A-426FB3EACD9E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8F2A8-180E-CA4F-5317-D746CE0D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23139-B0EF-E947-F989-B635E822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C986-300F-4049-BFC8-8D37AE19CA5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690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A4091F-A3B6-21E0-C054-C1EDED0C9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FF663-D3F6-5348-7294-281575883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887A6-30FC-5285-8796-14049A56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64CF-DB06-394B-AB4A-426FB3EACD9E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A70B7-655E-2764-02BB-FD679DDD2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0F379-B096-82EE-5934-CE3F4C6B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C986-300F-4049-BFC8-8D37AE19CA5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70879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9877E-02CA-4569-12DA-E31B4448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615DF-80A0-56DE-9818-84186FC6B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02AC0-8A7A-6154-746B-AB157E611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64CF-DB06-394B-AB4A-426FB3EACD9E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3DF67-823D-0409-F392-1144277C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21CF-97A2-2D94-2F9E-1358B39BB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C986-300F-4049-BFC8-8D37AE19CA5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5116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929F0-ADE5-A664-746B-4C7FA6B69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B60BA-A4FC-011A-96C3-CE7EC9AEE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0395E-0E8D-96A0-4361-220C9C77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64CF-DB06-394B-AB4A-426FB3EACD9E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52939-E5C3-9BE1-2D57-71623C4D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F9D83-8C0C-4E7E-2106-94A2375B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C986-300F-4049-BFC8-8D37AE19CA5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1957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DAB-7863-EBD4-EE06-849B1BBD3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D94DE-5AC7-B752-B675-D6B0A75C2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D5B71-40BA-6227-DC13-A8180188D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7093C-FC7B-E61E-25B0-45DFE84E5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64CF-DB06-394B-AB4A-426FB3EACD9E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0061C-F98C-38E9-AA99-5AA8D159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0F82E-D956-5A98-161E-BE7D51084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C986-300F-4049-BFC8-8D37AE19CA5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0536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FEEF-9D7C-201F-5153-F5FA367E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A05C9-5163-A947-B82B-8A6CA494F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41865-C1E5-C7C2-2D3B-AD529B2EA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282566-782B-A362-5E88-AA5298FA8C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A70BB9-D6E4-2053-D30D-4AC9CE1D34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30B2E-C74F-9F76-2BF9-709E70C4C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64CF-DB06-394B-AB4A-426FB3EACD9E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02CDB9-E216-7D11-6419-BFA878AA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032AD5-99F7-AA0B-2F42-BA3819E9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C986-300F-4049-BFC8-8D37AE19CA5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884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91FB3-A920-34B5-DBE8-6D3FE87A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3DE91D-034A-7042-5B7C-B467ADD1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64CF-DB06-394B-AB4A-426FB3EACD9E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8A578-2FAD-D554-A2E6-6B195E57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64BD5-EB39-3E8D-0DD3-82AEEDCC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C986-300F-4049-BFC8-8D37AE19CA5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7690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751BB6-62CF-ED53-B534-4ABC63A99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64CF-DB06-394B-AB4A-426FB3EACD9E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C97B3-9E3F-FDBE-27E3-4DB2D97B9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98B7E-10D0-B00D-AB8A-BCD61DE0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C986-300F-4049-BFC8-8D37AE19CA5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542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05052-57CE-A137-DF2C-B529DF1FE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DE090-FD14-7FE8-E005-C51189E73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25BA7-77A4-3B0A-8205-2B3B9B648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58772-8766-F938-6D3C-81EF7E47E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64CF-DB06-394B-AB4A-426FB3EACD9E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F09FE-4AB9-BC31-93F2-F5FF8932F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FB939-CEC0-1156-E566-37246B810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C986-300F-4049-BFC8-8D37AE19CA5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804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319A6-063D-6D5D-B033-26605C15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B6AB4F-D068-6E68-ACA0-362DC8D9B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29EFC-ED4B-AF55-05BE-3B20BE97F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0DF581-4269-8EDC-2E79-7ED37EC7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B64CF-DB06-394B-AB4A-426FB3EACD9E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600E6-C523-465C-4DBA-788BFBA92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8FD83-BBDC-FD46-018B-A78B91889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7C986-300F-4049-BFC8-8D37AE19CA5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5306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60FEBD-6A7E-227C-B1C0-D6462E8B6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A76EC-6EC9-DA8D-D835-4BC9E4681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03641-6D67-414A-ABE1-97BA8B0A5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B64CF-DB06-394B-AB4A-426FB3EACD9E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B64FD-331B-8A98-97F5-51B4420F3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B6050-340D-0F25-1C4A-C06A58D37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7C986-300F-4049-BFC8-8D37AE19CA5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5768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9ED9E5C7-FF6F-4475-59B2-A99CAFA5C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64" y="265530"/>
            <a:ext cx="8001122" cy="4084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6CCEC2C-71F5-916E-AF85-BB05690732C5}"/>
              </a:ext>
            </a:extLst>
          </p:cNvPr>
          <p:cNvSpPr/>
          <p:nvPr/>
        </p:nvSpPr>
        <p:spPr>
          <a:xfrm>
            <a:off x="0" y="4226218"/>
            <a:ext cx="10393681" cy="263178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22F937-D7A0-B500-2ED9-D734771569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832" b="36883"/>
          <a:stretch/>
        </p:blipFill>
        <p:spPr>
          <a:xfrm>
            <a:off x="452063" y="4329217"/>
            <a:ext cx="9853366" cy="23601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AB14861-2C28-A761-3CE4-E974D026011F}"/>
              </a:ext>
            </a:extLst>
          </p:cNvPr>
          <p:cNvSpPr txBox="1"/>
          <p:nvPr/>
        </p:nvSpPr>
        <p:spPr>
          <a:xfrm>
            <a:off x="41023" y="59067"/>
            <a:ext cx="843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600" b="1" dirty="0"/>
              <a:t>a.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EE869E-CC99-1629-E407-3182580DDA99}"/>
              </a:ext>
            </a:extLst>
          </p:cNvPr>
          <p:cNvSpPr txBox="1"/>
          <p:nvPr/>
        </p:nvSpPr>
        <p:spPr>
          <a:xfrm>
            <a:off x="-58640" y="4179964"/>
            <a:ext cx="569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3600" b="1" dirty="0"/>
              <a:t>b.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08AD89-50E6-F2F8-7E61-FCF64B5EAFF3}"/>
              </a:ext>
            </a:extLst>
          </p:cNvPr>
          <p:cNvSpPr/>
          <p:nvPr/>
        </p:nvSpPr>
        <p:spPr>
          <a:xfrm>
            <a:off x="-1" y="-12808"/>
            <a:ext cx="10393682" cy="6870808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67BF-7DC4-4F91-F26F-0665F8AEFCCB}"/>
              </a:ext>
            </a:extLst>
          </p:cNvPr>
          <p:cNvSpPr/>
          <p:nvPr/>
        </p:nvSpPr>
        <p:spPr>
          <a:xfrm>
            <a:off x="4290440" y="55983"/>
            <a:ext cx="1344246" cy="298278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14AF3E-8B8B-61D2-FB05-D2FF60D1ACD2}"/>
              </a:ext>
            </a:extLst>
          </p:cNvPr>
          <p:cNvSpPr txBox="1"/>
          <p:nvPr/>
        </p:nvSpPr>
        <p:spPr>
          <a:xfrm>
            <a:off x="4282320" y="20456"/>
            <a:ext cx="181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FLASHApp</a:t>
            </a:r>
          </a:p>
        </p:txBody>
      </p:sp>
    </p:spTree>
    <p:extLst>
      <p:ext uri="{BB962C8B-B14F-4D97-AF65-F5344CB8AC3E}">
        <p14:creationId xmlns:p14="http://schemas.microsoft.com/office/powerpoint/2010/main" val="3787742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ayesha feroz</dc:creator>
  <cp:lastModifiedBy>ayesha feroz</cp:lastModifiedBy>
  <cp:revision>1</cp:revision>
  <dcterms:created xsi:type="dcterms:W3CDTF">2025-05-15T12:40:13Z</dcterms:created>
  <dcterms:modified xsi:type="dcterms:W3CDTF">2025-05-15T12:41:06Z</dcterms:modified>
</cp:coreProperties>
</file>