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69" r:id="rId3"/>
    <p:sldId id="260" r:id="rId4"/>
    <p:sldId id="286" r:id="rId5"/>
    <p:sldId id="284" r:id="rId6"/>
    <p:sldId id="270" r:id="rId7"/>
    <p:sldId id="279" r:id="rId8"/>
    <p:sldId id="285" r:id="rId9"/>
    <p:sldId id="280" r:id="rId10"/>
    <p:sldId id="287" r:id="rId11"/>
    <p:sldId id="281" r:id="rId12"/>
    <p:sldId id="289" r:id="rId13"/>
    <p:sldId id="288" r:id="rId14"/>
    <p:sldId id="291" r:id="rId15"/>
    <p:sldId id="292" r:id="rId16"/>
    <p:sldId id="293" r:id="rId17"/>
    <p:sldId id="294" r:id="rId18"/>
    <p:sldId id="295" r:id="rId19"/>
    <p:sldId id="296" r:id="rId20"/>
    <p:sldId id="282" r:id="rId21"/>
    <p:sldId id="298" r:id="rId22"/>
    <p:sldId id="299" r:id="rId23"/>
    <p:sldId id="300" r:id="rId24"/>
    <p:sldId id="301" r:id="rId25"/>
  </p:sldIdLst>
  <p:sldSz cx="9144000" cy="5143500" type="screen16x9"/>
  <p:notesSz cx="6858000" cy="9144000"/>
  <p:embeddedFontLst>
    <p:embeddedFont>
      <p:font typeface="Alata" panose="020B0604020202020204" charset="0"/>
      <p:regular r:id="rId27"/>
    </p:embeddedFont>
    <p:embeddedFont>
      <p:font typeface="Albert Sans" panose="020B0604020202020204" charset="0"/>
      <p:regular r:id="rId28"/>
      <p:bold r:id="rId29"/>
      <p:italic r:id="rId30"/>
      <p:boldItalic r:id="rId31"/>
    </p:embeddedFont>
    <p:embeddedFont>
      <p:font typeface="Arial Black" panose="020B0A04020102020204" pitchFamily="34" charset="0"/>
      <p:bold r:id="rId32"/>
    </p:embeddedFont>
    <p:embeddedFont>
      <p:font typeface="Baskerville Old Face" panose="02020602080505020303" pitchFamily="18" charset="0"/>
      <p:regular r:id="rId33"/>
    </p:embeddedFont>
    <p:embeddedFont>
      <p:font typeface="Bebas Neue" panose="020B0604020202020204" charset="0"/>
      <p:regular r:id="rId34"/>
    </p:embeddedFont>
    <p:embeddedFont>
      <p:font typeface="Bell MT" panose="02020503060305020303" pitchFamily="18" charset="0"/>
      <p:regular r:id="rId35"/>
      <p:bold r:id="rId36"/>
      <p:italic r:id="rId37"/>
    </p:embeddedFont>
    <p:embeddedFont>
      <p:font typeface="Britannic Bold" panose="020B0903060703020204" pitchFamily="34" charset="0"/>
      <p:regular r:id="rId38"/>
    </p:embeddedFont>
    <p:embeddedFont>
      <p:font typeface="Nunito Light" pitchFamily="2" charset="0"/>
      <p:regular r:id="rId39"/>
      <p:italic r:id="rId40"/>
    </p:embeddedFont>
    <p:embeddedFont>
      <p:font typeface="Raleway ExtraBold" pitchFamily="2" charset="0"/>
      <p:bold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F4176A-1421-43F7-8843-4464E63BD791}">
  <a:tblStyle styleId="{B9F4176A-1421-43F7-8843-4464E63BD7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02FEBB0-FA25-44EF-AFD4-8F84F417D13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13" autoAdjust="0"/>
  </p:normalViewPr>
  <p:slideViewPr>
    <p:cSldViewPr snapToGrid="0">
      <p:cViewPr varScale="1">
        <p:scale>
          <a:sx n="79" d="100"/>
          <a:sy n="79" d="100"/>
        </p:scale>
        <p:origin x="9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152594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445be87c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445be87c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32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292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10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12f97afb56_1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12f97afb56_1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02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12f97afb56_1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12f97afb56_1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34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75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12f97afb56_1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12f97afb56_1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112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212f97afb56_1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212f97afb56_1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899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791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430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76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16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2"/>
            </a:gs>
            <a:gs pos="100000">
              <a:schemeClr val="lt1"/>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30850" y="1244775"/>
            <a:ext cx="5682300" cy="1847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730850" y="3489225"/>
            <a:ext cx="56823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lt2"/>
            </a:gs>
            <a:gs pos="100000">
              <a:schemeClr val="lt1"/>
            </a:gs>
          </a:gsLst>
          <a:path path="circle">
            <a:fillToRect l="50000" t="50000" r="50000" b="50000"/>
          </a:path>
          <a:tileRect/>
        </a:gradFill>
        <a:effectLst/>
      </p:bgPr>
    </p:bg>
    <p:spTree>
      <p:nvGrpSpPr>
        <p:cNvPr id="1" name="Shape 315"/>
        <p:cNvGrpSpPr/>
        <p:nvPr/>
      </p:nvGrpSpPr>
      <p:grpSpPr>
        <a:xfrm>
          <a:off x="0" y="0"/>
          <a:ext cx="0" cy="0"/>
          <a:chOff x="0" y="0"/>
          <a:chExt cx="0" cy="0"/>
        </a:xfrm>
      </p:grpSpPr>
      <p:sp>
        <p:nvSpPr>
          <p:cNvPr id="316" name="Google Shape;316;p24"/>
          <p:cNvSpPr/>
          <p:nvPr/>
        </p:nvSpPr>
        <p:spPr>
          <a:xfrm rot="10800000" flipH="1">
            <a:off x="-1084200" y="323882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4"/>
          <p:cNvGrpSpPr/>
          <p:nvPr/>
        </p:nvGrpSpPr>
        <p:grpSpPr>
          <a:xfrm rot="10800000" flipH="1">
            <a:off x="7466845" y="2485915"/>
            <a:ext cx="3111009" cy="3789122"/>
            <a:chOff x="7466845" y="-519012"/>
            <a:chExt cx="3111009" cy="3789122"/>
          </a:xfrm>
        </p:grpSpPr>
        <p:sp>
          <p:nvSpPr>
            <p:cNvPr id="318" name="Google Shape;318;p24"/>
            <p:cNvSpPr/>
            <p:nvPr/>
          </p:nvSpPr>
          <p:spPr>
            <a:xfrm>
              <a:off x="8677278" y="2368361"/>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8801302" y="2583214"/>
              <a:ext cx="100741" cy="572044"/>
            </a:xfrm>
            <a:custGeom>
              <a:avLst/>
              <a:gdLst/>
              <a:ahLst/>
              <a:cxnLst/>
              <a:rect l="l" t="t" r="r" b="b"/>
              <a:pathLst>
                <a:path w="1657" h="9409" extrusionOk="0">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rot="-8100000" flipH="1">
              <a:off x="8046167" y="19648"/>
              <a:ext cx="2233987" cy="1767370"/>
            </a:xfrm>
            <a:custGeom>
              <a:avLst/>
              <a:gdLst/>
              <a:ahLst/>
              <a:cxnLst/>
              <a:rect l="l" t="t" r="r" b="b"/>
              <a:pathLst>
                <a:path w="36745" h="29070" extrusionOk="0">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rot="-8100000" flipH="1">
              <a:off x="7796809" y="-69035"/>
              <a:ext cx="2002959" cy="1762932"/>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rot="-8100000" flipH="1">
              <a:off x="7948860" y="41638"/>
              <a:ext cx="2084731" cy="1807861"/>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24"/>
          <p:cNvGrpSpPr/>
          <p:nvPr/>
        </p:nvGrpSpPr>
        <p:grpSpPr>
          <a:xfrm rot="10800000" flipH="1">
            <a:off x="-1109500" y="1555371"/>
            <a:ext cx="2785746" cy="3818577"/>
            <a:chOff x="-1109500" y="382076"/>
            <a:chExt cx="2785746" cy="3818577"/>
          </a:xfrm>
        </p:grpSpPr>
        <p:sp>
          <p:nvSpPr>
            <p:cNvPr id="324" name="Google Shape;324;p24"/>
            <p:cNvSpPr/>
            <p:nvPr/>
          </p:nvSpPr>
          <p:spPr>
            <a:xfrm>
              <a:off x="200594" y="382076"/>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311121" y="497163"/>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rot="-8100000" flipH="1">
              <a:off x="-486593" y="1823141"/>
              <a:ext cx="1666001" cy="2095349"/>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rot="-8100000" flipH="1">
              <a:off x="62928" y="1755044"/>
              <a:ext cx="997429" cy="1132847"/>
            </a:xfrm>
            <a:custGeom>
              <a:avLst/>
              <a:gdLst/>
              <a:ahLst/>
              <a:cxnLst/>
              <a:rect l="l" t="t" r="r" b="b"/>
              <a:pathLst>
                <a:path w="17449" h="19818" extrusionOk="0">
                  <a:moveTo>
                    <a:pt x="16635" y="0"/>
                  </a:moveTo>
                  <a:cubicBezTo>
                    <a:pt x="16443" y="0"/>
                    <a:pt x="16251" y="74"/>
                    <a:pt x="16118" y="222"/>
                  </a:cubicBezTo>
                  <a:cubicBezTo>
                    <a:pt x="16014" y="311"/>
                    <a:pt x="15955" y="429"/>
                    <a:pt x="15925" y="548"/>
                  </a:cubicBezTo>
                  <a:lnTo>
                    <a:pt x="14003" y="548"/>
                  </a:lnTo>
                  <a:lnTo>
                    <a:pt x="8799" y="5767"/>
                  </a:lnTo>
                  <a:lnTo>
                    <a:pt x="8799" y="10972"/>
                  </a:lnTo>
                  <a:lnTo>
                    <a:pt x="1258" y="18513"/>
                  </a:lnTo>
                  <a:cubicBezTo>
                    <a:pt x="1125" y="18401"/>
                    <a:pt x="960" y="18346"/>
                    <a:pt x="795" y="18346"/>
                  </a:cubicBezTo>
                  <a:cubicBezTo>
                    <a:pt x="609" y="18346"/>
                    <a:pt x="423" y="18416"/>
                    <a:pt x="282" y="18557"/>
                  </a:cubicBezTo>
                  <a:cubicBezTo>
                    <a:pt x="1" y="18853"/>
                    <a:pt x="1" y="19311"/>
                    <a:pt x="282" y="19607"/>
                  </a:cubicBezTo>
                  <a:cubicBezTo>
                    <a:pt x="430" y="19747"/>
                    <a:pt x="618" y="19818"/>
                    <a:pt x="807" y="19818"/>
                  </a:cubicBezTo>
                  <a:cubicBezTo>
                    <a:pt x="995" y="19818"/>
                    <a:pt x="1184" y="19747"/>
                    <a:pt x="1331" y="19607"/>
                  </a:cubicBezTo>
                  <a:cubicBezTo>
                    <a:pt x="1583" y="19356"/>
                    <a:pt x="1612" y="18956"/>
                    <a:pt x="1420" y="18661"/>
                  </a:cubicBezTo>
                  <a:lnTo>
                    <a:pt x="9020" y="11061"/>
                  </a:lnTo>
                  <a:lnTo>
                    <a:pt x="9020" y="5856"/>
                  </a:lnTo>
                  <a:lnTo>
                    <a:pt x="14092" y="769"/>
                  </a:lnTo>
                  <a:lnTo>
                    <a:pt x="15896" y="769"/>
                  </a:lnTo>
                  <a:cubicBezTo>
                    <a:pt x="15911" y="947"/>
                    <a:pt x="15970" y="1124"/>
                    <a:pt x="16118" y="1257"/>
                  </a:cubicBezTo>
                  <a:cubicBezTo>
                    <a:pt x="16258" y="1405"/>
                    <a:pt x="16447" y="1479"/>
                    <a:pt x="16635" y="1479"/>
                  </a:cubicBezTo>
                  <a:cubicBezTo>
                    <a:pt x="16824" y="1479"/>
                    <a:pt x="17012" y="1405"/>
                    <a:pt x="17153" y="1257"/>
                  </a:cubicBezTo>
                  <a:cubicBezTo>
                    <a:pt x="17448" y="976"/>
                    <a:pt x="17448" y="503"/>
                    <a:pt x="17153" y="222"/>
                  </a:cubicBezTo>
                  <a:cubicBezTo>
                    <a:pt x="17005" y="74"/>
                    <a:pt x="16827" y="0"/>
                    <a:pt x="1663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rot="-8100000" flipH="1">
              <a:off x="-667764" y="1853946"/>
              <a:ext cx="1704014" cy="1955244"/>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24"/>
          <p:cNvSpPr/>
          <p:nvPr/>
        </p:nvSpPr>
        <p:spPr>
          <a:xfrm rot="10800000" flipH="1">
            <a:off x="3669900" y="-65667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rot="10800000" flipH="1">
            <a:off x="8082450" y="460850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 point">
    <p:bg>
      <p:bgPr>
        <a:gradFill>
          <a:gsLst>
            <a:gs pos="0">
              <a:schemeClr val="lt2"/>
            </a:gs>
            <a:gs pos="100000">
              <a:schemeClr val="lt1"/>
            </a:gs>
          </a:gsLst>
          <a:path path="circle">
            <a:fillToRect l="50000" t="50000" r="50000" b="50000"/>
          </a:path>
          <a:tileRect/>
        </a:gradFill>
        <a:effectLst/>
      </p:bgPr>
    </p:bg>
    <p:spTree>
      <p:nvGrpSpPr>
        <p:cNvPr id="1" name="Shape 78"/>
        <p:cNvGrpSpPr/>
        <p:nvPr/>
      </p:nvGrpSpPr>
      <p:grpSpPr>
        <a:xfrm>
          <a:off x="0" y="0"/>
          <a:ext cx="0" cy="0"/>
          <a:chOff x="0" y="0"/>
          <a:chExt cx="0" cy="0"/>
        </a:xfrm>
      </p:grpSpPr>
      <p:sp>
        <p:nvSpPr>
          <p:cNvPr id="79" name="Google Shape;79;p8"/>
          <p:cNvSpPr/>
          <p:nvPr/>
        </p:nvSpPr>
        <p:spPr>
          <a:xfrm>
            <a:off x="2976025" y="3872650"/>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5379075" y="-802700"/>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7825550" y="4045525"/>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1923750" y="1610700"/>
            <a:ext cx="5296500" cy="17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248121771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2"/>
            </a:gs>
            <a:gs pos="100000">
              <a:schemeClr val="lt1"/>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p:nvPr/>
        </p:nvSpPr>
        <p:spPr>
          <a:xfrm>
            <a:off x="1870050" y="3582825"/>
            <a:ext cx="5403900" cy="54039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1574575" y="2503610"/>
            <a:ext cx="5994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4" name="Google Shape;14;p3"/>
          <p:cNvSpPr txBox="1">
            <a:spLocks noGrp="1"/>
          </p:cNvSpPr>
          <p:nvPr>
            <p:ph type="title" idx="2" hasCustomPrompt="1"/>
          </p:nvPr>
        </p:nvSpPr>
        <p:spPr>
          <a:xfrm>
            <a:off x="4027150" y="1427100"/>
            <a:ext cx="1089900" cy="10278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5" name="Google Shape;15;p3"/>
          <p:cNvGrpSpPr/>
          <p:nvPr/>
        </p:nvGrpSpPr>
        <p:grpSpPr>
          <a:xfrm>
            <a:off x="4398323" y="-1467683"/>
            <a:ext cx="2783206" cy="2032846"/>
            <a:chOff x="4398323" y="-1467683"/>
            <a:chExt cx="2783206" cy="2032846"/>
          </a:xfrm>
        </p:grpSpPr>
        <p:sp>
          <p:nvSpPr>
            <p:cNvPr id="16" name="Google Shape;16;p3"/>
            <p:cNvSpPr/>
            <p:nvPr/>
          </p:nvSpPr>
          <p:spPr>
            <a:xfrm rot="10800000">
              <a:off x="5328349" y="-1467683"/>
              <a:ext cx="1560278" cy="1962379"/>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a:off x="4927886" y="-491685"/>
              <a:ext cx="920641" cy="943608"/>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10800000">
              <a:off x="4656383" y="-380863"/>
              <a:ext cx="312698" cy="657089"/>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4495662" y="-522571"/>
              <a:ext cx="749704" cy="832790"/>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4398323" y="-1018890"/>
              <a:ext cx="1265782" cy="1181089"/>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5096474" y="-446608"/>
              <a:ext cx="528819" cy="852652"/>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a:off x="5508094" y="-124439"/>
              <a:ext cx="470251" cy="689584"/>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a:off x="6146851" y="-438034"/>
              <a:ext cx="590598" cy="587600"/>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5625266" y="-1193944"/>
              <a:ext cx="1556262" cy="1759107"/>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5029991" y="-531443"/>
              <a:ext cx="349155" cy="340643"/>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10800000">
              <a:off x="5443927" y="-1320677"/>
              <a:ext cx="1595878" cy="1831165"/>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lt2"/>
            </a:gs>
            <a:gs pos="100000">
              <a:schemeClr val="lt1"/>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6"/>
          <p:cNvSpPr/>
          <p:nvPr/>
        </p:nvSpPr>
        <p:spPr>
          <a:xfrm>
            <a:off x="-1084200" y="71300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9" name="Google Shape;59;p6"/>
          <p:cNvGrpSpPr/>
          <p:nvPr/>
        </p:nvGrpSpPr>
        <p:grpSpPr>
          <a:xfrm>
            <a:off x="7466845" y="-519012"/>
            <a:ext cx="3111009" cy="3789122"/>
            <a:chOff x="7466845" y="-519012"/>
            <a:chExt cx="3111009" cy="3789122"/>
          </a:xfrm>
        </p:grpSpPr>
        <p:sp>
          <p:nvSpPr>
            <p:cNvPr id="60" name="Google Shape;60;p6"/>
            <p:cNvSpPr/>
            <p:nvPr/>
          </p:nvSpPr>
          <p:spPr>
            <a:xfrm>
              <a:off x="8677278" y="2368361"/>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8801302" y="2583214"/>
              <a:ext cx="100741" cy="572044"/>
            </a:xfrm>
            <a:custGeom>
              <a:avLst/>
              <a:gdLst/>
              <a:ahLst/>
              <a:cxnLst/>
              <a:rect l="l" t="t" r="r" b="b"/>
              <a:pathLst>
                <a:path w="1657" h="9409" extrusionOk="0">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8100000" flipH="1">
              <a:off x="8046167" y="19648"/>
              <a:ext cx="2233987" cy="1767370"/>
            </a:xfrm>
            <a:custGeom>
              <a:avLst/>
              <a:gdLst/>
              <a:ahLst/>
              <a:cxnLst/>
              <a:rect l="l" t="t" r="r" b="b"/>
              <a:pathLst>
                <a:path w="36745" h="29070" extrusionOk="0">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8100000" flipH="1">
              <a:off x="7796809" y="-69035"/>
              <a:ext cx="2002959" cy="1762932"/>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8100000" flipH="1">
              <a:off x="7948860" y="41638"/>
              <a:ext cx="2084731" cy="1807861"/>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6"/>
          <p:cNvGrpSpPr/>
          <p:nvPr/>
        </p:nvGrpSpPr>
        <p:grpSpPr>
          <a:xfrm>
            <a:off x="-1109500" y="382076"/>
            <a:ext cx="2785746" cy="3818577"/>
            <a:chOff x="-1109500" y="382076"/>
            <a:chExt cx="2785746" cy="3818577"/>
          </a:xfrm>
        </p:grpSpPr>
        <p:sp>
          <p:nvSpPr>
            <p:cNvPr id="66" name="Google Shape;66;p6"/>
            <p:cNvSpPr/>
            <p:nvPr/>
          </p:nvSpPr>
          <p:spPr>
            <a:xfrm>
              <a:off x="200594" y="382076"/>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311121" y="497163"/>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rot="-8100000" flipH="1">
              <a:off x="-486593" y="1823141"/>
              <a:ext cx="1666001" cy="2095349"/>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rot="-8100000" flipH="1">
              <a:off x="62928" y="1755044"/>
              <a:ext cx="997429" cy="1132847"/>
            </a:xfrm>
            <a:custGeom>
              <a:avLst/>
              <a:gdLst/>
              <a:ahLst/>
              <a:cxnLst/>
              <a:rect l="l" t="t" r="r" b="b"/>
              <a:pathLst>
                <a:path w="17449" h="19818" extrusionOk="0">
                  <a:moveTo>
                    <a:pt x="16635" y="0"/>
                  </a:moveTo>
                  <a:cubicBezTo>
                    <a:pt x="16443" y="0"/>
                    <a:pt x="16251" y="74"/>
                    <a:pt x="16118" y="222"/>
                  </a:cubicBezTo>
                  <a:cubicBezTo>
                    <a:pt x="16014" y="311"/>
                    <a:pt x="15955" y="429"/>
                    <a:pt x="15925" y="548"/>
                  </a:cubicBezTo>
                  <a:lnTo>
                    <a:pt x="14003" y="548"/>
                  </a:lnTo>
                  <a:lnTo>
                    <a:pt x="8799" y="5767"/>
                  </a:lnTo>
                  <a:lnTo>
                    <a:pt x="8799" y="10972"/>
                  </a:lnTo>
                  <a:lnTo>
                    <a:pt x="1258" y="18513"/>
                  </a:lnTo>
                  <a:cubicBezTo>
                    <a:pt x="1125" y="18401"/>
                    <a:pt x="960" y="18346"/>
                    <a:pt x="795" y="18346"/>
                  </a:cubicBezTo>
                  <a:cubicBezTo>
                    <a:pt x="609" y="18346"/>
                    <a:pt x="423" y="18416"/>
                    <a:pt x="282" y="18557"/>
                  </a:cubicBezTo>
                  <a:cubicBezTo>
                    <a:pt x="1" y="18853"/>
                    <a:pt x="1" y="19311"/>
                    <a:pt x="282" y="19607"/>
                  </a:cubicBezTo>
                  <a:cubicBezTo>
                    <a:pt x="430" y="19747"/>
                    <a:pt x="618" y="19818"/>
                    <a:pt x="807" y="19818"/>
                  </a:cubicBezTo>
                  <a:cubicBezTo>
                    <a:pt x="995" y="19818"/>
                    <a:pt x="1184" y="19747"/>
                    <a:pt x="1331" y="19607"/>
                  </a:cubicBezTo>
                  <a:cubicBezTo>
                    <a:pt x="1583" y="19356"/>
                    <a:pt x="1612" y="18956"/>
                    <a:pt x="1420" y="18661"/>
                  </a:cubicBezTo>
                  <a:lnTo>
                    <a:pt x="9020" y="11061"/>
                  </a:lnTo>
                  <a:lnTo>
                    <a:pt x="9020" y="5856"/>
                  </a:lnTo>
                  <a:lnTo>
                    <a:pt x="14092" y="769"/>
                  </a:lnTo>
                  <a:lnTo>
                    <a:pt x="15896" y="769"/>
                  </a:lnTo>
                  <a:cubicBezTo>
                    <a:pt x="15911" y="947"/>
                    <a:pt x="15970" y="1124"/>
                    <a:pt x="16118" y="1257"/>
                  </a:cubicBezTo>
                  <a:cubicBezTo>
                    <a:pt x="16258" y="1405"/>
                    <a:pt x="16447" y="1479"/>
                    <a:pt x="16635" y="1479"/>
                  </a:cubicBezTo>
                  <a:cubicBezTo>
                    <a:pt x="16824" y="1479"/>
                    <a:pt x="17012" y="1405"/>
                    <a:pt x="17153" y="1257"/>
                  </a:cubicBezTo>
                  <a:cubicBezTo>
                    <a:pt x="17448" y="976"/>
                    <a:pt x="17448" y="503"/>
                    <a:pt x="17153" y="222"/>
                  </a:cubicBezTo>
                  <a:cubicBezTo>
                    <a:pt x="17005" y="74"/>
                    <a:pt x="16827" y="0"/>
                    <a:pt x="1663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8100000" flipH="1">
              <a:off x="-667764" y="1853946"/>
              <a:ext cx="1704014" cy="1955244"/>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6"/>
          <p:cNvSpPr/>
          <p:nvPr/>
        </p:nvSpPr>
        <p:spPr>
          <a:xfrm>
            <a:off x="3669900" y="460850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8082450" y="-65667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lt2"/>
            </a:gs>
            <a:gs pos="100000">
              <a:schemeClr val="lt1"/>
            </a:gs>
          </a:gsLst>
          <a:path path="circle">
            <a:fillToRect l="50000" t="50000" r="50000" b="50000"/>
          </a:path>
          <a:tileRect/>
        </a:gradFill>
        <a:effectLst/>
      </p:bgPr>
    </p:bg>
    <p:spTree>
      <p:nvGrpSpPr>
        <p:cNvPr id="1" name="Shape 73"/>
        <p:cNvGrpSpPr/>
        <p:nvPr/>
      </p:nvGrpSpPr>
      <p:grpSpPr>
        <a:xfrm>
          <a:off x="0" y="0"/>
          <a:ext cx="0" cy="0"/>
          <a:chOff x="0" y="0"/>
          <a:chExt cx="0" cy="0"/>
        </a:xfrm>
      </p:grpSpPr>
      <p:sp>
        <p:nvSpPr>
          <p:cNvPr id="74" name="Google Shape;74;p7"/>
          <p:cNvSpPr/>
          <p:nvPr/>
        </p:nvSpPr>
        <p:spPr>
          <a:xfrm>
            <a:off x="3698850" y="-130200"/>
            <a:ext cx="5403900" cy="54039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7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76" name="Google Shape;76;p7"/>
          <p:cNvSpPr txBox="1">
            <a:spLocks noGrp="1"/>
          </p:cNvSpPr>
          <p:nvPr>
            <p:ph type="body" idx="1"/>
          </p:nvPr>
        </p:nvSpPr>
        <p:spPr>
          <a:xfrm>
            <a:off x="720000" y="1459825"/>
            <a:ext cx="3340800" cy="2776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77" name="Google Shape;77;p7"/>
          <p:cNvSpPr>
            <a:spLocks noGrp="1"/>
          </p:cNvSpPr>
          <p:nvPr>
            <p:ph type="pic" idx="2"/>
          </p:nvPr>
        </p:nvSpPr>
        <p:spPr>
          <a:xfrm>
            <a:off x="4572000" y="742953"/>
            <a:ext cx="3657600" cy="3657600"/>
          </a:xfrm>
          <a:prstGeom prst="ellipse">
            <a:avLst/>
          </a:prstGeom>
          <a:noFill/>
          <a:ln w="28575" cap="flat" cmpd="sng">
            <a:solidFill>
              <a:schemeClr val="accent4"/>
            </a:solidFill>
            <a:prstDash val="solid"/>
            <a:round/>
            <a:headEnd type="none" w="sm" len="sm"/>
            <a:tailEnd type="none" w="sm" len="sm"/>
          </a:ln>
        </p:spPr>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2"/>
            </a:gs>
            <a:gs pos="100000">
              <a:schemeClr val="lt1"/>
            </a:gs>
          </a:gsLst>
          <a:path path="circle">
            <a:fillToRect l="50000" t="50000" r="50000" b="50000"/>
          </a:path>
          <a:tileRect/>
        </a:gradFill>
        <a:effectLst/>
      </p:bgPr>
    </p:bg>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 name="Google Shape;85;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9"/>
          <p:cNvSpPr/>
          <p:nvPr/>
        </p:nvSpPr>
        <p:spPr>
          <a:xfrm flipH="1">
            <a:off x="197188" y="1582824"/>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flipH="1">
            <a:off x="307781" y="1797677"/>
            <a:ext cx="100741" cy="572044"/>
          </a:xfrm>
          <a:custGeom>
            <a:avLst/>
            <a:gdLst/>
            <a:ahLst/>
            <a:cxnLst/>
            <a:rect l="l" t="t" r="r" b="b"/>
            <a:pathLst>
              <a:path w="1657" h="9409" extrusionOk="0">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flipH="1">
            <a:off x="190472" y="2484564"/>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flipH="1">
            <a:off x="314562" y="2599651"/>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flipH="1">
            <a:off x="193825" y="3850336"/>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flipH="1">
            <a:off x="187109" y="4752076"/>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flipH="1">
            <a:off x="304425" y="547688"/>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9"/>
          <p:cNvGrpSpPr/>
          <p:nvPr/>
        </p:nvGrpSpPr>
        <p:grpSpPr>
          <a:xfrm>
            <a:off x="6638688" y="1317128"/>
            <a:ext cx="3810271" cy="5096351"/>
            <a:chOff x="6638688" y="1317128"/>
            <a:chExt cx="3810271" cy="5096351"/>
          </a:xfrm>
        </p:grpSpPr>
        <p:sp>
          <p:nvSpPr>
            <p:cNvPr id="94" name="Google Shape;94;p9"/>
            <p:cNvSpPr/>
            <p:nvPr/>
          </p:nvSpPr>
          <p:spPr>
            <a:xfrm rot="10800000">
              <a:off x="9032937" y="1317128"/>
              <a:ext cx="452268" cy="441242"/>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9"/>
            <p:cNvGrpSpPr/>
            <p:nvPr/>
          </p:nvGrpSpPr>
          <p:grpSpPr>
            <a:xfrm>
              <a:off x="6638688" y="1813567"/>
              <a:ext cx="3810271" cy="4599912"/>
              <a:chOff x="6638688" y="1813567"/>
              <a:chExt cx="3810271" cy="4599912"/>
            </a:xfrm>
          </p:grpSpPr>
          <p:grpSp>
            <p:nvGrpSpPr>
              <p:cNvPr id="96" name="Google Shape;96;p9"/>
              <p:cNvGrpSpPr/>
              <p:nvPr/>
            </p:nvGrpSpPr>
            <p:grpSpPr>
              <a:xfrm rot="2700000">
                <a:off x="7018175" y="3868443"/>
                <a:ext cx="2303575" cy="2027523"/>
                <a:chOff x="715100" y="1571201"/>
                <a:chExt cx="2303597" cy="2027543"/>
              </a:xfrm>
            </p:grpSpPr>
            <p:sp>
              <p:nvSpPr>
                <p:cNvPr id="97" name="Google Shape;97;p9"/>
                <p:cNvSpPr/>
                <p:nvPr/>
              </p:nvSpPr>
              <p:spPr>
                <a:xfrm>
                  <a:off x="715100" y="1571201"/>
                  <a:ext cx="2303597" cy="2027543"/>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861935" y="2976281"/>
                  <a:ext cx="902630" cy="612241"/>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9"/>
              <p:cNvSpPr/>
              <p:nvPr/>
            </p:nvSpPr>
            <p:spPr>
              <a:xfrm rot="8100000">
                <a:off x="7804003" y="2323730"/>
                <a:ext cx="2270858" cy="1998728"/>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rot="8100000">
                <a:off x="7630653" y="2447034"/>
                <a:ext cx="2363567" cy="2049666"/>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 name="Google Shape;101;p9"/>
          <p:cNvSpPr/>
          <p:nvPr/>
        </p:nvSpPr>
        <p:spPr>
          <a:xfrm flipH="1">
            <a:off x="7831287" y="385040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flipH="1">
            <a:off x="-1178400" y="1414300"/>
            <a:ext cx="2141400" cy="2141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lt2"/>
            </a:gs>
            <a:gs pos="100000">
              <a:schemeClr val="lt1"/>
            </a:gs>
          </a:gsLst>
          <a:path path="circle">
            <a:fillToRect l="50000" t="50000" r="50000" b="50000"/>
          </a:path>
          <a:tileRect/>
        </a:gradFill>
        <a:effectLst/>
      </p:bgPr>
    </p:bg>
    <p:spTree>
      <p:nvGrpSpPr>
        <p:cNvPr id="1" name="Shape 103"/>
        <p:cNvGrpSpPr/>
        <p:nvPr/>
      </p:nvGrpSpPr>
      <p:grpSpPr>
        <a:xfrm>
          <a:off x="0" y="0"/>
          <a:ext cx="0" cy="0"/>
          <a:chOff x="0" y="0"/>
          <a:chExt cx="0" cy="0"/>
        </a:xfrm>
      </p:grpSpPr>
      <p:sp>
        <p:nvSpPr>
          <p:cNvPr id="104" name="Google Shape;104;p10"/>
          <p:cNvSpPr>
            <a:spLocks noGrp="1"/>
          </p:cNvSpPr>
          <p:nvPr>
            <p:ph type="pic" idx="2"/>
          </p:nvPr>
        </p:nvSpPr>
        <p:spPr>
          <a:xfrm>
            <a:off x="0" y="0"/>
            <a:ext cx="9144000" cy="5143500"/>
          </a:xfrm>
          <a:prstGeom prst="rect">
            <a:avLst/>
          </a:prstGeom>
          <a:noFill/>
          <a:ln>
            <a:noFill/>
          </a:ln>
        </p:spPr>
      </p:sp>
      <p:sp>
        <p:nvSpPr>
          <p:cNvPr id="105" name="Google Shape;105;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4"/>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lt2"/>
            </a:gs>
            <a:gs pos="100000">
              <a:schemeClr val="lt1"/>
            </a:gs>
          </a:gsLst>
          <a:path path="circle">
            <a:fillToRect l="50000" t="50000" r="50000" b="50000"/>
          </a:path>
          <a:tileRect/>
        </a:gradFill>
        <a:effectLst/>
      </p:bgPr>
    </p:bg>
    <p:spTree>
      <p:nvGrpSpPr>
        <p:cNvPr id="1" name="Shape 188"/>
        <p:cNvGrpSpPr/>
        <p:nvPr/>
      </p:nvGrpSpPr>
      <p:grpSpPr>
        <a:xfrm>
          <a:off x="0" y="0"/>
          <a:ext cx="0" cy="0"/>
          <a:chOff x="0" y="0"/>
          <a:chExt cx="0" cy="0"/>
        </a:xfrm>
      </p:grpSpPr>
      <p:sp>
        <p:nvSpPr>
          <p:cNvPr id="189" name="Google Shape;18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0" name="Google Shape;190;p17"/>
          <p:cNvSpPr txBox="1">
            <a:spLocks noGrp="1"/>
          </p:cNvSpPr>
          <p:nvPr>
            <p:ph type="subTitle" idx="1"/>
          </p:nvPr>
        </p:nvSpPr>
        <p:spPr>
          <a:xfrm>
            <a:off x="1000000" y="1572275"/>
            <a:ext cx="2180400" cy="781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1" name="Google Shape;191;p17"/>
          <p:cNvSpPr txBox="1">
            <a:spLocks noGrp="1"/>
          </p:cNvSpPr>
          <p:nvPr>
            <p:ph type="subTitle" idx="2"/>
          </p:nvPr>
        </p:nvSpPr>
        <p:spPr>
          <a:xfrm>
            <a:off x="999999" y="2326880"/>
            <a:ext cx="2180400" cy="18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2" name="Google Shape;192;p17"/>
          <p:cNvSpPr txBox="1">
            <a:spLocks noGrp="1"/>
          </p:cNvSpPr>
          <p:nvPr>
            <p:ph type="subTitle" idx="3"/>
          </p:nvPr>
        </p:nvSpPr>
        <p:spPr>
          <a:xfrm>
            <a:off x="3481800" y="2326880"/>
            <a:ext cx="2180400" cy="18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3" name="Google Shape;193;p17"/>
          <p:cNvSpPr txBox="1">
            <a:spLocks noGrp="1"/>
          </p:cNvSpPr>
          <p:nvPr>
            <p:ph type="subTitle" idx="4"/>
          </p:nvPr>
        </p:nvSpPr>
        <p:spPr>
          <a:xfrm>
            <a:off x="5963601" y="2326880"/>
            <a:ext cx="2180400" cy="18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4" name="Google Shape;194;p17"/>
          <p:cNvSpPr txBox="1">
            <a:spLocks noGrp="1"/>
          </p:cNvSpPr>
          <p:nvPr>
            <p:ph type="subTitle" idx="5"/>
          </p:nvPr>
        </p:nvSpPr>
        <p:spPr>
          <a:xfrm>
            <a:off x="3481788" y="1572275"/>
            <a:ext cx="2180400" cy="781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5" name="Google Shape;195;p17"/>
          <p:cNvSpPr txBox="1">
            <a:spLocks noGrp="1"/>
          </p:cNvSpPr>
          <p:nvPr>
            <p:ph type="subTitle" idx="6"/>
          </p:nvPr>
        </p:nvSpPr>
        <p:spPr>
          <a:xfrm>
            <a:off x="5963600" y="1572275"/>
            <a:ext cx="2180400" cy="781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96" name="Google Shape;196;p17"/>
          <p:cNvGrpSpPr/>
          <p:nvPr/>
        </p:nvGrpSpPr>
        <p:grpSpPr>
          <a:xfrm>
            <a:off x="-976438" y="1317128"/>
            <a:ext cx="1639593" cy="2964960"/>
            <a:chOff x="-976438" y="1317128"/>
            <a:chExt cx="1639593" cy="2964960"/>
          </a:xfrm>
        </p:grpSpPr>
        <p:sp>
          <p:nvSpPr>
            <p:cNvPr id="197" name="Google Shape;197;p17"/>
            <p:cNvSpPr/>
            <p:nvPr/>
          </p:nvSpPr>
          <p:spPr>
            <a:xfrm rot="10800000" flipH="1">
              <a:off x="-749858" y="2759442"/>
              <a:ext cx="1377122" cy="742408"/>
            </a:xfrm>
            <a:custGeom>
              <a:avLst/>
              <a:gdLst/>
              <a:ahLst/>
              <a:cxnLst/>
              <a:rect l="l" t="t" r="r" b="b"/>
              <a:pathLst>
                <a:path w="19859" h="10706" extrusionOk="0">
                  <a:moveTo>
                    <a:pt x="19045" y="0"/>
                  </a:moveTo>
                  <a:cubicBezTo>
                    <a:pt x="18867" y="0"/>
                    <a:pt x="18675" y="74"/>
                    <a:pt x="18527" y="222"/>
                  </a:cubicBezTo>
                  <a:cubicBezTo>
                    <a:pt x="18261" y="488"/>
                    <a:pt x="18246" y="888"/>
                    <a:pt x="18453" y="1169"/>
                  </a:cubicBezTo>
                  <a:lnTo>
                    <a:pt x="16043" y="3593"/>
                  </a:lnTo>
                  <a:lnTo>
                    <a:pt x="5323" y="3593"/>
                  </a:lnTo>
                  <a:lnTo>
                    <a:pt x="0" y="8902"/>
                  </a:lnTo>
                  <a:lnTo>
                    <a:pt x="0" y="10706"/>
                  </a:lnTo>
                  <a:lnTo>
                    <a:pt x="222" y="10706"/>
                  </a:lnTo>
                  <a:lnTo>
                    <a:pt x="222" y="8990"/>
                  </a:lnTo>
                  <a:lnTo>
                    <a:pt x="5412" y="3815"/>
                  </a:lnTo>
                  <a:lnTo>
                    <a:pt x="16132" y="3815"/>
                  </a:lnTo>
                  <a:lnTo>
                    <a:pt x="18601" y="1331"/>
                  </a:lnTo>
                  <a:cubicBezTo>
                    <a:pt x="18738" y="1434"/>
                    <a:pt x="18900" y="1486"/>
                    <a:pt x="19061" y="1486"/>
                  </a:cubicBezTo>
                  <a:cubicBezTo>
                    <a:pt x="19248" y="1486"/>
                    <a:pt x="19434" y="1415"/>
                    <a:pt x="19577" y="1272"/>
                  </a:cubicBezTo>
                  <a:cubicBezTo>
                    <a:pt x="19858" y="976"/>
                    <a:pt x="19858" y="503"/>
                    <a:pt x="19577" y="222"/>
                  </a:cubicBezTo>
                  <a:cubicBezTo>
                    <a:pt x="19429" y="74"/>
                    <a:pt x="19237" y="0"/>
                    <a:pt x="1904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rot="10800000" flipH="1">
              <a:off x="-529371" y="1368618"/>
              <a:ext cx="1192526" cy="1222275"/>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rot="10800000" flipH="1">
              <a:off x="-976438" y="2752198"/>
              <a:ext cx="1639593" cy="1529889"/>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rot="10800000" flipH="1">
              <a:off x="-240215" y="1427009"/>
              <a:ext cx="684990" cy="1104458"/>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rot="10800000" flipH="1">
              <a:off x="-529373" y="2739978"/>
              <a:ext cx="936158" cy="221557"/>
            </a:xfrm>
            <a:custGeom>
              <a:avLst/>
              <a:gdLst/>
              <a:ahLst/>
              <a:cxnLst/>
              <a:rect l="l" t="t" r="r" b="b"/>
              <a:pathLst>
                <a:path w="13500" h="3195" extrusionOk="0">
                  <a:moveTo>
                    <a:pt x="1494" y="1"/>
                  </a:moveTo>
                  <a:lnTo>
                    <a:pt x="429" y="1051"/>
                  </a:lnTo>
                  <a:lnTo>
                    <a:pt x="0" y="1494"/>
                  </a:lnTo>
                  <a:cubicBezTo>
                    <a:pt x="118" y="1465"/>
                    <a:pt x="251" y="1435"/>
                    <a:pt x="385" y="1420"/>
                  </a:cubicBezTo>
                  <a:lnTo>
                    <a:pt x="769" y="1036"/>
                  </a:lnTo>
                  <a:lnTo>
                    <a:pt x="1582" y="223"/>
                  </a:lnTo>
                  <a:lnTo>
                    <a:pt x="10498" y="223"/>
                  </a:lnTo>
                  <a:lnTo>
                    <a:pt x="12849" y="2574"/>
                  </a:lnTo>
                  <a:cubicBezTo>
                    <a:pt x="12790" y="2647"/>
                    <a:pt x="12761" y="2721"/>
                    <a:pt x="12761" y="2825"/>
                  </a:cubicBezTo>
                  <a:cubicBezTo>
                    <a:pt x="12761" y="3032"/>
                    <a:pt x="12923" y="3195"/>
                    <a:pt x="13130" y="3195"/>
                  </a:cubicBezTo>
                  <a:cubicBezTo>
                    <a:pt x="13337" y="3195"/>
                    <a:pt x="13500" y="3032"/>
                    <a:pt x="13500" y="2825"/>
                  </a:cubicBezTo>
                  <a:cubicBezTo>
                    <a:pt x="13500" y="2618"/>
                    <a:pt x="13337" y="2455"/>
                    <a:pt x="13130" y="2455"/>
                  </a:cubicBezTo>
                  <a:lnTo>
                    <a:pt x="13056" y="2455"/>
                  </a:lnTo>
                  <a:lnTo>
                    <a:pt x="10587"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rot="10800000" flipH="1">
              <a:off x="78620" y="1317128"/>
              <a:ext cx="452268" cy="441242"/>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7"/>
          <p:cNvGrpSpPr/>
          <p:nvPr/>
        </p:nvGrpSpPr>
        <p:grpSpPr>
          <a:xfrm>
            <a:off x="7160364" y="1816005"/>
            <a:ext cx="3288586" cy="3220788"/>
            <a:chOff x="7160364" y="1816005"/>
            <a:chExt cx="3288586" cy="3220788"/>
          </a:xfrm>
        </p:grpSpPr>
        <p:sp>
          <p:nvSpPr>
            <p:cNvPr id="204" name="Google Shape;204;p17"/>
            <p:cNvSpPr/>
            <p:nvPr/>
          </p:nvSpPr>
          <p:spPr>
            <a:xfrm rot="8100000">
              <a:off x="7803994" y="2326168"/>
              <a:ext cx="2270858" cy="1998728"/>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rot="8100000">
              <a:off x="7538894" y="2451647"/>
              <a:ext cx="2363567" cy="2049666"/>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7"/>
          <p:cNvSpPr/>
          <p:nvPr/>
        </p:nvSpPr>
        <p:spPr>
          <a:xfrm>
            <a:off x="-1028650" y="166965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8307550" y="1055475"/>
            <a:ext cx="2141400" cy="2141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lt2"/>
            </a:gs>
            <a:gs pos="100000">
              <a:schemeClr val="lt1"/>
            </a:gs>
          </a:gsLst>
          <a:path path="circle">
            <a:fillToRect l="50000" t="50000" r="50000" b="50000"/>
          </a:path>
          <a:tileRect/>
        </a:gradFill>
        <a:effectLst/>
      </p:bgPr>
    </p:bg>
    <p:spTree>
      <p:nvGrpSpPr>
        <p:cNvPr id="1" name="Shape 299"/>
        <p:cNvGrpSpPr/>
        <p:nvPr/>
      </p:nvGrpSpPr>
      <p:grpSpPr>
        <a:xfrm>
          <a:off x="0" y="0"/>
          <a:ext cx="0" cy="0"/>
          <a:chOff x="0" y="0"/>
          <a:chExt cx="0" cy="0"/>
        </a:xfrm>
      </p:grpSpPr>
      <p:grpSp>
        <p:nvGrpSpPr>
          <p:cNvPr id="300" name="Google Shape;300;p23"/>
          <p:cNvGrpSpPr/>
          <p:nvPr/>
        </p:nvGrpSpPr>
        <p:grpSpPr>
          <a:xfrm rot="-2700000" flipH="1">
            <a:off x="-207953" y="3813256"/>
            <a:ext cx="2303575" cy="2027523"/>
            <a:chOff x="715100" y="1571201"/>
            <a:chExt cx="2303597" cy="2027543"/>
          </a:xfrm>
        </p:grpSpPr>
        <p:sp>
          <p:nvSpPr>
            <p:cNvPr id="301" name="Google Shape;301;p23"/>
            <p:cNvSpPr/>
            <p:nvPr/>
          </p:nvSpPr>
          <p:spPr>
            <a:xfrm>
              <a:off x="715100" y="1571201"/>
              <a:ext cx="2303597" cy="2027543"/>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861935" y="2976281"/>
              <a:ext cx="902630" cy="612241"/>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23"/>
          <p:cNvSpPr/>
          <p:nvPr/>
        </p:nvSpPr>
        <p:spPr>
          <a:xfrm rot="-5400000" flipH="1">
            <a:off x="7327584" y="-180251"/>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rot="-5400000" flipH="1">
            <a:off x="7494893" y="-8684"/>
            <a:ext cx="100741" cy="572044"/>
          </a:xfrm>
          <a:custGeom>
            <a:avLst/>
            <a:gdLst/>
            <a:ahLst/>
            <a:cxnLst/>
            <a:rect l="l" t="t" r="r" b="b"/>
            <a:pathLst>
              <a:path w="1657" h="9409" extrusionOk="0">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rot="-5400000" flipH="1">
            <a:off x="8229750" y="-173961"/>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rot="-5400000" flipH="1">
            <a:off x="8296837" y="-15434"/>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flipH="1">
            <a:off x="8977263" y="109661"/>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flipH="1">
            <a:off x="8970547" y="1011401"/>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9094637" y="1126488"/>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rot="10800000">
            <a:off x="9032937" y="1317128"/>
            <a:ext cx="452268" cy="441242"/>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rot="-8100000" flipH="1">
            <a:off x="-961065" y="2268543"/>
            <a:ext cx="2270858" cy="1998728"/>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rot="-8100000" flipH="1">
            <a:off x="-880424" y="2391847"/>
            <a:ext cx="2363567" cy="2049666"/>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flipH="1">
            <a:off x="-782263" y="336697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flipH="1">
            <a:off x="8307550" y="-673375"/>
            <a:ext cx="2141400" cy="2141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700"/>
              <a:buFont typeface="Alata"/>
              <a:buNone/>
              <a:defRPr sz="2700" b="1">
                <a:solidFill>
                  <a:schemeClr val="dk1"/>
                </a:solidFill>
                <a:latin typeface="Alata"/>
                <a:ea typeface="Alata"/>
                <a:cs typeface="Alata"/>
                <a:sym typeface="Alata"/>
              </a:defRPr>
            </a:lvl1pPr>
            <a:lvl2pPr lvl="1"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2pPr>
            <a:lvl3pPr lvl="2"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3pPr>
            <a:lvl4pPr lvl="3"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4pPr>
            <a:lvl5pPr lvl="4"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5pPr>
            <a:lvl6pPr lvl="5"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6pPr>
            <a:lvl7pPr lvl="6"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7pPr>
            <a:lvl8pPr lvl="7"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8pPr>
            <a:lvl9pPr lvl="8"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8" r:id="rId7"/>
    <p:sldLayoutId id="2147483663" r:id="rId8"/>
    <p:sldLayoutId id="2147483669" r:id="rId9"/>
    <p:sldLayoutId id="2147483670" r:id="rId10"/>
    <p:sldLayoutId id="2147483674" r:id="rId11"/>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lt1"/>
            </a:gs>
          </a:gsLst>
          <a:path path="circle">
            <a:fillToRect l="50000" t="50000" r="50000" b="50000"/>
          </a:path>
          <a:tileRect/>
        </a:gradFill>
        <a:effectLst/>
      </p:bgPr>
    </p:bg>
    <p:spTree>
      <p:nvGrpSpPr>
        <p:cNvPr id="1" name="Shape 340"/>
        <p:cNvGrpSpPr/>
        <p:nvPr/>
      </p:nvGrpSpPr>
      <p:grpSpPr>
        <a:xfrm>
          <a:off x="0" y="0"/>
          <a:ext cx="0" cy="0"/>
          <a:chOff x="0" y="0"/>
          <a:chExt cx="0" cy="0"/>
        </a:xfrm>
      </p:grpSpPr>
      <p:sp>
        <p:nvSpPr>
          <p:cNvPr id="341" name="Google Shape;341;p28"/>
          <p:cNvSpPr txBox="1">
            <a:spLocks noGrp="1"/>
          </p:cNvSpPr>
          <p:nvPr>
            <p:ph type="ctrTitle"/>
          </p:nvPr>
        </p:nvSpPr>
        <p:spPr>
          <a:xfrm>
            <a:off x="1754666" y="1504794"/>
            <a:ext cx="5867059" cy="184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latin typeface="Bell MT" panose="02020503060305020303" pitchFamily="18" charset="0"/>
              </a:rPr>
              <a:t>Earthquake Prediction Model with Machine Learning</a:t>
            </a:r>
            <a:endParaRPr sz="4400" dirty="0">
              <a:latin typeface="Bell MT" panose="02020503060305020303" pitchFamily="18" charset="0"/>
            </a:endParaRPr>
          </a:p>
        </p:txBody>
      </p:sp>
      <p:sp>
        <p:nvSpPr>
          <p:cNvPr id="342" name="Google Shape;342;p28"/>
          <p:cNvSpPr txBox="1">
            <a:spLocks noGrp="1"/>
          </p:cNvSpPr>
          <p:nvPr>
            <p:ph type="subTitle" idx="1"/>
          </p:nvPr>
        </p:nvSpPr>
        <p:spPr>
          <a:xfrm>
            <a:off x="1730850" y="3428615"/>
            <a:ext cx="56823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Raleway ExtraBold" pitchFamily="2" charset="0"/>
              </a:rPr>
              <a:t> ML Team Gamma</a:t>
            </a:r>
          </a:p>
        </p:txBody>
      </p:sp>
      <p:grpSp>
        <p:nvGrpSpPr>
          <p:cNvPr id="343" name="Google Shape;343;p28"/>
          <p:cNvGrpSpPr/>
          <p:nvPr/>
        </p:nvGrpSpPr>
        <p:grpSpPr>
          <a:xfrm>
            <a:off x="-850768" y="2787188"/>
            <a:ext cx="2943176" cy="2942600"/>
            <a:chOff x="-564150" y="3589452"/>
            <a:chExt cx="2169844" cy="2038094"/>
          </a:xfrm>
        </p:grpSpPr>
        <p:sp>
          <p:nvSpPr>
            <p:cNvPr id="344" name="Google Shape;344;p28"/>
            <p:cNvSpPr/>
            <p:nvPr/>
          </p:nvSpPr>
          <p:spPr>
            <a:xfrm>
              <a:off x="-434046" y="3735967"/>
              <a:ext cx="1405680" cy="1112073"/>
            </a:xfrm>
            <a:custGeom>
              <a:avLst/>
              <a:gdLst/>
              <a:ahLst/>
              <a:cxnLst/>
              <a:rect l="l" t="t" r="r" b="b"/>
              <a:pathLst>
                <a:path w="36745" h="29070" extrusionOk="0">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232271" y="4016526"/>
              <a:ext cx="867738" cy="1270602"/>
            </a:xfrm>
            <a:custGeom>
              <a:avLst/>
              <a:gdLst/>
              <a:ahLst/>
              <a:cxnLst/>
              <a:rect l="l" t="t" r="r" b="b"/>
              <a:pathLst>
                <a:path w="22683" h="33214" extrusionOk="0">
                  <a:moveTo>
                    <a:pt x="21870" y="0"/>
                  </a:moveTo>
                  <a:cubicBezTo>
                    <a:pt x="21677" y="0"/>
                    <a:pt x="21485" y="74"/>
                    <a:pt x="21352" y="207"/>
                  </a:cubicBezTo>
                  <a:cubicBezTo>
                    <a:pt x="21056" y="503"/>
                    <a:pt x="21056" y="976"/>
                    <a:pt x="21352" y="1257"/>
                  </a:cubicBezTo>
                  <a:cubicBezTo>
                    <a:pt x="21470" y="1390"/>
                    <a:pt x="21648" y="1464"/>
                    <a:pt x="21811" y="1464"/>
                  </a:cubicBezTo>
                  <a:lnTo>
                    <a:pt x="21811" y="5841"/>
                  </a:lnTo>
                  <a:lnTo>
                    <a:pt x="14225" y="13426"/>
                  </a:lnTo>
                  <a:lnTo>
                    <a:pt x="8976" y="13426"/>
                  </a:lnTo>
                  <a:lnTo>
                    <a:pt x="3653" y="18749"/>
                  </a:lnTo>
                  <a:lnTo>
                    <a:pt x="3653" y="29469"/>
                  </a:lnTo>
                  <a:lnTo>
                    <a:pt x="1243" y="31879"/>
                  </a:lnTo>
                  <a:cubicBezTo>
                    <a:pt x="1118" y="31787"/>
                    <a:pt x="967" y="31742"/>
                    <a:pt x="816" y="31742"/>
                  </a:cubicBezTo>
                  <a:cubicBezTo>
                    <a:pt x="627" y="31742"/>
                    <a:pt x="436" y="31813"/>
                    <a:pt x="297" y="31953"/>
                  </a:cubicBezTo>
                  <a:cubicBezTo>
                    <a:pt x="1" y="32249"/>
                    <a:pt x="1" y="32707"/>
                    <a:pt x="297" y="33003"/>
                  </a:cubicBezTo>
                  <a:cubicBezTo>
                    <a:pt x="437" y="33143"/>
                    <a:pt x="626" y="33214"/>
                    <a:pt x="814" y="33214"/>
                  </a:cubicBezTo>
                  <a:cubicBezTo>
                    <a:pt x="1003" y="33214"/>
                    <a:pt x="1191" y="33143"/>
                    <a:pt x="1332" y="33003"/>
                  </a:cubicBezTo>
                  <a:cubicBezTo>
                    <a:pt x="1598" y="32737"/>
                    <a:pt x="1627" y="32323"/>
                    <a:pt x="1406" y="32027"/>
                  </a:cubicBezTo>
                  <a:lnTo>
                    <a:pt x="3875" y="29558"/>
                  </a:lnTo>
                  <a:lnTo>
                    <a:pt x="3875" y="18838"/>
                  </a:lnTo>
                  <a:lnTo>
                    <a:pt x="9065" y="13648"/>
                  </a:lnTo>
                  <a:lnTo>
                    <a:pt x="14314" y="13648"/>
                  </a:lnTo>
                  <a:lnTo>
                    <a:pt x="22032" y="5929"/>
                  </a:lnTo>
                  <a:lnTo>
                    <a:pt x="22032" y="1449"/>
                  </a:lnTo>
                  <a:cubicBezTo>
                    <a:pt x="22165" y="1420"/>
                    <a:pt x="22284" y="1361"/>
                    <a:pt x="22387" y="1257"/>
                  </a:cubicBezTo>
                  <a:cubicBezTo>
                    <a:pt x="22683" y="976"/>
                    <a:pt x="22683" y="503"/>
                    <a:pt x="22387" y="207"/>
                  </a:cubicBezTo>
                  <a:cubicBezTo>
                    <a:pt x="22239" y="74"/>
                    <a:pt x="22062" y="0"/>
                    <a:pt x="218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361631" y="4510315"/>
              <a:ext cx="674856" cy="657374"/>
            </a:xfrm>
            <a:custGeom>
              <a:avLst/>
              <a:gdLst/>
              <a:ahLst/>
              <a:cxnLst/>
              <a:rect l="l" t="t" r="r" b="b"/>
              <a:pathLst>
                <a:path w="17641" h="17184" extrusionOk="0">
                  <a:moveTo>
                    <a:pt x="16857" y="1"/>
                  </a:moveTo>
                  <a:cubicBezTo>
                    <a:pt x="16664" y="15"/>
                    <a:pt x="16487" y="104"/>
                    <a:pt x="16354" y="237"/>
                  </a:cubicBezTo>
                  <a:cubicBezTo>
                    <a:pt x="16221" y="385"/>
                    <a:pt x="16147" y="577"/>
                    <a:pt x="16147" y="769"/>
                  </a:cubicBezTo>
                  <a:cubicBezTo>
                    <a:pt x="16162" y="962"/>
                    <a:pt x="16236" y="1139"/>
                    <a:pt x="16369" y="1272"/>
                  </a:cubicBezTo>
                  <a:cubicBezTo>
                    <a:pt x="16369" y="1272"/>
                    <a:pt x="16383" y="1287"/>
                    <a:pt x="16383" y="1287"/>
                  </a:cubicBezTo>
                  <a:cubicBezTo>
                    <a:pt x="16502" y="1390"/>
                    <a:pt x="16650" y="1464"/>
                    <a:pt x="16812" y="1479"/>
                  </a:cubicBezTo>
                  <a:lnTo>
                    <a:pt x="16812" y="5826"/>
                  </a:lnTo>
                  <a:lnTo>
                    <a:pt x="9064" y="13574"/>
                  </a:lnTo>
                  <a:lnTo>
                    <a:pt x="3416" y="13574"/>
                  </a:lnTo>
                  <a:lnTo>
                    <a:pt x="1154" y="15837"/>
                  </a:lnTo>
                  <a:cubicBezTo>
                    <a:pt x="1050" y="15759"/>
                    <a:pt x="925" y="15715"/>
                    <a:pt x="786" y="15715"/>
                  </a:cubicBezTo>
                  <a:cubicBezTo>
                    <a:pt x="766" y="15715"/>
                    <a:pt x="746" y="15716"/>
                    <a:pt x="725" y="15718"/>
                  </a:cubicBezTo>
                  <a:cubicBezTo>
                    <a:pt x="311" y="15733"/>
                    <a:pt x="0" y="16073"/>
                    <a:pt x="15" y="16472"/>
                  </a:cubicBezTo>
                  <a:cubicBezTo>
                    <a:pt x="15" y="16665"/>
                    <a:pt x="104" y="16842"/>
                    <a:pt x="222" y="16975"/>
                  </a:cubicBezTo>
                  <a:cubicBezTo>
                    <a:pt x="359" y="17098"/>
                    <a:pt x="534" y="17184"/>
                    <a:pt x="736" y="17184"/>
                  </a:cubicBezTo>
                  <a:cubicBezTo>
                    <a:pt x="752" y="17184"/>
                    <a:pt x="768" y="17183"/>
                    <a:pt x="784" y="17182"/>
                  </a:cubicBezTo>
                  <a:cubicBezTo>
                    <a:pt x="1183" y="17167"/>
                    <a:pt x="1509" y="16827"/>
                    <a:pt x="1494" y="16428"/>
                  </a:cubicBezTo>
                  <a:cubicBezTo>
                    <a:pt x="1479" y="16251"/>
                    <a:pt x="1420" y="16103"/>
                    <a:pt x="1316" y="15984"/>
                  </a:cubicBezTo>
                  <a:lnTo>
                    <a:pt x="3505" y="13796"/>
                  </a:lnTo>
                  <a:lnTo>
                    <a:pt x="9153" y="13796"/>
                  </a:lnTo>
                  <a:lnTo>
                    <a:pt x="17034" y="5915"/>
                  </a:lnTo>
                  <a:lnTo>
                    <a:pt x="17034" y="1464"/>
                  </a:lnTo>
                  <a:cubicBezTo>
                    <a:pt x="17182" y="1435"/>
                    <a:pt x="17330" y="1361"/>
                    <a:pt x="17433" y="1243"/>
                  </a:cubicBezTo>
                  <a:cubicBezTo>
                    <a:pt x="17566" y="1095"/>
                    <a:pt x="17640" y="917"/>
                    <a:pt x="17626" y="710"/>
                  </a:cubicBezTo>
                  <a:cubicBezTo>
                    <a:pt x="17626" y="518"/>
                    <a:pt x="17537" y="341"/>
                    <a:pt x="17389" y="208"/>
                  </a:cubicBezTo>
                  <a:cubicBezTo>
                    <a:pt x="17256" y="74"/>
                    <a:pt x="17078" y="1"/>
                    <a:pt x="168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248108" y="3801573"/>
              <a:ext cx="763685" cy="661850"/>
            </a:xfrm>
            <a:custGeom>
              <a:avLst/>
              <a:gdLst/>
              <a:ahLst/>
              <a:cxnLst/>
              <a:rect l="l" t="t" r="r" b="b"/>
              <a:pathLst>
                <a:path w="19963" h="17301" extrusionOk="0">
                  <a:moveTo>
                    <a:pt x="19149" y="0"/>
                  </a:moveTo>
                  <a:cubicBezTo>
                    <a:pt x="18972" y="0"/>
                    <a:pt x="18779" y="60"/>
                    <a:pt x="18631" y="207"/>
                  </a:cubicBezTo>
                  <a:cubicBezTo>
                    <a:pt x="18365" y="474"/>
                    <a:pt x="18351" y="902"/>
                    <a:pt x="18572" y="1183"/>
                  </a:cubicBezTo>
                  <a:lnTo>
                    <a:pt x="11046" y="8724"/>
                  </a:lnTo>
                  <a:lnTo>
                    <a:pt x="5841" y="8724"/>
                  </a:lnTo>
                  <a:lnTo>
                    <a:pt x="622" y="13929"/>
                  </a:lnTo>
                  <a:lnTo>
                    <a:pt x="622" y="15851"/>
                  </a:lnTo>
                  <a:cubicBezTo>
                    <a:pt x="504" y="15881"/>
                    <a:pt x="385" y="15940"/>
                    <a:pt x="297" y="16043"/>
                  </a:cubicBezTo>
                  <a:cubicBezTo>
                    <a:pt x="1" y="16324"/>
                    <a:pt x="1" y="16798"/>
                    <a:pt x="297" y="17078"/>
                  </a:cubicBezTo>
                  <a:cubicBezTo>
                    <a:pt x="437" y="17226"/>
                    <a:pt x="626" y="17300"/>
                    <a:pt x="814" y="17300"/>
                  </a:cubicBezTo>
                  <a:cubicBezTo>
                    <a:pt x="1003" y="17300"/>
                    <a:pt x="1191" y="17226"/>
                    <a:pt x="1332" y="17078"/>
                  </a:cubicBezTo>
                  <a:cubicBezTo>
                    <a:pt x="1627" y="16798"/>
                    <a:pt x="1627" y="16324"/>
                    <a:pt x="1332" y="16043"/>
                  </a:cubicBezTo>
                  <a:cubicBezTo>
                    <a:pt x="1199" y="15896"/>
                    <a:pt x="1021" y="15836"/>
                    <a:pt x="844" y="15822"/>
                  </a:cubicBezTo>
                  <a:lnTo>
                    <a:pt x="844" y="14033"/>
                  </a:lnTo>
                  <a:lnTo>
                    <a:pt x="5930" y="8946"/>
                  </a:lnTo>
                  <a:lnTo>
                    <a:pt x="11135" y="8946"/>
                  </a:lnTo>
                  <a:lnTo>
                    <a:pt x="18735" y="1346"/>
                  </a:lnTo>
                  <a:cubicBezTo>
                    <a:pt x="18863" y="1429"/>
                    <a:pt x="19008" y="1471"/>
                    <a:pt x="19153" y="1471"/>
                  </a:cubicBezTo>
                  <a:cubicBezTo>
                    <a:pt x="19342" y="1471"/>
                    <a:pt x="19530" y="1400"/>
                    <a:pt x="19681" y="1257"/>
                  </a:cubicBezTo>
                  <a:cubicBezTo>
                    <a:pt x="19962" y="962"/>
                    <a:pt x="19962" y="503"/>
                    <a:pt x="19681" y="207"/>
                  </a:cubicBezTo>
                  <a:cubicBezTo>
                    <a:pt x="19533" y="60"/>
                    <a:pt x="19341" y="0"/>
                    <a:pt x="191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277356" y="5105939"/>
              <a:ext cx="470651" cy="221841"/>
            </a:xfrm>
            <a:custGeom>
              <a:avLst/>
              <a:gdLst/>
              <a:ahLst/>
              <a:cxnLst/>
              <a:rect l="l" t="t" r="r" b="b"/>
              <a:pathLst>
                <a:path w="12303" h="5799" extrusionOk="0">
                  <a:moveTo>
                    <a:pt x="11519" y="0"/>
                  </a:moveTo>
                  <a:cubicBezTo>
                    <a:pt x="11164" y="15"/>
                    <a:pt x="10883" y="267"/>
                    <a:pt x="10824" y="607"/>
                  </a:cubicBezTo>
                  <a:lnTo>
                    <a:pt x="4939" y="607"/>
                  </a:lnTo>
                  <a:lnTo>
                    <a:pt x="1124" y="4421"/>
                  </a:lnTo>
                  <a:cubicBezTo>
                    <a:pt x="1006" y="4362"/>
                    <a:pt x="873" y="4318"/>
                    <a:pt x="725" y="4318"/>
                  </a:cubicBezTo>
                  <a:cubicBezTo>
                    <a:pt x="326" y="4333"/>
                    <a:pt x="1" y="4688"/>
                    <a:pt x="15" y="5087"/>
                  </a:cubicBezTo>
                  <a:cubicBezTo>
                    <a:pt x="30" y="5279"/>
                    <a:pt x="104" y="5457"/>
                    <a:pt x="237" y="5590"/>
                  </a:cubicBezTo>
                  <a:cubicBezTo>
                    <a:pt x="237" y="5590"/>
                    <a:pt x="252" y="5604"/>
                    <a:pt x="252" y="5604"/>
                  </a:cubicBezTo>
                  <a:cubicBezTo>
                    <a:pt x="387" y="5726"/>
                    <a:pt x="560" y="5798"/>
                    <a:pt x="735" y="5798"/>
                  </a:cubicBezTo>
                  <a:cubicBezTo>
                    <a:pt x="752" y="5798"/>
                    <a:pt x="768" y="5798"/>
                    <a:pt x="784" y="5797"/>
                  </a:cubicBezTo>
                  <a:cubicBezTo>
                    <a:pt x="1198" y="5782"/>
                    <a:pt x="1509" y="5442"/>
                    <a:pt x="1494" y="5028"/>
                  </a:cubicBezTo>
                  <a:cubicBezTo>
                    <a:pt x="1494" y="4850"/>
                    <a:pt x="1405" y="4688"/>
                    <a:pt x="1302" y="4569"/>
                  </a:cubicBezTo>
                  <a:lnTo>
                    <a:pt x="5028" y="828"/>
                  </a:lnTo>
                  <a:lnTo>
                    <a:pt x="10824" y="828"/>
                  </a:lnTo>
                  <a:cubicBezTo>
                    <a:pt x="10839" y="991"/>
                    <a:pt x="10913" y="1139"/>
                    <a:pt x="11031" y="1257"/>
                  </a:cubicBezTo>
                  <a:cubicBezTo>
                    <a:pt x="11154" y="1381"/>
                    <a:pt x="11341" y="1466"/>
                    <a:pt x="11533" y="1466"/>
                  </a:cubicBezTo>
                  <a:cubicBezTo>
                    <a:pt x="11548" y="1466"/>
                    <a:pt x="11563" y="1465"/>
                    <a:pt x="11578" y="1464"/>
                  </a:cubicBezTo>
                  <a:cubicBezTo>
                    <a:pt x="11977" y="1449"/>
                    <a:pt x="12303" y="1109"/>
                    <a:pt x="12288" y="710"/>
                  </a:cubicBezTo>
                  <a:cubicBezTo>
                    <a:pt x="12273" y="311"/>
                    <a:pt x="11948"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301686" y="4910228"/>
              <a:ext cx="597926" cy="532357"/>
            </a:xfrm>
            <a:custGeom>
              <a:avLst/>
              <a:gdLst/>
              <a:ahLst/>
              <a:cxnLst/>
              <a:rect l="l" t="t" r="r" b="b"/>
              <a:pathLst>
                <a:path w="15630" h="13916" extrusionOk="0">
                  <a:moveTo>
                    <a:pt x="14831" y="0"/>
                  </a:moveTo>
                  <a:cubicBezTo>
                    <a:pt x="14639" y="0"/>
                    <a:pt x="14447" y="60"/>
                    <a:pt x="14299" y="207"/>
                  </a:cubicBezTo>
                  <a:cubicBezTo>
                    <a:pt x="14018" y="503"/>
                    <a:pt x="14018" y="961"/>
                    <a:pt x="14299" y="1257"/>
                  </a:cubicBezTo>
                  <a:cubicBezTo>
                    <a:pt x="14432" y="1376"/>
                    <a:pt x="14580" y="1449"/>
                    <a:pt x="14743" y="1464"/>
                  </a:cubicBezTo>
                  <a:lnTo>
                    <a:pt x="14743" y="5974"/>
                  </a:lnTo>
                  <a:lnTo>
                    <a:pt x="12303" y="8429"/>
                  </a:lnTo>
                  <a:lnTo>
                    <a:pt x="5383" y="8429"/>
                  </a:lnTo>
                  <a:lnTo>
                    <a:pt x="1198" y="12598"/>
                  </a:lnTo>
                  <a:cubicBezTo>
                    <a:pt x="1065" y="12495"/>
                    <a:pt x="903" y="12436"/>
                    <a:pt x="725" y="12436"/>
                  </a:cubicBezTo>
                  <a:cubicBezTo>
                    <a:pt x="311" y="12465"/>
                    <a:pt x="1" y="12805"/>
                    <a:pt x="15" y="13204"/>
                  </a:cubicBezTo>
                  <a:cubicBezTo>
                    <a:pt x="15" y="13397"/>
                    <a:pt x="104" y="13574"/>
                    <a:pt x="222" y="13707"/>
                  </a:cubicBezTo>
                  <a:cubicBezTo>
                    <a:pt x="360" y="13831"/>
                    <a:pt x="535" y="13916"/>
                    <a:pt x="725" y="13916"/>
                  </a:cubicBezTo>
                  <a:cubicBezTo>
                    <a:pt x="739" y="13916"/>
                    <a:pt x="754" y="13915"/>
                    <a:pt x="770" y="13914"/>
                  </a:cubicBezTo>
                  <a:cubicBezTo>
                    <a:pt x="1184" y="13899"/>
                    <a:pt x="1509" y="13559"/>
                    <a:pt x="1479" y="13145"/>
                  </a:cubicBezTo>
                  <a:cubicBezTo>
                    <a:pt x="1479" y="13012"/>
                    <a:pt x="1435" y="12879"/>
                    <a:pt x="1361" y="12761"/>
                  </a:cubicBezTo>
                  <a:lnTo>
                    <a:pt x="5472" y="8650"/>
                  </a:lnTo>
                  <a:lnTo>
                    <a:pt x="12392" y="8650"/>
                  </a:lnTo>
                  <a:lnTo>
                    <a:pt x="14964" y="6063"/>
                  </a:lnTo>
                  <a:lnTo>
                    <a:pt x="14964" y="1464"/>
                  </a:lnTo>
                  <a:cubicBezTo>
                    <a:pt x="15112" y="1435"/>
                    <a:pt x="15245" y="1361"/>
                    <a:pt x="15349" y="1257"/>
                  </a:cubicBezTo>
                  <a:cubicBezTo>
                    <a:pt x="15630" y="961"/>
                    <a:pt x="15630" y="503"/>
                    <a:pt x="15349" y="207"/>
                  </a:cubicBezTo>
                  <a:cubicBezTo>
                    <a:pt x="15201" y="60"/>
                    <a:pt x="15009" y="0"/>
                    <a:pt x="1483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95912" y="3984277"/>
              <a:ext cx="1620061" cy="1527905"/>
            </a:xfrm>
            <a:custGeom>
              <a:avLst/>
              <a:gdLst/>
              <a:ahLst/>
              <a:cxnLst/>
              <a:rect l="l" t="t" r="r" b="b"/>
              <a:pathLst>
                <a:path w="42349" h="39940" extrusionOk="0">
                  <a:moveTo>
                    <a:pt x="35118" y="0"/>
                  </a:moveTo>
                  <a:cubicBezTo>
                    <a:pt x="34926" y="0"/>
                    <a:pt x="34748" y="74"/>
                    <a:pt x="34600" y="222"/>
                  </a:cubicBezTo>
                  <a:cubicBezTo>
                    <a:pt x="34305" y="518"/>
                    <a:pt x="34305" y="976"/>
                    <a:pt x="34600" y="1272"/>
                  </a:cubicBezTo>
                  <a:cubicBezTo>
                    <a:pt x="34748" y="1420"/>
                    <a:pt x="34941" y="1479"/>
                    <a:pt x="35133" y="1479"/>
                  </a:cubicBezTo>
                  <a:lnTo>
                    <a:pt x="35133" y="7586"/>
                  </a:lnTo>
                  <a:lnTo>
                    <a:pt x="33994" y="8724"/>
                  </a:lnTo>
                  <a:lnTo>
                    <a:pt x="33994" y="8902"/>
                  </a:lnTo>
                  <a:lnTo>
                    <a:pt x="26601" y="16310"/>
                  </a:lnTo>
                  <a:lnTo>
                    <a:pt x="21544" y="16310"/>
                  </a:lnTo>
                  <a:lnTo>
                    <a:pt x="17419" y="20435"/>
                  </a:lnTo>
                  <a:lnTo>
                    <a:pt x="17419" y="31318"/>
                  </a:lnTo>
                  <a:lnTo>
                    <a:pt x="12953" y="35783"/>
                  </a:lnTo>
                  <a:lnTo>
                    <a:pt x="4037" y="35783"/>
                  </a:lnTo>
                  <a:lnTo>
                    <a:pt x="1198" y="38622"/>
                  </a:lnTo>
                  <a:cubicBezTo>
                    <a:pt x="1065" y="38518"/>
                    <a:pt x="888" y="38459"/>
                    <a:pt x="725" y="38459"/>
                  </a:cubicBezTo>
                  <a:cubicBezTo>
                    <a:pt x="518" y="38474"/>
                    <a:pt x="341" y="38563"/>
                    <a:pt x="208" y="38696"/>
                  </a:cubicBezTo>
                  <a:cubicBezTo>
                    <a:pt x="75" y="38844"/>
                    <a:pt x="1" y="39036"/>
                    <a:pt x="16" y="39228"/>
                  </a:cubicBezTo>
                  <a:cubicBezTo>
                    <a:pt x="16" y="39420"/>
                    <a:pt x="89" y="39598"/>
                    <a:pt x="223" y="39731"/>
                  </a:cubicBezTo>
                  <a:cubicBezTo>
                    <a:pt x="237" y="39731"/>
                    <a:pt x="237" y="39746"/>
                    <a:pt x="252" y="39746"/>
                  </a:cubicBezTo>
                  <a:cubicBezTo>
                    <a:pt x="387" y="39868"/>
                    <a:pt x="548" y="39940"/>
                    <a:pt x="733" y="39940"/>
                  </a:cubicBezTo>
                  <a:cubicBezTo>
                    <a:pt x="750" y="39940"/>
                    <a:pt x="767" y="39939"/>
                    <a:pt x="784" y="39938"/>
                  </a:cubicBezTo>
                  <a:cubicBezTo>
                    <a:pt x="977" y="39938"/>
                    <a:pt x="1154" y="39849"/>
                    <a:pt x="1287" y="39701"/>
                  </a:cubicBezTo>
                  <a:cubicBezTo>
                    <a:pt x="1420" y="39568"/>
                    <a:pt x="1494" y="39376"/>
                    <a:pt x="1494" y="39169"/>
                  </a:cubicBezTo>
                  <a:cubicBezTo>
                    <a:pt x="1479" y="39036"/>
                    <a:pt x="1435" y="38888"/>
                    <a:pt x="1346" y="38770"/>
                  </a:cubicBezTo>
                  <a:lnTo>
                    <a:pt x="4126" y="36005"/>
                  </a:lnTo>
                  <a:lnTo>
                    <a:pt x="13042" y="36005"/>
                  </a:lnTo>
                  <a:lnTo>
                    <a:pt x="17641" y="31406"/>
                  </a:lnTo>
                  <a:lnTo>
                    <a:pt x="17641" y="20524"/>
                  </a:lnTo>
                  <a:lnTo>
                    <a:pt x="21633" y="16517"/>
                  </a:lnTo>
                  <a:lnTo>
                    <a:pt x="26690" y="16517"/>
                  </a:lnTo>
                  <a:lnTo>
                    <a:pt x="33994" y="9212"/>
                  </a:lnTo>
                  <a:lnTo>
                    <a:pt x="33994" y="12125"/>
                  </a:lnTo>
                  <a:lnTo>
                    <a:pt x="38016" y="12125"/>
                  </a:lnTo>
                  <a:lnTo>
                    <a:pt x="42171" y="7970"/>
                  </a:lnTo>
                  <a:lnTo>
                    <a:pt x="42348" y="7793"/>
                  </a:lnTo>
                  <a:cubicBezTo>
                    <a:pt x="42289" y="7748"/>
                    <a:pt x="42245" y="7689"/>
                    <a:pt x="42186" y="7645"/>
                  </a:cubicBezTo>
                  <a:lnTo>
                    <a:pt x="37913" y="11903"/>
                  </a:lnTo>
                  <a:lnTo>
                    <a:pt x="34216" y="11903"/>
                  </a:lnTo>
                  <a:lnTo>
                    <a:pt x="34216" y="9005"/>
                  </a:lnTo>
                  <a:lnTo>
                    <a:pt x="35355" y="7867"/>
                  </a:lnTo>
                  <a:lnTo>
                    <a:pt x="35355" y="7689"/>
                  </a:lnTo>
                  <a:lnTo>
                    <a:pt x="39598" y="3446"/>
                  </a:lnTo>
                  <a:cubicBezTo>
                    <a:pt x="39569" y="3372"/>
                    <a:pt x="39539" y="3298"/>
                    <a:pt x="39509" y="3224"/>
                  </a:cubicBezTo>
                  <a:lnTo>
                    <a:pt x="38874" y="3845"/>
                  </a:lnTo>
                  <a:lnTo>
                    <a:pt x="35355" y="7379"/>
                  </a:lnTo>
                  <a:lnTo>
                    <a:pt x="35355" y="1449"/>
                  </a:lnTo>
                  <a:cubicBezTo>
                    <a:pt x="35458" y="1405"/>
                    <a:pt x="35562" y="1346"/>
                    <a:pt x="35650" y="1272"/>
                  </a:cubicBezTo>
                  <a:cubicBezTo>
                    <a:pt x="35931" y="976"/>
                    <a:pt x="35931" y="518"/>
                    <a:pt x="35650" y="222"/>
                  </a:cubicBezTo>
                  <a:cubicBezTo>
                    <a:pt x="35502" y="74"/>
                    <a:pt x="35310" y="0"/>
                    <a:pt x="3511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564150" y="3615465"/>
              <a:ext cx="1260311" cy="1109280"/>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186272" y="3843998"/>
              <a:ext cx="422565" cy="419160"/>
            </a:xfrm>
            <a:custGeom>
              <a:avLst/>
              <a:gdLst/>
              <a:ahLst/>
              <a:cxnLst/>
              <a:rect l="l" t="t" r="r" b="b"/>
              <a:pathLst>
                <a:path w="11046" h="10957" extrusionOk="0">
                  <a:moveTo>
                    <a:pt x="10232" y="0"/>
                  </a:moveTo>
                  <a:cubicBezTo>
                    <a:pt x="10040" y="0"/>
                    <a:pt x="9862" y="74"/>
                    <a:pt x="9715" y="207"/>
                  </a:cubicBezTo>
                  <a:cubicBezTo>
                    <a:pt x="9419" y="503"/>
                    <a:pt x="9419" y="962"/>
                    <a:pt x="9715" y="1257"/>
                  </a:cubicBezTo>
                  <a:cubicBezTo>
                    <a:pt x="9848" y="1390"/>
                    <a:pt x="10025" y="1464"/>
                    <a:pt x="10217" y="1464"/>
                  </a:cubicBezTo>
                  <a:lnTo>
                    <a:pt x="10217" y="4436"/>
                  </a:lnTo>
                  <a:lnTo>
                    <a:pt x="3918" y="10735"/>
                  </a:lnTo>
                  <a:lnTo>
                    <a:pt x="207" y="10735"/>
                  </a:lnTo>
                  <a:lnTo>
                    <a:pt x="207" y="7660"/>
                  </a:lnTo>
                  <a:lnTo>
                    <a:pt x="6417" y="1449"/>
                  </a:lnTo>
                  <a:cubicBezTo>
                    <a:pt x="6548" y="1535"/>
                    <a:pt x="6700" y="1579"/>
                    <a:pt x="6851" y="1579"/>
                  </a:cubicBezTo>
                  <a:cubicBezTo>
                    <a:pt x="7041" y="1579"/>
                    <a:pt x="7230" y="1509"/>
                    <a:pt x="7378" y="1361"/>
                  </a:cubicBezTo>
                  <a:cubicBezTo>
                    <a:pt x="7659" y="1080"/>
                    <a:pt x="7659" y="607"/>
                    <a:pt x="7378" y="326"/>
                  </a:cubicBezTo>
                  <a:cubicBezTo>
                    <a:pt x="7231" y="178"/>
                    <a:pt x="7038" y="104"/>
                    <a:pt x="6848" y="104"/>
                  </a:cubicBezTo>
                  <a:cubicBezTo>
                    <a:pt x="6658" y="104"/>
                    <a:pt x="6469" y="178"/>
                    <a:pt x="6329" y="326"/>
                  </a:cubicBezTo>
                  <a:cubicBezTo>
                    <a:pt x="6062" y="577"/>
                    <a:pt x="6048" y="1006"/>
                    <a:pt x="6269" y="1287"/>
                  </a:cubicBezTo>
                  <a:lnTo>
                    <a:pt x="0" y="7556"/>
                  </a:lnTo>
                  <a:lnTo>
                    <a:pt x="0" y="10957"/>
                  </a:lnTo>
                  <a:lnTo>
                    <a:pt x="4007" y="10957"/>
                  </a:lnTo>
                  <a:lnTo>
                    <a:pt x="10439" y="4525"/>
                  </a:lnTo>
                  <a:lnTo>
                    <a:pt x="10439" y="1435"/>
                  </a:lnTo>
                  <a:cubicBezTo>
                    <a:pt x="10557" y="1405"/>
                    <a:pt x="10661" y="1346"/>
                    <a:pt x="10750" y="1257"/>
                  </a:cubicBezTo>
                  <a:cubicBezTo>
                    <a:pt x="11045" y="962"/>
                    <a:pt x="11045" y="503"/>
                    <a:pt x="10750" y="207"/>
                  </a:cubicBezTo>
                  <a:cubicBezTo>
                    <a:pt x="10617" y="74"/>
                    <a:pt x="10424" y="0"/>
                    <a:pt x="10232"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429129" y="3589452"/>
              <a:ext cx="483084" cy="398808"/>
            </a:xfrm>
            <a:custGeom>
              <a:avLst/>
              <a:gdLst/>
              <a:ahLst/>
              <a:cxnLst/>
              <a:rect l="l" t="t" r="r" b="b"/>
              <a:pathLst>
                <a:path w="12628" h="10425" extrusionOk="0">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349368" y="3896598"/>
              <a:ext cx="768199" cy="662424"/>
            </a:xfrm>
            <a:custGeom>
              <a:avLst/>
              <a:gdLst/>
              <a:ahLst/>
              <a:cxnLst/>
              <a:rect l="l" t="t" r="r" b="b"/>
              <a:pathLst>
                <a:path w="20081" h="17316" extrusionOk="0">
                  <a:moveTo>
                    <a:pt x="19282" y="1"/>
                  </a:moveTo>
                  <a:cubicBezTo>
                    <a:pt x="19090" y="1"/>
                    <a:pt x="18897" y="60"/>
                    <a:pt x="18750" y="208"/>
                  </a:cubicBezTo>
                  <a:cubicBezTo>
                    <a:pt x="18469" y="488"/>
                    <a:pt x="18469" y="947"/>
                    <a:pt x="18735" y="1228"/>
                  </a:cubicBezTo>
                  <a:lnTo>
                    <a:pt x="13663" y="6299"/>
                  </a:lnTo>
                  <a:lnTo>
                    <a:pt x="13663" y="8976"/>
                  </a:lnTo>
                  <a:lnTo>
                    <a:pt x="8798" y="13840"/>
                  </a:lnTo>
                  <a:lnTo>
                    <a:pt x="3165" y="14077"/>
                  </a:lnTo>
                  <a:lnTo>
                    <a:pt x="3121" y="14092"/>
                  </a:lnTo>
                  <a:lnTo>
                    <a:pt x="1228" y="15970"/>
                  </a:lnTo>
                  <a:cubicBezTo>
                    <a:pt x="1103" y="15884"/>
                    <a:pt x="956" y="15840"/>
                    <a:pt x="806" y="15840"/>
                  </a:cubicBezTo>
                  <a:cubicBezTo>
                    <a:pt x="619" y="15840"/>
                    <a:pt x="430" y="15910"/>
                    <a:pt x="282" y="16058"/>
                  </a:cubicBezTo>
                  <a:cubicBezTo>
                    <a:pt x="1" y="16339"/>
                    <a:pt x="1" y="16812"/>
                    <a:pt x="282" y="17093"/>
                  </a:cubicBezTo>
                  <a:cubicBezTo>
                    <a:pt x="429" y="17241"/>
                    <a:pt x="622" y="17315"/>
                    <a:pt x="812" y="17315"/>
                  </a:cubicBezTo>
                  <a:cubicBezTo>
                    <a:pt x="1002" y="17315"/>
                    <a:pt x="1191" y="17241"/>
                    <a:pt x="1331" y="17093"/>
                  </a:cubicBezTo>
                  <a:cubicBezTo>
                    <a:pt x="1598" y="16842"/>
                    <a:pt x="1612" y="16413"/>
                    <a:pt x="1391" y="16132"/>
                  </a:cubicBezTo>
                  <a:lnTo>
                    <a:pt x="3224" y="14299"/>
                  </a:lnTo>
                  <a:lnTo>
                    <a:pt x="8843" y="14062"/>
                  </a:lnTo>
                  <a:lnTo>
                    <a:pt x="8887" y="14062"/>
                  </a:lnTo>
                  <a:lnTo>
                    <a:pt x="13885" y="9064"/>
                  </a:lnTo>
                  <a:lnTo>
                    <a:pt x="13885" y="6388"/>
                  </a:lnTo>
                  <a:lnTo>
                    <a:pt x="18912" y="1376"/>
                  </a:lnTo>
                  <a:cubicBezTo>
                    <a:pt x="19024" y="1440"/>
                    <a:pt x="19150" y="1472"/>
                    <a:pt x="19276" y="1472"/>
                  </a:cubicBezTo>
                  <a:cubicBezTo>
                    <a:pt x="19467" y="1472"/>
                    <a:pt x="19657" y="1400"/>
                    <a:pt x="19799" y="1257"/>
                  </a:cubicBezTo>
                  <a:cubicBezTo>
                    <a:pt x="20080" y="962"/>
                    <a:pt x="20080" y="503"/>
                    <a:pt x="19799" y="208"/>
                  </a:cubicBezTo>
                  <a:cubicBezTo>
                    <a:pt x="19651" y="60"/>
                    <a:pt x="19459" y="1"/>
                    <a:pt x="1928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56950" y="4814630"/>
              <a:ext cx="246094" cy="246668"/>
            </a:xfrm>
            <a:custGeom>
              <a:avLst/>
              <a:gdLst/>
              <a:ahLst/>
              <a:cxnLst/>
              <a:rect l="l" t="t" r="r" b="b"/>
              <a:pathLst>
                <a:path w="6433" h="6448" extrusionOk="0">
                  <a:moveTo>
                    <a:pt x="5619" y="1"/>
                  </a:moveTo>
                  <a:cubicBezTo>
                    <a:pt x="5441" y="1"/>
                    <a:pt x="5249" y="74"/>
                    <a:pt x="5101" y="208"/>
                  </a:cubicBezTo>
                  <a:cubicBezTo>
                    <a:pt x="4835" y="474"/>
                    <a:pt x="4820" y="888"/>
                    <a:pt x="5042" y="1183"/>
                  </a:cubicBezTo>
                  <a:lnTo>
                    <a:pt x="1139" y="5087"/>
                  </a:lnTo>
                  <a:cubicBezTo>
                    <a:pt x="1023" y="5010"/>
                    <a:pt x="895" y="4966"/>
                    <a:pt x="766" y="4966"/>
                  </a:cubicBezTo>
                  <a:cubicBezTo>
                    <a:pt x="747" y="4966"/>
                    <a:pt x="729" y="4967"/>
                    <a:pt x="710" y="4969"/>
                  </a:cubicBezTo>
                  <a:cubicBezTo>
                    <a:pt x="518" y="4969"/>
                    <a:pt x="325" y="5057"/>
                    <a:pt x="192" y="5205"/>
                  </a:cubicBezTo>
                  <a:cubicBezTo>
                    <a:pt x="59" y="5353"/>
                    <a:pt x="0" y="5531"/>
                    <a:pt x="0" y="5738"/>
                  </a:cubicBezTo>
                  <a:cubicBezTo>
                    <a:pt x="15" y="5915"/>
                    <a:pt x="89" y="6092"/>
                    <a:pt x="222" y="6226"/>
                  </a:cubicBezTo>
                  <a:cubicBezTo>
                    <a:pt x="222" y="6226"/>
                    <a:pt x="237" y="6240"/>
                    <a:pt x="237" y="6240"/>
                  </a:cubicBezTo>
                  <a:cubicBezTo>
                    <a:pt x="385" y="6373"/>
                    <a:pt x="577" y="6447"/>
                    <a:pt x="769" y="6447"/>
                  </a:cubicBezTo>
                  <a:cubicBezTo>
                    <a:pt x="961" y="6433"/>
                    <a:pt x="1153" y="6344"/>
                    <a:pt x="1287" y="6211"/>
                  </a:cubicBezTo>
                  <a:cubicBezTo>
                    <a:pt x="1420" y="6063"/>
                    <a:pt x="1479" y="5871"/>
                    <a:pt x="1479" y="5678"/>
                  </a:cubicBezTo>
                  <a:cubicBezTo>
                    <a:pt x="1464" y="5516"/>
                    <a:pt x="1405" y="5353"/>
                    <a:pt x="1301" y="5235"/>
                  </a:cubicBezTo>
                  <a:lnTo>
                    <a:pt x="5190" y="1331"/>
                  </a:lnTo>
                  <a:cubicBezTo>
                    <a:pt x="5324" y="1425"/>
                    <a:pt x="5479" y="1473"/>
                    <a:pt x="5634" y="1473"/>
                  </a:cubicBezTo>
                  <a:cubicBezTo>
                    <a:pt x="5820" y="1473"/>
                    <a:pt x="6006" y="1403"/>
                    <a:pt x="6151" y="1257"/>
                  </a:cubicBezTo>
                  <a:cubicBezTo>
                    <a:pt x="6432" y="976"/>
                    <a:pt x="6432" y="503"/>
                    <a:pt x="6151" y="208"/>
                  </a:cubicBezTo>
                  <a:cubicBezTo>
                    <a:pt x="6003" y="74"/>
                    <a:pt x="5811" y="1"/>
                    <a:pt x="561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483816" y="4384190"/>
              <a:ext cx="493834" cy="334961"/>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370123" y="4637014"/>
              <a:ext cx="609823" cy="376773"/>
            </a:xfrm>
            <a:custGeom>
              <a:avLst/>
              <a:gdLst/>
              <a:ahLst/>
              <a:cxnLst/>
              <a:rect l="l" t="t" r="r" b="b"/>
              <a:pathLst>
                <a:path w="15941" h="9849" extrusionOk="0">
                  <a:moveTo>
                    <a:pt x="15156" y="1"/>
                  </a:moveTo>
                  <a:cubicBezTo>
                    <a:pt x="14757" y="15"/>
                    <a:pt x="14432" y="356"/>
                    <a:pt x="14447" y="755"/>
                  </a:cubicBezTo>
                  <a:cubicBezTo>
                    <a:pt x="14461" y="903"/>
                    <a:pt x="14506" y="1036"/>
                    <a:pt x="14595" y="1154"/>
                  </a:cubicBezTo>
                  <a:lnTo>
                    <a:pt x="9567" y="6166"/>
                  </a:lnTo>
                  <a:lnTo>
                    <a:pt x="3461" y="6166"/>
                  </a:lnTo>
                  <a:lnTo>
                    <a:pt x="1139" y="8488"/>
                  </a:lnTo>
                  <a:cubicBezTo>
                    <a:pt x="1036" y="8410"/>
                    <a:pt x="910" y="8367"/>
                    <a:pt x="772" y="8367"/>
                  </a:cubicBezTo>
                  <a:cubicBezTo>
                    <a:pt x="751" y="8367"/>
                    <a:pt x="731" y="8368"/>
                    <a:pt x="710" y="8370"/>
                  </a:cubicBezTo>
                  <a:cubicBezTo>
                    <a:pt x="518" y="8370"/>
                    <a:pt x="341" y="8458"/>
                    <a:pt x="208" y="8606"/>
                  </a:cubicBezTo>
                  <a:cubicBezTo>
                    <a:pt x="60" y="8754"/>
                    <a:pt x="1" y="8932"/>
                    <a:pt x="1" y="9139"/>
                  </a:cubicBezTo>
                  <a:cubicBezTo>
                    <a:pt x="15" y="9316"/>
                    <a:pt x="89" y="9493"/>
                    <a:pt x="222" y="9626"/>
                  </a:cubicBezTo>
                  <a:cubicBezTo>
                    <a:pt x="222" y="9641"/>
                    <a:pt x="237" y="9641"/>
                    <a:pt x="237" y="9641"/>
                  </a:cubicBezTo>
                  <a:cubicBezTo>
                    <a:pt x="385" y="9789"/>
                    <a:pt x="577" y="9848"/>
                    <a:pt x="769" y="9848"/>
                  </a:cubicBezTo>
                  <a:cubicBezTo>
                    <a:pt x="962" y="9833"/>
                    <a:pt x="1154" y="9760"/>
                    <a:pt x="1287" y="9612"/>
                  </a:cubicBezTo>
                  <a:cubicBezTo>
                    <a:pt x="1420" y="9464"/>
                    <a:pt x="1494" y="9272"/>
                    <a:pt x="1479" y="9079"/>
                  </a:cubicBezTo>
                  <a:cubicBezTo>
                    <a:pt x="1479" y="8917"/>
                    <a:pt x="1405" y="8754"/>
                    <a:pt x="1302" y="8636"/>
                  </a:cubicBezTo>
                  <a:lnTo>
                    <a:pt x="3549" y="6388"/>
                  </a:lnTo>
                  <a:lnTo>
                    <a:pt x="9656" y="6388"/>
                  </a:lnTo>
                  <a:lnTo>
                    <a:pt x="14742" y="1317"/>
                  </a:lnTo>
                  <a:cubicBezTo>
                    <a:pt x="14862" y="1410"/>
                    <a:pt x="15017" y="1467"/>
                    <a:pt x="15165" y="1467"/>
                  </a:cubicBezTo>
                  <a:cubicBezTo>
                    <a:pt x="15182" y="1467"/>
                    <a:pt x="15199" y="1466"/>
                    <a:pt x="15216" y="1464"/>
                  </a:cubicBezTo>
                  <a:cubicBezTo>
                    <a:pt x="15630" y="1450"/>
                    <a:pt x="15940" y="1110"/>
                    <a:pt x="15925" y="710"/>
                  </a:cubicBezTo>
                  <a:cubicBezTo>
                    <a:pt x="15911" y="311"/>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444796" y="3627936"/>
              <a:ext cx="1311764" cy="1137551"/>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303369" y="4423783"/>
              <a:ext cx="168016" cy="56579"/>
            </a:xfrm>
            <a:custGeom>
              <a:avLst/>
              <a:gdLst/>
              <a:ahLst/>
              <a:cxnLst/>
              <a:rect l="l" t="t" r="r" b="b"/>
              <a:pathLst>
                <a:path w="4392" h="1479" extrusionOk="0">
                  <a:moveTo>
                    <a:pt x="725" y="0"/>
                  </a:moveTo>
                  <a:cubicBezTo>
                    <a:pt x="311" y="15"/>
                    <a:pt x="0" y="355"/>
                    <a:pt x="15" y="769"/>
                  </a:cubicBezTo>
                  <a:cubicBezTo>
                    <a:pt x="15" y="961"/>
                    <a:pt x="89" y="1124"/>
                    <a:pt x="222" y="1257"/>
                  </a:cubicBezTo>
                  <a:cubicBezTo>
                    <a:pt x="237" y="1272"/>
                    <a:pt x="237" y="1272"/>
                    <a:pt x="252" y="1287"/>
                  </a:cubicBezTo>
                  <a:cubicBezTo>
                    <a:pt x="400" y="1420"/>
                    <a:pt x="577" y="1479"/>
                    <a:pt x="784" y="1479"/>
                  </a:cubicBezTo>
                  <a:cubicBezTo>
                    <a:pt x="1124" y="1464"/>
                    <a:pt x="1405" y="1213"/>
                    <a:pt x="1464" y="887"/>
                  </a:cubicBezTo>
                  <a:lnTo>
                    <a:pt x="2913" y="887"/>
                  </a:lnTo>
                  <a:cubicBezTo>
                    <a:pt x="2943" y="1035"/>
                    <a:pt x="3017" y="1168"/>
                    <a:pt x="3105" y="1257"/>
                  </a:cubicBezTo>
                  <a:cubicBezTo>
                    <a:pt x="3253" y="1405"/>
                    <a:pt x="3446" y="1479"/>
                    <a:pt x="3667" y="1479"/>
                  </a:cubicBezTo>
                  <a:cubicBezTo>
                    <a:pt x="4067" y="1464"/>
                    <a:pt x="4392" y="1124"/>
                    <a:pt x="4377" y="710"/>
                  </a:cubicBezTo>
                  <a:cubicBezTo>
                    <a:pt x="4362" y="311"/>
                    <a:pt x="4022" y="0"/>
                    <a:pt x="3638" y="0"/>
                  </a:cubicBezTo>
                  <a:lnTo>
                    <a:pt x="3608" y="0"/>
                  </a:lnTo>
                  <a:cubicBezTo>
                    <a:pt x="3224" y="15"/>
                    <a:pt x="2928" y="311"/>
                    <a:pt x="2898" y="666"/>
                  </a:cubicBezTo>
                  <a:lnTo>
                    <a:pt x="1479" y="666"/>
                  </a:lnTo>
                  <a:cubicBezTo>
                    <a:pt x="1464" y="488"/>
                    <a:pt x="1390" y="326"/>
                    <a:pt x="1257" y="192"/>
                  </a:cubicBezTo>
                  <a:cubicBezTo>
                    <a:pt x="1109" y="59"/>
                    <a:pt x="917" y="0"/>
                    <a:pt x="72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48259" y="4185649"/>
              <a:ext cx="467820" cy="177656"/>
            </a:xfrm>
            <a:custGeom>
              <a:avLst/>
              <a:gdLst/>
              <a:ahLst/>
              <a:cxnLst/>
              <a:rect l="l" t="t" r="r" b="b"/>
              <a:pathLst>
                <a:path w="12229" h="4644" extrusionOk="0">
                  <a:moveTo>
                    <a:pt x="11459" y="0"/>
                  </a:moveTo>
                  <a:cubicBezTo>
                    <a:pt x="11267" y="0"/>
                    <a:pt x="11075" y="89"/>
                    <a:pt x="10942" y="237"/>
                  </a:cubicBezTo>
                  <a:cubicBezTo>
                    <a:pt x="10809" y="385"/>
                    <a:pt x="10735" y="562"/>
                    <a:pt x="10750" y="769"/>
                  </a:cubicBezTo>
                  <a:cubicBezTo>
                    <a:pt x="10750" y="917"/>
                    <a:pt x="10809" y="1050"/>
                    <a:pt x="10897" y="1168"/>
                  </a:cubicBezTo>
                  <a:lnTo>
                    <a:pt x="8783" y="3283"/>
                  </a:lnTo>
                  <a:cubicBezTo>
                    <a:pt x="8650" y="3179"/>
                    <a:pt x="8487" y="3135"/>
                    <a:pt x="8310" y="3135"/>
                  </a:cubicBezTo>
                  <a:cubicBezTo>
                    <a:pt x="8118" y="3150"/>
                    <a:pt x="7940" y="3224"/>
                    <a:pt x="7807" y="3372"/>
                  </a:cubicBezTo>
                  <a:cubicBezTo>
                    <a:pt x="7704" y="3490"/>
                    <a:pt x="7630" y="3623"/>
                    <a:pt x="7615" y="3771"/>
                  </a:cubicBezTo>
                  <a:lnTo>
                    <a:pt x="1479" y="3771"/>
                  </a:lnTo>
                  <a:cubicBezTo>
                    <a:pt x="1421" y="3425"/>
                    <a:pt x="1111" y="3164"/>
                    <a:pt x="754" y="3164"/>
                  </a:cubicBezTo>
                  <a:cubicBezTo>
                    <a:pt x="744" y="3164"/>
                    <a:pt x="734" y="3164"/>
                    <a:pt x="725" y="3165"/>
                  </a:cubicBezTo>
                  <a:cubicBezTo>
                    <a:pt x="325" y="3179"/>
                    <a:pt x="0" y="3519"/>
                    <a:pt x="15" y="3933"/>
                  </a:cubicBezTo>
                  <a:cubicBezTo>
                    <a:pt x="30" y="4126"/>
                    <a:pt x="104" y="4288"/>
                    <a:pt x="237" y="4421"/>
                  </a:cubicBezTo>
                  <a:cubicBezTo>
                    <a:pt x="370" y="4554"/>
                    <a:pt x="577" y="4643"/>
                    <a:pt x="784" y="4643"/>
                  </a:cubicBezTo>
                  <a:cubicBezTo>
                    <a:pt x="1153" y="4628"/>
                    <a:pt x="1449" y="4347"/>
                    <a:pt x="1493" y="3993"/>
                  </a:cubicBezTo>
                  <a:lnTo>
                    <a:pt x="7615" y="3993"/>
                  </a:lnTo>
                  <a:cubicBezTo>
                    <a:pt x="7645" y="4140"/>
                    <a:pt x="7704" y="4288"/>
                    <a:pt x="7822" y="4392"/>
                  </a:cubicBezTo>
                  <a:cubicBezTo>
                    <a:pt x="7822" y="4407"/>
                    <a:pt x="7837" y="4407"/>
                    <a:pt x="7837" y="4421"/>
                  </a:cubicBezTo>
                  <a:cubicBezTo>
                    <a:pt x="7972" y="4543"/>
                    <a:pt x="8145" y="4615"/>
                    <a:pt x="8320" y="4615"/>
                  </a:cubicBezTo>
                  <a:cubicBezTo>
                    <a:pt x="8337" y="4615"/>
                    <a:pt x="8353" y="4615"/>
                    <a:pt x="8369" y="4614"/>
                  </a:cubicBezTo>
                  <a:cubicBezTo>
                    <a:pt x="8576" y="4599"/>
                    <a:pt x="8753" y="4525"/>
                    <a:pt x="8887" y="4377"/>
                  </a:cubicBezTo>
                  <a:cubicBezTo>
                    <a:pt x="9020" y="4229"/>
                    <a:pt x="9094" y="4037"/>
                    <a:pt x="9079" y="3845"/>
                  </a:cubicBezTo>
                  <a:cubicBezTo>
                    <a:pt x="9079" y="3697"/>
                    <a:pt x="9034" y="3564"/>
                    <a:pt x="8946" y="3431"/>
                  </a:cubicBezTo>
                  <a:lnTo>
                    <a:pt x="11045" y="1331"/>
                  </a:lnTo>
                  <a:cubicBezTo>
                    <a:pt x="11178" y="1420"/>
                    <a:pt x="11341" y="1479"/>
                    <a:pt x="11518" y="1479"/>
                  </a:cubicBezTo>
                  <a:cubicBezTo>
                    <a:pt x="11711" y="1464"/>
                    <a:pt x="11888" y="1375"/>
                    <a:pt x="12021" y="1242"/>
                  </a:cubicBezTo>
                  <a:cubicBezTo>
                    <a:pt x="12169" y="1094"/>
                    <a:pt x="12228" y="902"/>
                    <a:pt x="12228" y="710"/>
                  </a:cubicBezTo>
                  <a:cubicBezTo>
                    <a:pt x="12213" y="503"/>
                    <a:pt x="12125" y="326"/>
                    <a:pt x="11992" y="192"/>
                  </a:cubicBezTo>
                  <a:cubicBezTo>
                    <a:pt x="11844" y="59"/>
                    <a:pt x="11666" y="0"/>
                    <a:pt x="1148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335214" y="4123983"/>
              <a:ext cx="665828" cy="554391"/>
            </a:xfrm>
            <a:custGeom>
              <a:avLst/>
              <a:gdLst/>
              <a:ahLst/>
              <a:cxnLst/>
              <a:rect l="l" t="t" r="r" b="b"/>
              <a:pathLst>
                <a:path w="17405" h="14492" extrusionOk="0">
                  <a:moveTo>
                    <a:pt x="16591" y="1"/>
                  </a:moveTo>
                  <a:cubicBezTo>
                    <a:pt x="16414" y="1"/>
                    <a:pt x="16221" y="75"/>
                    <a:pt x="16074" y="208"/>
                  </a:cubicBezTo>
                  <a:cubicBezTo>
                    <a:pt x="15793" y="503"/>
                    <a:pt x="15793" y="962"/>
                    <a:pt x="16074" y="1257"/>
                  </a:cubicBezTo>
                  <a:cubicBezTo>
                    <a:pt x="16192" y="1376"/>
                    <a:pt x="16340" y="1435"/>
                    <a:pt x="16488" y="1464"/>
                  </a:cubicBezTo>
                  <a:lnTo>
                    <a:pt x="16488" y="3313"/>
                  </a:lnTo>
                  <a:lnTo>
                    <a:pt x="11179" y="8621"/>
                  </a:lnTo>
                  <a:cubicBezTo>
                    <a:pt x="11058" y="8538"/>
                    <a:pt x="10914" y="8496"/>
                    <a:pt x="10769" y="8496"/>
                  </a:cubicBezTo>
                  <a:cubicBezTo>
                    <a:pt x="10580" y="8496"/>
                    <a:pt x="10390" y="8567"/>
                    <a:pt x="10248" y="8710"/>
                  </a:cubicBezTo>
                  <a:cubicBezTo>
                    <a:pt x="10115" y="8843"/>
                    <a:pt x="10041" y="9020"/>
                    <a:pt x="10041" y="9198"/>
                  </a:cubicBezTo>
                  <a:lnTo>
                    <a:pt x="5058" y="9272"/>
                  </a:lnTo>
                  <a:lnTo>
                    <a:pt x="1184" y="13160"/>
                  </a:lnTo>
                  <a:cubicBezTo>
                    <a:pt x="1064" y="13067"/>
                    <a:pt x="921" y="13010"/>
                    <a:pt x="765" y="13010"/>
                  </a:cubicBezTo>
                  <a:cubicBezTo>
                    <a:pt x="747" y="13010"/>
                    <a:pt x="729" y="13011"/>
                    <a:pt x="711" y="13012"/>
                  </a:cubicBezTo>
                  <a:cubicBezTo>
                    <a:pt x="518" y="13012"/>
                    <a:pt x="326" y="13101"/>
                    <a:pt x="193" y="13249"/>
                  </a:cubicBezTo>
                  <a:cubicBezTo>
                    <a:pt x="60" y="13397"/>
                    <a:pt x="1" y="13574"/>
                    <a:pt x="1" y="13781"/>
                  </a:cubicBezTo>
                  <a:cubicBezTo>
                    <a:pt x="16" y="13959"/>
                    <a:pt x="90" y="14136"/>
                    <a:pt x="223" y="14269"/>
                  </a:cubicBezTo>
                  <a:cubicBezTo>
                    <a:pt x="223" y="14269"/>
                    <a:pt x="238" y="14284"/>
                    <a:pt x="238" y="14284"/>
                  </a:cubicBezTo>
                  <a:cubicBezTo>
                    <a:pt x="385" y="14417"/>
                    <a:pt x="578" y="14491"/>
                    <a:pt x="770" y="14491"/>
                  </a:cubicBezTo>
                  <a:cubicBezTo>
                    <a:pt x="1184" y="14476"/>
                    <a:pt x="1494" y="14121"/>
                    <a:pt x="1480" y="13722"/>
                  </a:cubicBezTo>
                  <a:cubicBezTo>
                    <a:pt x="1480" y="13574"/>
                    <a:pt x="1420" y="13426"/>
                    <a:pt x="1347" y="13308"/>
                  </a:cubicBezTo>
                  <a:lnTo>
                    <a:pt x="5161" y="9493"/>
                  </a:lnTo>
                  <a:lnTo>
                    <a:pt x="10070" y="9419"/>
                  </a:lnTo>
                  <a:cubicBezTo>
                    <a:pt x="10100" y="9538"/>
                    <a:pt x="10159" y="9656"/>
                    <a:pt x="10248" y="9759"/>
                  </a:cubicBezTo>
                  <a:cubicBezTo>
                    <a:pt x="10396" y="9900"/>
                    <a:pt x="10584" y="9970"/>
                    <a:pt x="10773" y="9970"/>
                  </a:cubicBezTo>
                  <a:cubicBezTo>
                    <a:pt x="10961" y="9970"/>
                    <a:pt x="11150" y="9900"/>
                    <a:pt x="11298" y="9759"/>
                  </a:cubicBezTo>
                  <a:cubicBezTo>
                    <a:pt x="11564" y="9479"/>
                    <a:pt x="11579" y="9065"/>
                    <a:pt x="11342" y="8769"/>
                  </a:cubicBezTo>
                  <a:lnTo>
                    <a:pt x="16709" y="3401"/>
                  </a:lnTo>
                  <a:lnTo>
                    <a:pt x="16709" y="1464"/>
                  </a:lnTo>
                  <a:cubicBezTo>
                    <a:pt x="16857" y="1435"/>
                    <a:pt x="17005" y="1376"/>
                    <a:pt x="17123" y="1257"/>
                  </a:cubicBezTo>
                  <a:cubicBezTo>
                    <a:pt x="17404" y="962"/>
                    <a:pt x="17404" y="503"/>
                    <a:pt x="17123" y="208"/>
                  </a:cubicBezTo>
                  <a:cubicBezTo>
                    <a:pt x="16976" y="75"/>
                    <a:pt x="16783" y="1"/>
                    <a:pt x="1659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552997" y="4019892"/>
              <a:ext cx="346208" cy="246745"/>
            </a:xfrm>
            <a:custGeom>
              <a:avLst/>
              <a:gdLst/>
              <a:ahLst/>
              <a:cxnLst/>
              <a:rect l="l" t="t" r="r" b="b"/>
              <a:pathLst>
                <a:path w="9050" h="6450" extrusionOk="0">
                  <a:moveTo>
                    <a:pt x="8237" y="1"/>
                  </a:moveTo>
                  <a:cubicBezTo>
                    <a:pt x="8059" y="1"/>
                    <a:pt x="7867" y="60"/>
                    <a:pt x="7719" y="208"/>
                  </a:cubicBezTo>
                  <a:cubicBezTo>
                    <a:pt x="7453" y="474"/>
                    <a:pt x="7438" y="888"/>
                    <a:pt x="7645" y="1169"/>
                  </a:cubicBezTo>
                  <a:lnTo>
                    <a:pt x="3254" y="5561"/>
                  </a:lnTo>
                  <a:lnTo>
                    <a:pt x="1464" y="5561"/>
                  </a:lnTo>
                  <a:cubicBezTo>
                    <a:pt x="1435" y="5413"/>
                    <a:pt x="1361" y="5280"/>
                    <a:pt x="1243" y="5176"/>
                  </a:cubicBezTo>
                  <a:cubicBezTo>
                    <a:pt x="1110" y="5043"/>
                    <a:pt x="917" y="4969"/>
                    <a:pt x="725" y="4969"/>
                  </a:cubicBezTo>
                  <a:cubicBezTo>
                    <a:pt x="518" y="4984"/>
                    <a:pt x="341" y="5073"/>
                    <a:pt x="208" y="5206"/>
                  </a:cubicBezTo>
                  <a:cubicBezTo>
                    <a:pt x="75" y="5354"/>
                    <a:pt x="1" y="5546"/>
                    <a:pt x="15" y="5738"/>
                  </a:cubicBezTo>
                  <a:cubicBezTo>
                    <a:pt x="15" y="5930"/>
                    <a:pt x="104" y="6108"/>
                    <a:pt x="222" y="6241"/>
                  </a:cubicBezTo>
                  <a:cubicBezTo>
                    <a:pt x="360" y="6364"/>
                    <a:pt x="535" y="6449"/>
                    <a:pt x="724" y="6449"/>
                  </a:cubicBezTo>
                  <a:cubicBezTo>
                    <a:pt x="739" y="6449"/>
                    <a:pt x="754" y="6449"/>
                    <a:pt x="770" y="6448"/>
                  </a:cubicBezTo>
                  <a:cubicBezTo>
                    <a:pt x="1154" y="6433"/>
                    <a:pt x="1450" y="6137"/>
                    <a:pt x="1479" y="5782"/>
                  </a:cubicBezTo>
                  <a:lnTo>
                    <a:pt x="3357" y="5782"/>
                  </a:lnTo>
                  <a:lnTo>
                    <a:pt x="7808" y="1332"/>
                  </a:lnTo>
                  <a:cubicBezTo>
                    <a:pt x="7932" y="1424"/>
                    <a:pt x="8083" y="1469"/>
                    <a:pt x="8236" y="1469"/>
                  </a:cubicBezTo>
                  <a:cubicBezTo>
                    <a:pt x="8427" y="1469"/>
                    <a:pt x="8621" y="1398"/>
                    <a:pt x="8769" y="1258"/>
                  </a:cubicBezTo>
                  <a:cubicBezTo>
                    <a:pt x="9050" y="962"/>
                    <a:pt x="9050" y="504"/>
                    <a:pt x="8769" y="208"/>
                  </a:cubicBezTo>
                  <a:cubicBezTo>
                    <a:pt x="8621" y="60"/>
                    <a:pt x="8429" y="1"/>
                    <a:pt x="823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602230" y="4755221"/>
              <a:ext cx="63389" cy="359941"/>
            </a:xfrm>
            <a:custGeom>
              <a:avLst/>
              <a:gdLst/>
              <a:ahLst/>
              <a:cxnLst/>
              <a:rect l="l" t="t" r="r" b="b"/>
              <a:pathLst>
                <a:path w="1657" h="9409" extrusionOk="0">
                  <a:moveTo>
                    <a:pt x="813" y="1"/>
                  </a:moveTo>
                  <a:cubicBezTo>
                    <a:pt x="621" y="1"/>
                    <a:pt x="444" y="75"/>
                    <a:pt x="296" y="223"/>
                  </a:cubicBezTo>
                  <a:cubicBezTo>
                    <a:pt x="0" y="504"/>
                    <a:pt x="0" y="977"/>
                    <a:pt x="296" y="1258"/>
                  </a:cubicBezTo>
                  <a:cubicBezTo>
                    <a:pt x="414" y="1376"/>
                    <a:pt x="562" y="1450"/>
                    <a:pt x="725" y="1465"/>
                  </a:cubicBezTo>
                  <a:lnTo>
                    <a:pt x="725" y="7956"/>
                  </a:lnTo>
                  <a:cubicBezTo>
                    <a:pt x="577" y="7971"/>
                    <a:pt x="444" y="8045"/>
                    <a:pt x="325" y="8148"/>
                  </a:cubicBezTo>
                  <a:cubicBezTo>
                    <a:pt x="44" y="8444"/>
                    <a:pt x="44" y="8917"/>
                    <a:pt x="325" y="9198"/>
                  </a:cubicBezTo>
                  <a:cubicBezTo>
                    <a:pt x="473" y="9338"/>
                    <a:pt x="662" y="9409"/>
                    <a:pt x="850" y="9409"/>
                  </a:cubicBezTo>
                  <a:cubicBezTo>
                    <a:pt x="1039" y="9409"/>
                    <a:pt x="1227" y="9338"/>
                    <a:pt x="1375" y="9198"/>
                  </a:cubicBezTo>
                  <a:cubicBezTo>
                    <a:pt x="1656" y="8917"/>
                    <a:pt x="1656" y="8444"/>
                    <a:pt x="1375" y="8148"/>
                  </a:cubicBezTo>
                  <a:cubicBezTo>
                    <a:pt x="1257" y="8030"/>
                    <a:pt x="1094" y="7971"/>
                    <a:pt x="946" y="7941"/>
                  </a:cubicBezTo>
                  <a:lnTo>
                    <a:pt x="946" y="1465"/>
                  </a:lnTo>
                  <a:cubicBezTo>
                    <a:pt x="1079" y="1435"/>
                    <a:pt x="1227" y="1376"/>
                    <a:pt x="1331" y="1258"/>
                  </a:cubicBezTo>
                  <a:cubicBezTo>
                    <a:pt x="1627" y="977"/>
                    <a:pt x="1627" y="504"/>
                    <a:pt x="1331" y="223"/>
                  </a:cubicBezTo>
                  <a:cubicBezTo>
                    <a:pt x="1198" y="75"/>
                    <a:pt x="1006" y="1"/>
                    <a:pt x="813"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857311" y="4374550"/>
              <a:ext cx="748383" cy="657948"/>
            </a:xfrm>
            <a:custGeom>
              <a:avLst/>
              <a:gdLst/>
              <a:ahLst/>
              <a:cxnLst/>
              <a:rect l="l" t="t" r="r" b="b"/>
              <a:pathLst>
                <a:path w="19563" h="17199" extrusionOk="0">
                  <a:moveTo>
                    <a:pt x="19326" y="1"/>
                  </a:moveTo>
                  <a:lnTo>
                    <a:pt x="18853" y="474"/>
                  </a:lnTo>
                  <a:lnTo>
                    <a:pt x="15630" y="3697"/>
                  </a:lnTo>
                  <a:lnTo>
                    <a:pt x="15630" y="9316"/>
                  </a:lnTo>
                  <a:lnTo>
                    <a:pt x="10750" y="14196"/>
                  </a:lnTo>
                  <a:lnTo>
                    <a:pt x="2825" y="14196"/>
                  </a:lnTo>
                  <a:lnTo>
                    <a:pt x="1169" y="15852"/>
                  </a:lnTo>
                  <a:cubicBezTo>
                    <a:pt x="1036" y="15763"/>
                    <a:pt x="888" y="15719"/>
                    <a:pt x="725" y="15719"/>
                  </a:cubicBezTo>
                  <a:cubicBezTo>
                    <a:pt x="326" y="15733"/>
                    <a:pt x="1" y="16088"/>
                    <a:pt x="15" y="16487"/>
                  </a:cubicBezTo>
                  <a:cubicBezTo>
                    <a:pt x="30" y="16680"/>
                    <a:pt x="104" y="16857"/>
                    <a:pt x="237" y="16990"/>
                  </a:cubicBezTo>
                  <a:cubicBezTo>
                    <a:pt x="361" y="17114"/>
                    <a:pt x="547" y="17199"/>
                    <a:pt x="739" y="17199"/>
                  </a:cubicBezTo>
                  <a:cubicBezTo>
                    <a:pt x="754" y="17199"/>
                    <a:pt x="769" y="17198"/>
                    <a:pt x="784" y="17197"/>
                  </a:cubicBezTo>
                  <a:cubicBezTo>
                    <a:pt x="1198" y="17182"/>
                    <a:pt x="1509" y="16842"/>
                    <a:pt x="1494" y="16428"/>
                  </a:cubicBezTo>
                  <a:cubicBezTo>
                    <a:pt x="1494" y="16266"/>
                    <a:pt x="1420" y="16118"/>
                    <a:pt x="1331" y="16000"/>
                  </a:cubicBezTo>
                  <a:lnTo>
                    <a:pt x="2913" y="14417"/>
                  </a:lnTo>
                  <a:lnTo>
                    <a:pt x="10839" y="14417"/>
                  </a:lnTo>
                  <a:lnTo>
                    <a:pt x="15851" y="9405"/>
                  </a:lnTo>
                  <a:lnTo>
                    <a:pt x="15851" y="3786"/>
                  </a:lnTo>
                  <a:lnTo>
                    <a:pt x="19104" y="533"/>
                  </a:lnTo>
                  <a:lnTo>
                    <a:pt x="19563" y="75"/>
                  </a:lnTo>
                  <a:lnTo>
                    <a:pt x="19548" y="75"/>
                  </a:lnTo>
                  <a:lnTo>
                    <a:pt x="19326"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929153" y="4695276"/>
              <a:ext cx="675430" cy="657374"/>
            </a:xfrm>
            <a:custGeom>
              <a:avLst/>
              <a:gdLst/>
              <a:ahLst/>
              <a:cxnLst/>
              <a:rect l="l" t="t" r="r" b="b"/>
              <a:pathLst>
                <a:path w="17656" h="17184" extrusionOk="0">
                  <a:moveTo>
                    <a:pt x="16872" y="1"/>
                  </a:moveTo>
                  <a:cubicBezTo>
                    <a:pt x="16679" y="15"/>
                    <a:pt x="16487" y="104"/>
                    <a:pt x="16354" y="237"/>
                  </a:cubicBezTo>
                  <a:cubicBezTo>
                    <a:pt x="16221" y="385"/>
                    <a:pt x="16162" y="577"/>
                    <a:pt x="16162" y="770"/>
                  </a:cubicBezTo>
                  <a:cubicBezTo>
                    <a:pt x="16177" y="962"/>
                    <a:pt x="16250" y="1139"/>
                    <a:pt x="16384" y="1272"/>
                  </a:cubicBezTo>
                  <a:cubicBezTo>
                    <a:pt x="16384" y="1272"/>
                    <a:pt x="16398" y="1272"/>
                    <a:pt x="16398" y="1287"/>
                  </a:cubicBezTo>
                  <a:cubicBezTo>
                    <a:pt x="16517" y="1391"/>
                    <a:pt x="16665" y="1464"/>
                    <a:pt x="16827" y="1479"/>
                  </a:cubicBezTo>
                  <a:lnTo>
                    <a:pt x="16827" y="5826"/>
                  </a:lnTo>
                  <a:lnTo>
                    <a:pt x="9064" y="13574"/>
                  </a:lnTo>
                  <a:lnTo>
                    <a:pt x="3431" y="13574"/>
                  </a:lnTo>
                  <a:lnTo>
                    <a:pt x="1169" y="15837"/>
                  </a:lnTo>
                  <a:cubicBezTo>
                    <a:pt x="1050" y="15748"/>
                    <a:pt x="888" y="15704"/>
                    <a:pt x="740" y="15704"/>
                  </a:cubicBezTo>
                  <a:cubicBezTo>
                    <a:pt x="326" y="15733"/>
                    <a:pt x="0" y="16073"/>
                    <a:pt x="30" y="16472"/>
                  </a:cubicBezTo>
                  <a:cubicBezTo>
                    <a:pt x="30" y="16665"/>
                    <a:pt x="119" y="16842"/>
                    <a:pt x="237" y="16975"/>
                  </a:cubicBezTo>
                  <a:cubicBezTo>
                    <a:pt x="374" y="17099"/>
                    <a:pt x="549" y="17184"/>
                    <a:pt x="739" y="17184"/>
                  </a:cubicBezTo>
                  <a:cubicBezTo>
                    <a:pt x="754" y="17184"/>
                    <a:pt x="769" y="17183"/>
                    <a:pt x="784" y="17182"/>
                  </a:cubicBezTo>
                  <a:cubicBezTo>
                    <a:pt x="1198" y="17167"/>
                    <a:pt x="1509" y="16827"/>
                    <a:pt x="1494" y="16413"/>
                  </a:cubicBezTo>
                  <a:cubicBezTo>
                    <a:pt x="1494" y="16251"/>
                    <a:pt x="1435" y="16103"/>
                    <a:pt x="1331" y="15985"/>
                  </a:cubicBezTo>
                  <a:lnTo>
                    <a:pt x="3520" y="13796"/>
                  </a:lnTo>
                  <a:lnTo>
                    <a:pt x="9168" y="13796"/>
                  </a:lnTo>
                  <a:lnTo>
                    <a:pt x="17049" y="5915"/>
                  </a:lnTo>
                  <a:lnTo>
                    <a:pt x="17049" y="1464"/>
                  </a:lnTo>
                  <a:cubicBezTo>
                    <a:pt x="17197" y="1435"/>
                    <a:pt x="17330" y="1361"/>
                    <a:pt x="17448" y="1243"/>
                  </a:cubicBezTo>
                  <a:cubicBezTo>
                    <a:pt x="17581" y="1095"/>
                    <a:pt x="17655" y="917"/>
                    <a:pt x="17640" y="710"/>
                  </a:cubicBezTo>
                  <a:cubicBezTo>
                    <a:pt x="17626" y="518"/>
                    <a:pt x="17552" y="341"/>
                    <a:pt x="17404" y="208"/>
                  </a:cubicBezTo>
                  <a:cubicBezTo>
                    <a:pt x="17271" y="75"/>
                    <a:pt x="17093" y="1"/>
                    <a:pt x="1690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989098" y="5095189"/>
              <a:ext cx="598499" cy="532357"/>
            </a:xfrm>
            <a:custGeom>
              <a:avLst/>
              <a:gdLst/>
              <a:ahLst/>
              <a:cxnLst/>
              <a:rect l="l" t="t" r="r" b="b"/>
              <a:pathLst>
                <a:path w="15645" h="13916" extrusionOk="0">
                  <a:moveTo>
                    <a:pt x="14831" y="0"/>
                  </a:moveTo>
                  <a:cubicBezTo>
                    <a:pt x="14654" y="0"/>
                    <a:pt x="14462" y="60"/>
                    <a:pt x="14314" y="207"/>
                  </a:cubicBezTo>
                  <a:cubicBezTo>
                    <a:pt x="14033" y="503"/>
                    <a:pt x="14033" y="962"/>
                    <a:pt x="14314" y="1257"/>
                  </a:cubicBezTo>
                  <a:cubicBezTo>
                    <a:pt x="14432" y="1376"/>
                    <a:pt x="14595" y="1450"/>
                    <a:pt x="14757" y="1464"/>
                  </a:cubicBezTo>
                  <a:lnTo>
                    <a:pt x="14757" y="5974"/>
                  </a:lnTo>
                  <a:lnTo>
                    <a:pt x="12318" y="8429"/>
                  </a:lnTo>
                  <a:lnTo>
                    <a:pt x="5398" y="8429"/>
                  </a:lnTo>
                  <a:lnTo>
                    <a:pt x="1213" y="12598"/>
                  </a:lnTo>
                  <a:cubicBezTo>
                    <a:pt x="1080" y="12495"/>
                    <a:pt x="918" y="12436"/>
                    <a:pt x="725" y="12436"/>
                  </a:cubicBezTo>
                  <a:cubicBezTo>
                    <a:pt x="326" y="12450"/>
                    <a:pt x="1" y="12805"/>
                    <a:pt x="16" y="13205"/>
                  </a:cubicBezTo>
                  <a:cubicBezTo>
                    <a:pt x="30" y="13397"/>
                    <a:pt x="104" y="13574"/>
                    <a:pt x="237" y="13707"/>
                  </a:cubicBezTo>
                  <a:cubicBezTo>
                    <a:pt x="374" y="13831"/>
                    <a:pt x="550" y="13916"/>
                    <a:pt x="739" y="13916"/>
                  </a:cubicBezTo>
                  <a:cubicBezTo>
                    <a:pt x="754" y="13916"/>
                    <a:pt x="769" y="13915"/>
                    <a:pt x="784" y="13914"/>
                  </a:cubicBezTo>
                  <a:cubicBezTo>
                    <a:pt x="1198" y="13900"/>
                    <a:pt x="1509" y="13559"/>
                    <a:pt x="1494" y="13145"/>
                  </a:cubicBezTo>
                  <a:cubicBezTo>
                    <a:pt x="1494" y="13012"/>
                    <a:pt x="1450" y="12879"/>
                    <a:pt x="1361" y="12761"/>
                  </a:cubicBezTo>
                  <a:lnTo>
                    <a:pt x="5486" y="8650"/>
                  </a:lnTo>
                  <a:lnTo>
                    <a:pt x="12406" y="8650"/>
                  </a:lnTo>
                  <a:lnTo>
                    <a:pt x="14979" y="6063"/>
                  </a:lnTo>
                  <a:lnTo>
                    <a:pt x="14979" y="1450"/>
                  </a:lnTo>
                  <a:cubicBezTo>
                    <a:pt x="15112" y="1435"/>
                    <a:pt x="15245" y="1361"/>
                    <a:pt x="15364" y="1257"/>
                  </a:cubicBezTo>
                  <a:cubicBezTo>
                    <a:pt x="15645" y="962"/>
                    <a:pt x="15645" y="503"/>
                    <a:pt x="15364" y="207"/>
                  </a:cubicBezTo>
                  <a:cubicBezTo>
                    <a:pt x="15216" y="60"/>
                    <a:pt x="15024" y="0"/>
                    <a:pt x="1483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532645" y="4316862"/>
              <a:ext cx="944095" cy="933919"/>
            </a:xfrm>
            <a:custGeom>
              <a:avLst/>
              <a:gdLst/>
              <a:ahLst/>
              <a:cxnLst/>
              <a:rect l="l" t="t" r="r" b="b"/>
              <a:pathLst>
                <a:path w="24679" h="24413" extrusionOk="0">
                  <a:moveTo>
                    <a:pt x="24486" y="1"/>
                  </a:moveTo>
                  <a:lnTo>
                    <a:pt x="19282" y="5205"/>
                  </a:lnTo>
                  <a:lnTo>
                    <a:pt x="14047" y="5205"/>
                  </a:lnTo>
                  <a:lnTo>
                    <a:pt x="9390" y="9863"/>
                  </a:lnTo>
                  <a:cubicBezTo>
                    <a:pt x="9270" y="9770"/>
                    <a:pt x="9127" y="9713"/>
                    <a:pt x="8970" y="9713"/>
                  </a:cubicBezTo>
                  <a:cubicBezTo>
                    <a:pt x="8952" y="9713"/>
                    <a:pt x="8935" y="9714"/>
                    <a:pt x="8916" y="9715"/>
                  </a:cubicBezTo>
                  <a:cubicBezTo>
                    <a:pt x="8724" y="9715"/>
                    <a:pt x="8547" y="9804"/>
                    <a:pt x="8414" y="9952"/>
                  </a:cubicBezTo>
                  <a:cubicBezTo>
                    <a:pt x="8281" y="10100"/>
                    <a:pt x="8207" y="10277"/>
                    <a:pt x="8207" y="10484"/>
                  </a:cubicBezTo>
                  <a:cubicBezTo>
                    <a:pt x="8221" y="10662"/>
                    <a:pt x="8295" y="10839"/>
                    <a:pt x="8428" y="10972"/>
                  </a:cubicBezTo>
                  <a:cubicBezTo>
                    <a:pt x="8428" y="10987"/>
                    <a:pt x="8443" y="10987"/>
                    <a:pt x="8443" y="10987"/>
                  </a:cubicBezTo>
                  <a:cubicBezTo>
                    <a:pt x="8591" y="11135"/>
                    <a:pt x="8783" y="11194"/>
                    <a:pt x="8976" y="11194"/>
                  </a:cubicBezTo>
                  <a:cubicBezTo>
                    <a:pt x="9049" y="11194"/>
                    <a:pt x="9123" y="11164"/>
                    <a:pt x="9197" y="11149"/>
                  </a:cubicBezTo>
                  <a:lnTo>
                    <a:pt x="9197" y="11149"/>
                  </a:lnTo>
                  <a:lnTo>
                    <a:pt x="6211" y="14121"/>
                  </a:lnTo>
                  <a:cubicBezTo>
                    <a:pt x="6108" y="14057"/>
                    <a:pt x="5982" y="14015"/>
                    <a:pt x="5854" y="14015"/>
                  </a:cubicBezTo>
                  <a:cubicBezTo>
                    <a:pt x="5835" y="14015"/>
                    <a:pt x="5816" y="14016"/>
                    <a:pt x="5797" y="14018"/>
                  </a:cubicBezTo>
                  <a:cubicBezTo>
                    <a:pt x="5604" y="14018"/>
                    <a:pt x="5412" y="14107"/>
                    <a:pt x="5279" y="14255"/>
                  </a:cubicBezTo>
                  <a:cubicBezTo>
                    <a:pt x="5264" y="14269"/>
                    <a:pt x="5264" y="14284"/>
                    <a:pt x="5249" y="14299"/>
                  </a:cubicBezTo>
                  <a:lnTo>
                    <a:pt x="5249" y="12022"/>
                  </a:lnTo>
                  <a:lnTo>
                    <a:pt x="5249" y="11977"/>
                  </a:lnTo>
                  <a:lnTo>
                    <a:pt x="2839" y="9567"/>
                  </a:lnTo>
                  <a:lnTo>
                    <a:pt x="0" y="12406"/>
                  </a:lnTo>
                  <a:lnTo>
                    <a:pt x="0" y="21455"/>
                  </a:lnTo>
                  <a:lnTo>
                    <a:pt x="0" y="21500"/>
                  </a:lnTo>
                  <a:lnTo>
                    <a:pt x="2470" y="23969"/>
                  </a:lnTo>
                  <a:cubicBezTo>
                    <a:pt x="2470" y="23984"/>
                    <a:pt x="2470" y="24013"/>
                    <a:pt x="2470" y="24043"/>
                  </a:cubicBezTo>
                  <a:cubicBezTo>
                    <a:pt x="2470" y="24250"/>
                    <a:pt x="2632" y="24413"/>
                    <a:pt x="2839" y="24413"/>
                  </a:cubicBezTo>
                  <a:cubicBezTo>
                    <a:pt x="3032" y="24413"/>
                    <a:pt x="3209" y="24250"/>
                    <a:pt x="3209" y="24043"/>
                  </a:cubicBezTo>
                  <a:cubicBezTo>
                    <a:pt x="3209" y="23836"/>
                    <a:pt x="3032" y="23673"/>
                    <a:pt x="2839" y="23673"/>
                  </a:cubicBezTo>
                  <a:cubicBezTo>
                    <a:pt x="2736" y="23673"/>
                    <a:pt x="2647" y="23703"/>
                    <a:pt x="2588" y="23762"/>
                  </a:cubicBezTo>
                  <a:lnTo>
                    <a:pt x="222" y="21411"/>
                  </a:lnTo>
                  <a:lnTo>
                    <a:pt x="222" y="12495"/>
                  </a:lnTo>
                  <a:lnTo>
                    <a:pt x="2839" y="9878"/>
                  </a:lnTo>
                  <a:lnTo>
                    <a:pt x="5028" y="12066"/>
                  </a:lnTo>
                  <a:lnTo>
                    <a:pt x="5028" y="21219"/>
                  </a:lnTo>
                  <a:cubicBezTo>
                    <a:pt x="4880" y="21278"/>
                    <a:pt x="4776" y="21411"/>
                    <a:pt x="4776" y="21574"/>
                  </a:cubicBezTo>
                  <a:cubicBezTo>
                    <a:pt x="4776" y="21781"/>
                    <a:pt x="4939" y="21943"/>
                    <a:pt x="5146" y="21943"/>
                  </a:cubicBezTo>
                  <a:cubicBezTo>
                    <a:pt x="5353" y="21943"/>
                    <a:pt x="5516" y="21781"/>
                    <a:pt x="5516" y="21574"/>
                  </a:cubicBezTo>
                  <a:cubicBezTo>
                    <a:pt x="5516" y="21396"/>
                    <a:pt x="5397" y="21263"/>
                    <a:pt x="5249" y="21219"/>
                  </a:cubicBezTo>
                  <a:lnTo>
                    <a:pt x="5249" y="15216"/>
                  </a:lnTo>
                  <a:cubicBezTo>
                    <a:pt x="5264" y="15230"/>
                    <a:pt x="5279" y="15260"/>
                    <a:pt x="5309" y="15275"/>
                  </a:cubicBezTo>
                  <a:cubicBezTo>
                    <a:pt x="5309" y="15290"/>
                    <a:pt x="5323" y="15290"/>
                    <a:pt x="5323" y="15290"/>
                  </a:cubicBezTo>
                  <a:cubicBezTo>
                    <a:pt x="5471" y="15437"/>
                    <a:pt x="5663" y="15497"/>
                    <a:pt x="5856" y="15497"/>
                  </a:cubicBezTo>
                  <a:cubicBezTo>
                    <a:pt x="6048" y="15482"/>
                    <a:pt x="6240" y="15408"/>
                    <a:pt x="6373" y="15260"/>
                  </a:cubicBezTo>
                  <a:cubicBezTo>
                    <a:pt x="6506" y="15112"/>
                    <a:pt x="6565" y="14920"/>
                    <a:pt x="6565" y="14728"/>
                  </a:cubicBezTo>
                  <a:cubicBezTo>
                    <a:pt x="6551" y="14550"/>
                    <a:pt x="6491" y="14402"/>
                    <a:pt x="6373" y="14269"/>
                  </a:cubicBezTo>
                  <a:lnTo>
                    <a:pt x="9330" y="11312"/>
                  </a:lnTo>
                  <a:cubicBezTo>
                    <a:pt x="9464" y="11432"/>
                    <a:pt x="9621" y="11492"/>
                    <a:pt x="9791" y="11492"/>
                  </a:cubicBezTo>
                  <a:cubicBezTo>
                    <a:pt x="9810" y="11492"/>
                    <a:pt x="9829" y="11491"/>
                    <a:pt x="9848" y="11490"/>
                  </a:cubicBezTo>
                  <a:cubicBezTo>
                    <a:pt x="10040" y="11490"/>
                    <a:pt x="10232" y="11401"/>
                    <a:pt x="10365" y="11253"/>
                  </a:cubicBezTo>
                  <a:cubicBezTo>
                    <a:pt x="10499" y="11120"/>
                    <a:pt x="10572" y="10928"/>
                    <a:pt x="10558" y="10735"/>
                  </a:cubicBezTo>
                  <a:cubicBezTo>
                    <a:pt x="10558" y="10691"/>
                    <a:pt x="10558" y="10662"/>
                    <a:pt x="10543" y="10632"/>
                  </a:cubicBezTo>
                  <a:lnTo>
                    <a:pt x="10543" y="10632"/>
                  </a:lnTo>
                  <a:cubicBezTo>
                    <a:pt x="10572" y="10691"/>
                    <a:pt x="10602" y="10735"/>
                    <a:pt x="10646" y="10765"/>
                  </a:cubicBezTo>
                  <a:cubicBezTo>
                    <a:pt x="10661" y="10780"/>
                    <a:pt x="10661" y="10780"/>
                    <a:pt x="10676" y="10795"/>
                  </a:cubicBezTo>
                  <a:cubicBezTo>
                    <a:pt x="10809" y="10928"/>
                    <a:pt x="11001" y="10987"/>
                    <a:pt x="11193" y="10987"/>
                  </a:cubicBezTo>
                  <a:cubicBezTo>
                    <a:pt x="11400" y="10972"/>
                    <a:pt x="11578" y="10898"/>
                    <a:pt x="11711" y="10750"/>
                  </a:cubicBezTo>
                  <a:cubicBezTo>
                    <a:pt x="11800" y="10647"/>
                    <a:pt x="11859" y="10528"/>
                    <a:pt x="11888" y="10395"/>
                  </a:cubicBezTo>
                  <a:lnTo>
                    <a:pt x="16797" y="10395"/>
                  </a:lnTo>
                  <a:lnTo>
                    <a:pt x="17522" y="9671"/>
                  </a:lnTo>
                  <a:lnTo>
                    <a:pt x="17522" y="7882"/>
                  </a:lnTo>
                  <a:cubicBezTo>
                    <a:pt x="17670" y="7852"/>
                    <a:pt x="17803" y="7778"/>
                    <a:pt x="17906" y="7660"/>
                  </a:cubicBezTo>
                  <a:cubicBezTo>
                    <a:pt x="18040" y="7527"/>
                    <a:pt x="18099" y="7335"/>
                    <a:pt x="18099" y="7128"/>
                  </a:cubicBezTo>
                  <a:cubicBezTo>
                    <a:pt x="18084" y="6935"/>
                    <a:pt x="17995" y="6758"/>
                    <a:pt x="17862" y="6625"/>
                  </a:cubicBezTo>
                  <a:cubicBezTo>
                    <a:pt x="17727" y="6503"/>
                    <a:pt x="17554" y="6431"/>
                    <a:pt x="17378" y="6431"/>
                  </a:cubicBezTo>
                  <a:cubicBezTo>
                    <a:pt x="17362" y="6431"/>
                    <a:pt x="17346" y="6431"/>
                    <a:pt x="17330" y="6433"/>
                  </a:cubicBezTo>
                  <a:cubicBezTo>
                    <a:pt x="17138" y="6433"/>
                    <a:pt x="16945" y="6521"/>
                    <a:pt x="16812" y="6654"/>
                  </a:cubicBezTo>
                  <a:cubicBezTo>
                    <a:pt x="16679" y="6802"/>
                    <a:pt x="16605" y="6995"/>
                    <a:pt x="16620" y="7187"/>
                  </a:cubicBezTo>
                  <a:cubicBezTo>
                    <a:pt x="16620" y="7379"/>
                    <a:pt x="16709" y="7556"/>
                    <a:pt x="16842" y="7689"/>
                  </a:cubicBezTo>
                  <a:cubicBezTo>
                    <a:pt x="16842" y="7689"/>
                    <a:pt x="16842" y="7704"/>
                    <a:pt x="16857" y="7704"/>
                  </a:cubicBezTo>
                  <a:cubicBezTo>
                    <a:pt x="16975" y="7823"/>
                    <a:pt x="17138" y="7882"/>
                    <a:pt x="17300" y="7896"/>
                  </a:cubicBezTo>
                  <a:lnTo>
                    <a:pt x="17300" y="9582"/>
                  </a:lnTo>
                  <a:lnTo>
                    <a:pt x="16694" y="10174"/>
                  </a:lnTo>
                  <a:lnTo>
                    <a:pt x="11903" y="10174"/>
                  </a:lnTo>
                  <a:cubicBezTo>
                    <a:pt x="11888" y="9996"/>
                    <a:pt x="11815" y="9833"/>
                    <a:pt x="11667" y="9700"/>
                  </a:cubicBezTo>
                  <a:cubicBezTo>
                    <a:pt x="11534" y="9567"/>
                    <a:pt x="11341" y="9508"/>
                    <a:pt x="11149" y="9508"/>
                  </a:cubicBezTo>
                  <a:cubicBezTo>
                    <a:pt x="10942" y="9523"/>
                    <a:pt x="10765" y="9597"/>
                    <a:pt x="10632" y="9745"/>
                  </a:cubicBezTo>
                  <a:cubicBezTo>
                    <a:pt x="10499" y="9893"/>
                    <a:pt x="10425" y="10085"/>
                    <a:pt x="10439" y="10277"/>
                  </a:cubicBezTo>
                  <a:cubicBezTo>
                    <a:pt x="10439" y="10307"/>
                    <a:pt x="10439" y="10336"/>
                    <a:pt x="10439" y="10366"/>
                  </a:cubicBezTo>
                  <a:cubicBezTo>
                    <a:pt x="10410" y="10321"/>
                    <a:pt x="10365" y="10262"/>
                    <a:pt x="10321" y="10218"/>
                  </a:cubicBezTo>
                  <a:cubicBezTo>
                    <a:pt x="10186" y="10096"/>
                    <a:pt x="10026" y="10024"/>
                    <a:pt x="9841" y="10024"/>
                  </a:cubicBezTo>
                  <a:cubicBezTo>
                    <a:pt x="9824" y="10024"/>
                    <a:pt x="9806" y="10024"/>
                    <a:pt x="9789" y="10026"/>
                  </a:cubicBezTo>
                  <a:cubicBezTo>
                    <a:pt x="9715" y="10026"/>
                    <a:pt x="9641" y="10040"/>
                    <a:pt x="9582" y="10070"/>
                  </a:cubicBezTo>
                  <a:cubicBezTo>
                    <a:pt x="9567" y="10040"/>
                    <a:pt x="9552" y="10026"/>
                    <a:pt x="9537" y="10011"/>
                  </a:cubicBezTo>
                  <a:lnTo>
                    <a:pt x="14136" y="5427"/>
                  </a:lnTo>
                  <a:lnTo>
                    <a:pt x="19370" y="5427"/>
                  </a:lnTo>
                  <a:lnTo>
                    <a:pt x="24679" y="119"/>
                  </a:lnTo>
                  <a:cubicBezTo>
                    <a:pt x="24605" y="89"/>
                    <a:pt x="24545" y="45"/>
                    <a:pt x="244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807542" y="4569151"/>
              <a:ext cx="493260" cy="334961"/>
            </a:xfrm>
            <a:custGeom>
              <a:avLst/>
              <a:gdLst/>
              <a:ahLst/>
              <a:cxnLst/>
              <a:rect l="l" t="t" r="r" b="b"/>
              <a:pathLst>
                <a:path w="12894" h="8756" extrusionOk="0">
                  <a:moveTo>
                    <a:pt x="12125" y="0"/>
                  </a:moveTo>
                  <a:cubicBezTo>
                    <a:pt x="11711" y="15"/>
                    <a:pt x="11401" y="355"/>
                    <a:pt x="11415" y="769"/>
                  </a:cubicBezTo>
                  <a:cubicBezTo>
                    <a:pt x="11415" y="947"/>
                    <a:pt x="11489" y="1124"/>
                    <a:pt x="11622" y="1257"/>
                  </a:cubicBezTo>
                  <a:cubicBezTo>
                    <a:pt x="11637" y="1272"/>
                    <a:pt x="11637" y="1272"/>
                    <a:pt x="11652" y="1272"/>
                  </a:cubicBezTo>
                  <a:cubicBezTo>
                    <a:pt x="11755" y="1390"/>
                    <a:pt x="11903" y="1449"/>
                    <a:pt x="12051" y="1464"/>
                  </a:cubicBezTo>
                  <a:lnTo>
                    <a:pt x="12051" y="3519"/>
                  </a:lnTo>
                  <a:lnTo>
                    <a:pt x="10750" y="4821"/>
                  </a:lnTo>
                  <a:lnTo>
                    <a:pt x="3697" y="4821"/>
                  </a:lnTo>
                  <a:lnTo>
                    <a:pt x="1139" y="7393"/>
                  </a:lnTo>
                  <a:cubicBezTo>
                    <a:pt x="1006" y="7319"/>
                    <a:pt x="858" y="7275"/>
                    <a:pt x="710" y="7275"/>
                  </a:cubicBezTo>
                  <a:cubicBezTo>
                    <a:pt x="518" y="7290"/>
                    <a:pt x="341" y="7364"/>
                    <a:pt x="207" y="7512"/>
                  </a:cubicBezTo>
                  <a:cubicBezTo>
                    <a:pt x="74" y="7660"/>
                    <a:pt x="0" y="7852"/>
                    <a:pt x="0" y="8044"/>
                  </a:cubicBezTo>
                  <a:cubicBezTo>
                    <a:pt x="15" y="8236"/>
                    <a:pt x="89" y="8414"/>
                    <a:pt x="222" y="8532"/>
                  </a:cubicBezTo>
                  <a:cubicBezTo>
                    <a:pt x="222" y="8547"/>
                    <a:pt x="237" y="8547"/>
                    <a:pt x="237" y="8562"/>
                  </a:cubicBezTo>
                  <a:cubicBezTo>
                    <a:pt x="372" y="8683"/>
                    <a:pt x="545" y="8756"/>
                    <a:pt x="721" y="8756"/>
                  </a:cubicBezTo>
                  <a:cubicBezTo>
                    <a:pt x="737" y="8756"/>
                    <a:pt x="753" y="8755"/>
                    <a:pt x="769" y="8754"/>
                  </a:cubicBezTo>
                  <a:cubicBezTo>
                    <a:pt x="962" y="8754"/>
                    <a:pt x="1154" y="8665"/>
                    <a:pt x="1287" y="8517"/>
                  </a:cubicBezTo>
                  <a:cubicBezTo>
                    <a:pt x="1420" y="8369"/>
                    <a:pt x="1494" y="8192"/>
                    <a:pt x="1479" y="7985"/>
                  </a:cubicBezTo>
                  <a:cubicBezTo>
                    <a:pt x="1479" y="7822"/>
                    <a:pt x="1405" y="7660"/>
                    <a:pt x="1302" y="7541"/>
                  </a:cubicBezTo>
                  <a:lnTo>
                    <a:pt x="3800" y="5042"/>
                  </a:lnTo>
                  <a:lnTo>
                    <a:pt x="10839" y="5042"/>
                  </a:lnTo>
                  <a:lnTo>
                    <a:pt x="12273" y="3623"/>
                  </a:lnTo>
                  <a:lnTo>
                    <a:pt x="12273" y="1464"/>
                  </a:lnTo>
                  <a:cubicBezTo>
                    <a:pt x="12628" y="1405"/>
                    <a:pt x="12894" y="1080"/>
                    <a:pt x="12879" y="710"/>
                  </a:cubicBezTo>
                  <a:cubicBezTo>
                    <a:pt x="12864"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921235" y="4821401"/>
              <a:ext cx="609785" cy="377347"/>
            </a:xfrm>
            <a:custGeom>
              <a:avLst/>
              <a:gdLst/>
              <a:ahLst/>
              <a:cxnLst/>
              <a:rect l="l" t="t" r="r" b="b"/>
              <a:pathLst>
                <a:path w="15940" h="9864" extrusionOk="0">
                  <a:moveTo>
                    <a:pt x="15156" y="1"/>
                  </a:moveTo>
                  <a:cubicBezTo>
                    <a:pt x="14757" y="31"/>
                    <a:pt x="14432" y="371"/>
                    <a:pt x="14447" y="770"/>
                  </a:cubicBezTo>
                  <a:cubicBezTo>
                    <a:pt x="14461" y="918"/>
                    <a:pt x="14506" y="1051"/>
                    <a:pt x="14580" y="1169"/>
                  </a:cubicBezTo>
                  <a:lnTo>
                    <a:pt x="9567" y="6182"/>
                  </a:lnTo>
                  <a:lnTo>
                    <a:pt x="3460" y="6182"/>
                  </a:lnTo>
                  <a:lnTo>
                    <a:pt x="1139" y="8503"/>
                  </a:lnTo>
                  <a:cubicBezTo>
                    <a:pt x="1036" y="8426"/>
                    <a:pt x="910" y="8382"/>
                    <a:pt x="771" y="8382"/>
                  </a:cubicBezTo>
                  <a:cubicBezTo>
                    <a:pt x="751" y="8382"/>
                    <a:pt x="731" y="8383"/>
                    <a:pt x="710" y="8385"/>
                  </a:cubicBezTo>
                  <a:cubicBezTo>
                    <a:pt x="518" y="8385"/>
                    <a:pt x="326" y="8473"/>
                    <a:pt x="193" y="8621"/>
                  </a:cubicBezTo>
                  <a:cubicBezTo>
                    <a:pt x="60" y="8769"/>
                    <a:pt x="0" y="8947"/>
                    <a:pt x="0" y="9154"/>
                  </a:cubicBezTo>
                  <a:cubicBezTo>
                    <a:pt x="15" y="9331"/>
                    <a:pt x="89" y="9508"/>
                    <a:pt x="222" y="9642"/>
                  </a:cubicBezTo>
                  <a:cubicBezTo>
                    <a:pt x="222" y="9642"/>
                    <a:pt x="237" y="9656"/>
                    <a:pt x="237" y="9656"/>
                  </a:cubicBezTo>
                  <a:cubicBezTo>
                    <a:pt x="385" y="9789"/>
                    <a:pt x="577" y="9863"/>
                    <a:pt x="769" y="9863"/>
                  </a:cubicBezTo>
                  <a:cubicBezTo>
                    <a:pt x="962" y="9849"/>
                    <a:pt x="1154" y="9760"/>
                    <a:pt x="1287" y="9627"/>
                  </a:cubicBezTo>
                  <a:cubicBezTo>
                    <a:pt x="1420" y="9479"/>
                    <a:pt x="1479" y="9287"/>
                    <a:pt x="1479" y="9094"/>
                  </a:cubicBezTo>
                  <a:cubicBezTo>
                    <a:pt x="1464" y="8932"/>
                    <a:pt x="1405" y="8769"/>
                    <a:pt x="1302" y="8651"/>
                  </a:cubicBezTo>
                  <a:lnTo>
                    <a:pt x="3549" y="6403"/>
                  </a:lnTo>
                  <a:lnTo>
                    <a:pt x="9656" y="6403"/>
                  </a:lnTo>
                  <a:lnTo>
                    <a:pt x="14742" y="1332"/>
                  </a:lnTo>
                  <a:cubicBezTo>
                    <a:pt x="14862" y="1425"/>
                    <a:pt x="15005" y="1482"/>
                    <a:pt x="15162" y="1482"/>
                  </a:cubicBezTo>
                  <a:cubicBezTo>
                    <a:pt x="15179" y="1482"/>
                    <a:pt x="15197" y="1481"/>
                    <a:pt x="15215" y="1480"/>
                  </a:cubicBezTo>
                  <a:cubicBezTo>
                    <a:pt x="15629" y="1465"/>
                    <a:pt x="15940" y="1125"/>
                    <a:pt x="15925" y="711"/>
                  </a:cubicBezTo>
                  <a:cubicBezTo>
                    <a:pt x="15910" y="326"/>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846562" y="4350258"/>
              <a:ext cx="695208" cy="600183"/>
            </a:xfrm>
            <a:custGeom>
              <a:avLst/>
              <a:gdLst/>
              <a:ahLst/>
              <a:cxnLst/>
              <a:rect l="l" t="t" r="r" b="b"/>
              <a:pathLst>
                <a:path w="18173" h="15689" extrusionOk="0">
                  <a:moveTo>
                    <a:pt x="17951" y="0"/>
                  </a:moveTo>
                  <a:lnTo>
                    <a:pt x="13456" y="4480"/>
                  </a:lnTo>
                  <a:lnTo>
                    <a:pt x="13456" y="9818"/>
                  </a:lnTo>
                  <a:lnTo>
                    <a:pt x="11046" y="12243"/>
                  </a:lnTo>
                  <a:lnTo>
                    <a:pt x="3298" y="12243"/>
                  </a:lnTo>
                  <a:lnTo>
                    <a:pt x="1184" y="14343"/>
                  </a:lnTo>
                  <a:lnTo>
                    <a:pt x="1184" y="14357"/>
                  </a:lnTo>
                  <a:cubicBezTo>
                    <a:pt x="1064" y="14265"/>
                    <a:pt x="921" y="14207"/>
                    <a:pt x="764" y="14207"/>
                  </a:cubicBezTo>
                  <a:cubicBezTo>
                    <a:pt x="746" y="14207"/>
                    <a:pt x="729" y="14208"/>
                    <a:pt x="710" y="14210"/>
                  </a:cubicBezTo>
                  <a:cubicBezTo>
                    <a:pt x="518" y="14210"/>
                    <a:pt x="341" y="14298"/>
                    <a:pt x="208" y="14446"/>
                  </a:cubicBezTo>
                  <a:cubicBezTo>
                    <a:pt x="75" y="14594"/>
                    <a:pt x="1" y="14771"/>
                    <a:pt x="1" y="14978"/>
                  </a:cubicBezTo>
                  <a:cubicBezTo>
                    <a:pt x="15" y="15156"/>
                    <a:pt x="89" y="15333"/>
                    <a:pt x="222" y="15466"/>
                  </a:cubicBezTo>
                  <a:cubicBezTo>
                    <a:pt x="222" y="15466"/>
                    <a:pt x="237" y="15481"/>
                    <a:pt x="237" y="15481"/>
                  </a:cubicBezTo>
                  <a:cubicBezTo>
                    <a:pt x="385" y="15614"/>
                    <a:pt x="577" y="15688"/>
                    <a:pt x="770" y="15688"/>
                  </a:cubicBezTo>
                  <a:cubicBezTo>
                    <a:pt x="977" y="15673"/>
                    <a:pt x="1154" y="15585"/>
                    <a:pt x="1287" y="15452"/>
                  </a:cubicBezTo>
                  <a:cubicBezTo>
                    <a:pt x="1420" y="15304"/>
                    <a:pt x="1494" y="15112"/>
                    <a:pt x="1479" y="14919"/>
                  </a:cubicBezTo>
                  <a:cubicBezTo>
                    <a:pt x="1479" y="14757"/>
                    <a:pt x="1420" y="14624"/>
                    <a:pt x="1331" y="14505"/>
                  </a:cubicBezTo>
                  <a:lnTo>
                    <a:pt x="3387" y="12465"/>
                  </a:lnTo>
                  <a:lnTo>
                    <a:pt x="11135" y="12465"/>
                  </a:lnTo>
                  <a:lnTo>
                    <a:pt x="13678" y="9907"/>
                  </a:lnTo>
                  <a:lnTo>
                    <a:pt x="13678" y="4584"/>
                  </a:lnTo>
                  <a:lnTo>
                    <a:pt x="18173" y="89"/>
                  </a:lnTo>
                  <a:cubicBezTo>
                    <a:pt x="18099" y="59"/>
                    <a:pt x="18025" y="30"/>
                    <a:pt x="1795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987989" y="4608706"/>
              <a:ext cx="167442" cy="56617"/>
            </a:xfrm>
            <a:custGeom>
              <a:avLst/>
              <a:gdLst/>
              <a:ahLst/>
              <a:cxnLst/>
              <a:rect l="l" t="t" r="r" b="b"/>
              <a:pathLst>
                <a:path w="4377" h="1480" extrusionOk="0">
                  <a:moveTo>
                    <a:pt x="3635" y="1"/>
                  </a:moveTo>
                  <a:cubicBezTo>
                    <a:pt x="3626" y="1"/>
                    <a:pt x="3617" y="1"/>
                    <a:pt x="3608" y="1"/>
                  </a:cubicBezTo>
                  <a:cubicBezTo>
                    <a:pt x="3224" y="16"/>
                    <a:pt x="2928" y="312"/>
                    <a:pt x="2898" y="667"/>
                  </a:cubicBezTo>
                  <a:lnTo>
                    <a:pt x="1479" y="667"/>
                  </a:lnTo>
                  <a:cubicBezTo>
                    <a:pt x="1464" y="489"/>
                    <a:pt x="1390" y="327"/>
                    <a:pt x="1242" y="194"/>
                  </a:cubicBezTo>
                  <a:cubicBezTo>
                    <a:pt x="1109" y="75"/>
                    <a:pt x="932" y="1"/>
                    <a:pt x="754" y="1"/>
                  </a:cubicBezTo>
                  <a:lnTo>
                    <a:pt x="725" y="1"/>
                  </a:lnTo>
                  <a:cubicBezTo>
                    <a:pt x="311" y="16"/>
                    <a:pt x="0" y="356"/>
                    <a:pt x="15" y="770"/>
                  </a:cubicBezTo>
                  <a:cubicBezTo>
                    <a:pt x="15" y="948"/>
                    <a:pt x="89" y="1125"/>
                    <a:pt x="222" y="1258"/>
                  </a:cubicBezTo>
                  <a:cubicBezTo>
                    <a:pt x="237" y="1273"/>
                    <a:pt x="237" y="1273"/>
                    <a:pt x="252" y="1288"/>
                  </a:cubicBezTo>
                  <a:cubicBezTo>
                    <a:pt x="385" y="1421"/>
                    <a:pt x="577" y="1480"/>
                    <a:pt x="769" y="1480"/>
                  </a:cubicBezTo>
                  <a:cubicBezTo>
                    <a:pt x="1124" y="1465"/>
                    <a:pt x="1405" y="1214"/>
                    <a:pt x="1464" y="889"/>
                  </a:cubicBezTo>
                  <a:lnTo>
                    <a:pt x="2913" y="889"/>
                  </a:lnTo>
                  <a:cubicBezTo>
                    <a:pt x="2943" y="1036"/>
                    <a:pt x="3002" y="1155"/>
                    <a:pt x="3105" y="1258"/>
                  </a:cubicBezTo>
                  <a:cubicBezTo>
                    <a:pt x="3253" y="1406"/>
                    <a:pt x="3445" y="1480"/>
                    <a:pt x="3652" y="1480"/>
                  </a:cubicBezTo>
                  <a:cubicBezTo>
                    <a:pt x="4066" y="1465"/>
                    <a:pt x="4377" y="1110"/>
                    <a:pt x="4362" y="711"/>
                  </a:cubicBezTo>
                  <a:cubicBezTo>
                    <a:pt x="4348" y="307"/>
                    <a:pt x="4023" y="1"/>
                    <a:pt x="363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28"/>
          <p:cNvGrpSpPr/>
          <p:nvPr/>
        </p:nvGrpSpPr>
        <p:grpSpPr>
          <a:xfrm rot="10800000" flipH="1">
            <a:off x="6957307" y="-1028362"/>
            <a:ext cx="2943176" cy="2942600"/>
            <a:chOff x="-564150" y="3589452"/>
            <a:chExt cx="2169844" cy="2038094"/>
          </a:xfrm>
        </p:grpSpPr>
        <p:sp>
          <p:nvSpPr>
            <p:cNvPr id="373" name="Google Shape;373;p28"/>
            <p:cNvSpPr/>
            <p:nvPr/>
          </p:nvSpPr>
          <p:spPr>
            <a:xfrm>
              <a:off x="-434046" y="3735967"/>
              <a:ext cx="1405680" cy="1112073"/>
            </a:xfrm>
            <a:custGeom>
              <a:avLst/>
              <a:gdLst/>
              <a:ahLst/>
              <a:cxnLst/>
              <a:rect l="l" t="t" r="r" b="b"/>
              <a:pathLst>
                <a:path w="36745" h="29070" extrusionOk="0">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232271" y="4016526"/>
              <a:ext cx="867738" cy="1270602"/>
            </a:xfrm>
            <a:custGeom>
              <a:avLst/>
              <a:gdLst/>
              <a:ahLst/>
              <a:cxnLst/>
              <a:rect l="l" t="t" r="r" b="b"/>
              <a:pathLst>
                <a:path w="22683" h="33214" extrusionOk="0">
                  <a:moveTo>
                    <a:pt x="21870" y="0"/>
                  </a:moveTo>
                  <a:cubicBezTo>
                    <a:pt x="21677" y="0"/>
                    <a:pt x="21485" y="74"/>
                    <a:pt x="21352" y="207"/>
                  </a:cubicBezTo>
                  <a:cubicBezTo>
                    <a:pt x="21056" y="503"/>
                    <a:pt x="21056" y="976"/>
                    <a:pt x="21352" y="1257"/>
                  </a:cubicBezTo>
                  <a:cubicBezTo>
                    <a:pt x="21470" y="1390"/>
                    <a:pt x="21648" y="1464"/>
                    <a:pt x="21811" y="1464"/>
                  </a:cubicBezTo>
                  <a:lnTo>
                    <a:pt x="21811" y="5841"/>
                  </a:lnTo>
                  <a:lnTo>
                    <a:pt x="14225" y="13426"/>
                  </a:lnTo>
                  <a:lnTo>
                    <a:pt x="8976" y="13426"/>
                  </a:lnTo>
                  <a:lnTo>
                    <a:pt x="3653" y="18749"/>
                  </a:lnTo>
                  <a:lnTo>
                    <a:pt x="3653" y="29469"/>
                  </a:lnTo>
                  <a:lnTo>
                    <a:pt x="1243" y="31879"/>
                  </a:lnTo>
                  <a:cubicBezTo>
                    <a:pt x="1118" y="31787"/>
                    <a:pt x="967" y="31742"/>
                    <a:pt x="816" y="31742"/>
                  </a:cubicBezTo>
                  <a:cubicBezTo>
                    <a:pt x="627" y="31742"/>
                    <a:pt x="436" y="31813"/>
                    <a:pt x="297" y="31953"/>
                  </a:cubicBezTo>
                  <a:cubicBezTo>
                    <a:pt x="1" y="32249"/>
                    <a:pt x="1" y="32707"/>
                    <a:pt x="297" y="33003"/>
                  </a:cubicBezTo>
                  <a:cubicBezTo>
                    <a:pt x="437" y="33143"/>
                    <a:pt x="626" y="33214"/>
                    <a:pt x="814" y="33214"/>
                  </a:cubicBezTo>
                  <a:cubicBezTo>
                    <a:pt x="1003" y="33214"/>
                    <a:pt x="1191" y="33143"/>
                    <a:pt x="1332" y="33003"/>
                  </a:cubicBezTo>
                  <a:cubicBezTo>
                    <a:pt x="1598" y="32737"/>
                    <a:pt x="1627" y="32323"/>
                    <a:pt x="1406" y="32027"/>
                  </a:cubicBezTo>
                  <a:lnTo>
                    <a:pt x="3875" y="29558"/>
                  </a:lnTo>
                  <a:lnTo>
                    <a:pt x="3875" y="18838"/>
                  </a:lnTo>
                  <a:lnTo>
                    <a:pt x="9065" y="13648"/>
                  </a:lnTo>
                  <a:lnTo>
                    <a:pt x="14314" y="13648"/>
                  </a:lnTo>
                  <a:lnTo>
                    <a:pt x="22032" y="5929"/>
                  </a:lnTo>
                  <a:lnTo>
                    <a:pt x="22032" y="1449"/>
                  </a:lnTo>
                  <a:cubicBezTo>
                    <a:pt x="22165" y="1420"/>
                    <a:pt x="22284" y="1361"/>
                    <a:pt x="22387" y="1257"/>
                  </a:cubicBezTo>
                  <a:cubicBezTo>
                    <a:pt x="22683" y="976"/>
                    <a:pt x="22683" y="503"/>
                    <a:pt x="22387" y="207"/>
                  </a:cubicBezTo>
                  <a:cubicBezTo>
                    <a:pt x="22239" y="74"/>
                    <a:pt x="22062" y="0"/>
                    <a:pt x="218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361631" y="4510315"/>
              <a:ext cx="674856" cy="657374"/>
            </a:xfrm>
            <a:custGeom>
              <a:avLst/>
              <a:gdLst/>
              <a:ahLst/>
              <a:cxnLst/>
              <a:rect l="l" t="t" r="r" b="b"/>
              <a:pathLst>
                <a:path w="17641" h="17184" extrusionOk="0">
                  <a:moveTo>
                    <a:pt x="16857" y="1"/>
                  </a:moveTo>
                  <a:cubicBezTo>
                    <a:pt x="16664" y="15"/>
                    <a:pt x="16487" y="104"/>
                    <a:pt x="16354" y="237"/>
                  </a:cubicBezTo>
                  <a:cubicBezTo>
                    <a:pt x="16221" y="385"/>
                    <a:pt x="16147" y="577"/>
                    <a:pt x="16147" y="769"/>
                  </a:cubicBezTo>
                  <a:cubicBezTo>
                    <a:pt x="16162" y="962"/>
                    <a:pt x="16236" y="1139"/>
                    <a:pt x="16369" y="1272"/>
                  </a:cubicBezTo>
                  <a:cubicBezTo>
                    <a:pt x="16369" y="1272"/>
                    <a:pt x="16383" y="1287"/>
                    <a:pt x="16383" y="1287"/>
                  </a:cubicBezTo>
                  <a:cubicBezTo>
                    <a:pt x="16502" y="1390"/>
                    <a:pt x="16650" y="1464"/>
                    <a:pt x="16812" y="1479"/>
                  </a:cubicBezTo>
                  <a:lnTo>
                    <a:pt x="16812" y="5826"/>
                  </a:lnTo>
                  <a:lnTo>
                    <a:pt x="9064" y="13574"/>
                  </a:lnTo>
                  <a:lnTo>
                    <a:pt x="3416" y="13574"/>
                  </a:lnTo>
                  <a:lnTo>
                    <a:pt x="1154" y="15837"/>
                  </a:lnTo>
                  <a:cubicBezTo>
                    <a:pt x="1050" y="15759"/>
                    <a:pt x="925" y="15715"/>
                    <a:pt x="786" y="15715"/>
                  </a:cubicBezTo>
                  <a:cubicBezTo>
                    <a:pt x="766" y="15715"/>
                    <a:pt x="746" y="15716"/>
                    <a:pt x="725" y="15718"/>
                  </a:cubicBezTo>
                  <a:cubicBezTo>
                    <a:pt x="311" y="15733"/>
                    <a:pt x="0" y="16073"/>
                    <a:pt x="15" y="16472"/>
                  </a:cubicBezTo>
                  <a:cubicBezTo>
                    <a:pt x="15" y="16665"/>
                    <a:pt x="104" y="16842"/>
                    <a:pt x="222" y="16975"/>
                  </a:cubicBezTo>
                  <a:cubicBezTo>
                    <a:pt x="359" y="17098"/>
                    <a:pt x="534" y="17184"/>
                    <a:pt x="736" y="17184"/>
                  </a:cubicBezTo>
                  <a:cubicBezTo>
                    <a:pt x="752" y="17184"/>
                    <a:pt x="768" y="17183"/>
                    <a:pt x="784" y="17182"/>
                  </a:cubicBezTo>
                  <a:cubicBezTo>
                    <a:pt x="1183" y="17167"/>
                    <a:pt x="1509" y="16827"/>
                    <a:pt x="1494" y="16428"/>
                  </a:cubicBezTo>
                  <a:cubicBezTo>
                    <a:pt x="1479" y="16251"/>
                    <a:pt x="1420" y="16103"/>
                    <a:pt x="1316" y="15984"/>
                  </a:cubicBezTo>
                  <a:lnTo>
                    <a:pt x="3505" y="13796"/>
                  </a:lnTo>
                  <a:lnTo>
                    <a:pt x="9153" y="13796"/>
                  </a:lnTo>
                  <a:lnTo>
                    <a:pt x="17034" y="5915"/>
                  </a:lnTo>
                  <a:lnTo>
                    <a:pt x="17034" y="1464"/>
                  </a:lnTo>
                  <a:cubicBezTo>
                    <a:pt x="17182" y="1435"/>
                    <a:pt x="17330" y="1361"/>
                    <a:pt x="17433" y="1243"/>
                  </a:cubicBezTo>
                  <a:cubicBezTo>
                    <a:pt x="17566" y="1095"/>
                    <a:pt x="17640" y="917"/>
                    <a:pt x="17626" y="710"/>
                  </a:cubicBezTo>
                  <a:cubicBezTo>
                    <a:pt x="17626" y="518"/>
                    <a:pt x="17537" y="341"/>
                    <a:pt x="17389" y="208"/>
                  </a:cubicBezTo>
                  <a:cubicBezTo>
                    <a:pt x="17256" y="74"/>
                    <a:pt x="17078" y="1"/>
                    <a:pt x="168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248108" y="3801573"/>
              <a:ext cx="763685" cy="661850"/>
            </a:xfrm>
            <a:custGeom>
              <a:avLst/>
              <a:gdLst/>
              <a:ahLst/>
              <a:cxnLst/>
              <a:rect l="l" t="t" r="r" b="b"/>
              <a:pathLst>
                <a:path w="19963" h="17301" extrusionOk="0">
                  <a:moveTo>
                    <a:pt x="19149" y="0"/>
                  </a:moveTo>
                  <a:cubicBezTo>
                    <a:pt x="18972" y="0"/>
                    <a:pt x="18779" y="60"/>
                    <a:pt x="18631" y="207"/>
                  </a:cubicBezTo>
                  <a:cubicBezTo>
                    <a:pt x="18365" y="474"/>
                    <a:pt x="18351" y="902"/>
                    <a:pt x="18572" y="1183"/>
                  </a:cubicBezTo>
                  <a:lnTo>
                    <a:pt x="11046" y="8724"/>
                  </a:lnTo>
                  <a:lnTo>
                    <a:pt x="5841" y="8724"/>
                  </a:lnTo>
                  <a:lnTo>
                    <a:pt x="622" y="13929"/>
                  </a:lnTo>
                  <a:lnTo>
                    <a:pt x="622" y="15851"/>
                  </a:lnTo>
                  <a:cubicBezTo>
                    <a:pt x="504" y="15881"/>
                    <a:pt x="385" y="15940"/>
                    <a:pt x="297" y="16043"/>
                  </a:cubicBezTo>
                  <a:cubicBezTo>
                    <a:pt x="1" y="16324"/>
                    <a:pt x="1" y="16798"/>
                    <a:pt x="297" y="17078"/>
                  </a:cubicBezTo>
                  <a:cubicBezTo>
                    <a:pt x="437" y="17226"/>
                    <a:pt x="626" y="17300"/>
                    <a:pt x="814" y="17300"/>
                  </a:cubicBezTo>
                  <a:cubicBezTo>
                    <a:pt x="1003" y="17300"/>
                    <a:pt x="1191" y="17226"/>
                    <a:pt x="1332" y="17078"/>
                  </a:cubicBezTo>
                  <a:cubicBezTo>
                    <a:pt x="1627" y="16798"/>
                    <a:pt x="1627" y="16324"/>
                    <a:pt x="1332" y="16043"/>
                  </a:cubicBezTo>
                  <a:cubicBezTo>
                    <a:pt x="1199" y="15896"/>
                    <a:pt x="1021" y="15836"/>
                    <a:pt x="844" y="15822"/>
                  </a:cubicBezTo>
                  <a:lnTo>
                    <a:pt x="844" y="14033"/>
                  </a:lnTo>
                  <a:lnTo>
                    <a:pt x="5930" y="8946"/>
                  </a:lnTo>
                  <a:lnTo>
                    <a:pt x="11135" y="8946"/>
                  </a:lnTo>
                  <a:lnTo>
                    <a:pt x="18735" y="1346"/>
                  </a:lnTo>
                  <a:cubicBezTo>
                    <a:pt x="18863" y="1429"/>
                    <a:pt x="19008" y="1471"/>
                    <a:pt x="19153" y="1471"/>
                  </a:cubicBezTo>
                  <a:cubicBezTo>
                    <a:pt x="19342" y="1471"/>
                    <a:pt x="19530" y="1400"/>
                    <a:pt x="19681" y="1257"/>
                  </a:cubicBezTo>
                  <a:cubicBezTo>
                    <a:pt x="19962" y="962"/>
                    <a:pt x="19962" y="503"/>
                    <a:pt x="19681" y="207"/>
                  </a:cubicBezTo>
                  <a:cubicBezTo>
                    <a:pt x="19533" y="60"/>
                    <a:pt x="19341" y="0"/>
                    <a:pt x="191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277356" y="5105939"/>
              <a:ext cx="470651" cy="221841"/>
            </a:xfrm>
            <a:custGeom>
              <a:avLst/>
              <a:gdLst/>
              <a:ahLst/>
              <a:cxnLst/>
              <a:rect l="l" t="t" r="r" b="b"/>
              <a:pathLst>
                <a:path w="12303" h="5799" extrusionOk="0">
                  <a:moveTo>
                    <a:pt x="11519" y="0"/>
                  </a:moveTo>
                  <a:cubicBezTo>
                    <a:pt x="11164" y="15"/>
                    <a:pt x="10883" y="267"/>
                    <a:pt x="10824" y="607"/>
                  </a:cubicBezTo>
                  <a:lnTo>
                    <a:pt x="4939" y="607"/>
                  </a:lnTo>
                  <a:lnTo>
                    <a:pt x="1124" y="4421"/>
                  </a:lnTo>
                  <a:cubicBezTo>
                    <a:pt x="1006" y="4362"/>
                    <a:pt x="873" y="4318"/>
                    <a:pt x="725" y="4318"/>
                  </a:cubicBezTo>
                  <a:cubicBezTo>
                    <a:pt x="326" y="4333"/>
                    <a:pt x="1" y="4688"/>
                    <a:pt x="15" y="5087"/>
                  </a:cubicBezTo>
                  <a:cubicBezTo>
                    <a:pt x="30" y="5279"/>
                    <a:pt x="104" y="5457"/>
                    <a:pt x="237" y="5590"/>
                  </a:cubicBezTo>
                  <a:cubicBezTo>
                    <a:pt x="237" y="5590"/>
                    <a:pt x="252" y="5604"/>
                    <a:pt x="252" y="5604"/>
                  </a:cubicBezTo>
                  <a:cubicBezTo>
                    <a:pt x="387" y="5726"/>
                    <a:pt x="560" y="5798"/>
                    <a:pt x="735" y="5798"/>
                  </a:cubicBezTo>
                  <a:cubicBezTo>
                    <a:pt x="752" y="5798"/>
                    <a:pt x="768" y="5798"/>
                    <a:pt x="784" y="5797"/>
                  </a:cubicBezTo>
                  <a:cubicBezTo>
                    <a:pt x="1198" y="5782"/>
                    <a:pt x="1509" y="5442"/>
                    <a:pt x="1494" y="5028"/>
                  </a:cubicBezTo>
                  <a:cubicBezTo>
                    <a:pt x="1494" y="4850"/>
                    <a:pt x="1405" y="4688"/>
                    <a:pt x="1302" y="4569"/>
                  </a:cubicBezTo>
                  <a:lnTo>
                    <a:pt x="5028" y="828"/>
                  </a:lnTo>
                  <a:lnTo>
                    <a:pt x="10824" y="828"/>
                  </a:lnTo>
                  <a:cubicBezTo>
                    <a:pt x="10839" y="991"/>
                    <a:pt x="10913" y="1139"/>
                    <a:pt x="11031" y="1257"/>
                  </a:cubicBezTo>
                  <a:cubicBezTo>
                    <a:pt x="11154" y="1381"/>
                    <a:pt x="11341" y="1466"/>
                    <a:pt x="11533" y="1466"/>
                  </a:cubicBezTo>
                  <a:cubicBezTo>
                    <a:pt x="11548" y="1466"/>
                    <a:pt x="11563" y="1465"/>
                    <a:pt x="11578" y="1464"/>
                  </a:cubicBezTo>
                  <a:cubicBezTo>
                    <a:pt x="11977" y="1449"/>
                    <a:pt x="12303" y="1109"/>
                    <a:pt x="12288" y="710"/>
                  </a:cubicBezTo>
                  <a:cubicBezTo>
                    <a:pt x="12273" y="311"/>
                    <a:pt x="11948"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301686" y="4910228"/>
              <a:ext cx="597926" cy="532357"/>
            </a:xfrm>
            <a:custGeom>
              <a:avLst/>
              <a:gdLst/>
              <a:ahLst/>
              <a:cxnLst/>
              <a:rect l="l" t="t" r="r" b="b"/>
              <a:pathLst>
                <a:path w="15630" h="13916" extrusionOk="0">
                  <a:moveTo>
                    <a:pt x="14831" y="0"/>
                  </a:moveTo>
                  <a:cubicBezTo>
                    <a:pt x="14639" y="0"/>
                    <a:pt x="14447" y="60"/>
                    <a:pt x="14299" y="207"/>
                  </a:cubicBezTo>
                  <a:cubicBezTo>
                    <a:pt x="14018" y="503"/>
                    <a:pt x="14018" y="961"/>
                    <a:pt x="14299" y="1257"/>
                  </a:cubicBezTo>
                  <a:cubicBezTo>
                    <a:pt x="14432" y="1376"/>
                    <a:pt x="14580" y="1449"/>
                    <a:pt x="14743" y="1464"/>
                  </a:cubicBezTo>
                  <a:lnTo>
                    <a:pt x="14743" y="5974"/>
                  </a:lnTo>
                  <a:lnTo>
                    <a:pt x="12303" y="8429"/>
                  </a:lnTo>
                  <a:lnTo>
                    <a:pt x="5383" y="8429"/>
                  </a:lnTo>
                  <a:lnTo>
                    <a:pt x="1198" y="12598"/>
                  </a:lnTo>
                  <a:cubicBezTo>
                    <a:pt x="1065" y="12495"/>
                    <a:pt x="903" y="12436"/>
                    <a:pt x="725" y="12436"/>
                  </a:cubicBezTo>
                  <a:cubicBezTo>
                    <a:pt x="311" y="12465"/>
                    <a:pt x="1" y="12805"/>
                    <a:pt x="15" y="13204"/>
                  </a:cubicBezTo>
                  <a:cubicBezTo>
                    <a:pt x="15" y="13397"/>
                    <a:pt x="104" y="13574"/>
                    <a:pt x="222" y="13707"/>
                  </a:cubicBezTo>
                  <a:cubicBezTo>
                    <a:pt x="360" y="13831"/>
                    <a:pt x="535" y="13916"/>
                    <a:pt x="725" y="13916"/>
                  </a:cubicBezTo>
                  <a:cubicBezTo>
                    <a:pt x="739" y="13916"/>
                    <a:pt x="754" y="13915"/>
                    <a:pt x="770" y="13914"/>
                  </a:cubicBezTo>
                  <a:cubicBezTo>
                    <a:pt x="1184" y="13899"/>
                    <a:pt x="1509" y="13559"/>
                    <a:pt x="1479" y="13145"/>
                  </a:cubicBezTo>
                  <a:cubicBezTo>
                    <a:pt x="1479" y="13012"/>
                    <a:pt x="1435" y="12879"/>
                    <a:pt x="1361" y="12761"/>
                  </a:cubicBezTo>
                  <a:lnTo>
                    <a:pt x="5472" y="8650"/>
                  </a:lnTo>
                  <a:lnTo>
                    <a:pt x="12392" y="8650"/>
                  </a:lnTo>
                  <a:lnTo>
                    <a:pt x="14964" y="6063"/>
                  </a:lnTo>
                  <a:lnTo>
                    <a:pt x="14964" y="1464"/>
                  </a:lnTo>
                  <a:cubicBezTo>
                    <a:pt x="15112" y="1435"/>
                    <a:pt x="15245" y="1361"/>
                    <a:pt x="15349" y="1257"/>
                  </a:cubicBezTo>
                  <a:cubicBezTo>
                    <a:pt x="15630" y="961"/>
                    <a:pt x="15630" y="503"/>
                    <a:pt x="15349" y="207"/>
                  </a:cubicBezTo>
                  <a:cubicBezTo>
                    <a:pt x="15201" y="60"/>
                    <a:pt x="15009" y="0"/>
                    <a:pt x="1483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195912" y="3984277"/>
              <a:ext cx="1620061" cy="1527905"/>
            </a:xfrm>
            <a:custGeom>
              <a:avLst/>
              <a:gdLst/>
              <a:ahLst/>
              <a:cxnLst/>
              <a:rect l="l" t="t" r="r" b="b"/>
              <a:pathLst>
                <a:path w="42349" h="39940" extrusionOk="0">
                  <a:moveTo>
                    <a:pt x="35118" y="0"/>
                  </a:moveTo>
                  <a:cubicBezTo>
                    <a:pt x="34926" y="0"/>
                    <a:pt x="34748" y="74"/>
                    <a:pt x="34600" y="222"/>
                  </a:cubicBezTo>
                  <a:cubicBezTo>
                    <a:pt x="34305" y="518"/>
                    <a:pt x="34305" y="976"/>
                    <a:pt x="34600" y="1272"/>
                  </a:cubicBezTo>
                  <a:cubicBezTo>
                    <a:pt x="34748" y="1420"/>
                    <a:pt x="34941" y="1479"/>
                    <a:pt x="35133" y="1479"/>
                  </a:cubicBezTo>
                  <a:lnTo>
                    <a:pt x="35133" y="7586"/>
                  </a:lnTo>
                  <a:lnTo>
                    <a:pt x="33994" y="8724"/>
                  </a:lnTo>
                  <a:lnTo>
                    <a:pt x="33994" y="8902"/>
                  </a:lnTo>
                  <a:lnTo>
                    <a:pt x="26601" y="16310"/>
                  </a:lnTo>
                  <a:lnTo>
                    <a:pt x="21544" y="16310"/>
                  </a:lnTo>
                  <a:lnTo>
                    <a:pt x="17419" y="20435"/>
                  </a:lnTo>
                  <a:lnTo>
                    <a:pt x="17419" y="31318"/>
                  </a:lnTo>
                  <a:lnTo>
                    <a:pt x="12953" y="35783"/>
                  </a:lnTo>
                  <a:lnTo>
                    <a:pt x="4037" y="35783"/>
                  </a:lnTo>
                  <a:lnTo>
                    <a:pt x="1198" y="38622"/>
                  </a:lnTo>
                  <a:cubicBezTo>
                    <a:pt x="1065" y="38518"/>
                    <a:pt x="888" y="38459"/>
                    <a:pt x="725" y="38459"/>
                  </a:cubicBezTo>
                  <a:cubicBezTo>
                    <a:pt x="518" y="38474"/>
                    <a:pt x="341" y="38563"/>
                    <a:pt x="208" y="38696"/>
                  </a:cubicBezTo>
                  <a:cubicBezTo>
                    <a:pt x="75" y="38844"/>
                    <a:pt x="1" y="39036"/>
                    <a:pt x="16" y="39228"/>
                  </a:cubicBezTo>
                  <a:cubicBezTo>
                    <a:pt x="16" y="39420"/>
                    <a:pt x="89" y="39598"/>
                    <a:pt x="223" y="39731"/>
                  </a:cubicBezTo>
                  <a:cubicBezTo>
                    <a:pt x="237" y="39731"/>
                    <a:pt x="237" y="39746"/>
                    <a:pt x="252" y="39746"/>
                  </a:cubicBezTo>
                  <a:cubicBezTo>
                    <a:pt x="387" y="39868"/>
                    <a:pt x="548" y="39940"/>
                    <a:pt x="733" y="39940"/>
                  </a:cubicBezTo>
                  <a:cubicBezTo>
                    <a:pt x="750" y="39940"/>
                    <a:pt x="767" y="39939"/>
                    <a:pt x="784" y="39938"/>
                  </a:cubicBezTo>
                  <a:cubicBezTo>
                    <a:pt x="977" y="39938"/>
                    <a:pt x="1154" y="39849"/>
                    <a:pt x="1287" y="39701"/>
                  </a:cubicBezTo>
                  <a:cubicBezTo>
                    <a:pt x="1420" y="39568"/>
                    <a:pt x="1494" y="39376"/>
                    <a:pt x="1494" y="39169"/>
                  </a:cubicBezTo>
                  <a:cubicBezTo>
                    <a:pt x="1479" y="39036"/>
                    <a:pt x="1435" y="38888"/>
                    <a:pt x="1346" y="38770"/>
                  </a:cubicBezTo>
                  <a:lnTo>
                    <a:pt x="4126" y="36005"/>
                  </a:lnTo>
                  <a:lnTo>
                    <a:pt x="13042" y="36005"/>
                  </a:lnTo>
                  <a:lnTo>
                    <a:pt x="17641" y="31406"/>
                  </a:lnTo>
                  <a:lnTo>
                    <a:pt x="17641" y="20524"/>
                  </a:lnTo>
                  <a:lnTo>
                    <a:pt x="21633" y="16517"/>
                  </a:lnTo>
                  <a:lnTo>
                    <a:pt x="26690" y="16517"/>
                  </a:lnTo>
                  <a:lnTo>
                    <a:pt x="33994" y="9212"/>
                  </a:lnTo>
                  <a:lnTo>
                    <a:pt x="33994" y="12125"/>
                  </a:lnTo>
                  <a:lnTo>
                    <a:pt x="38016" y="12125"/>
                  </a:lnTo>
                  <a:lnTo>
                    <a:pt x="42171" y="7970"/>
                  </a:lnTo>
                  <a:lnTo>
                    <a:pt x="42348" y="7793"/>
                  </a:lnTo>
                  <a:cubicBezTo>
                    <a:pt x="42289" y="7748"/>
                    <a:pt x="42245" y="7689"/>
                    <a:pt x="42186" y="7645"/>
                  </a:cubicBezTo>
                  <a:lnTo>
                    <a:pt x="37913" y="11903"/>
                  </a:lnTo>
                  <a:lnTo>
                    <a:pt x="34216" y="11903"/>
                  </a:lnTo>
                  <a:lnTo>
                    <a:pt x="34216" y="9005"/>
                  </a:lnTo>
                  <a:lnTo>
                    <a:pt x="35355" y="7867"/>
                  </a:lnTo>
                  <a:lnTo>
                    <a:pt x="35355" y="7689"/>
                  </a:lnTo>
                  <a:lnTo>
                    <a:pt x="39598" y="3446"/>
                  </a:lnTo>
                  <a:cubicBezTo>
                    <a:pt x="39569" y="3372"/>
                    <a:pt x="39539" y="3298"/>
                    <a:pt x="39509" y="3224"/>
                  </a:cubicBezTo>
                  <a:lnTo>
                    <a:pt x="38874" y="3845"/>
                  </a:lnTo>
                  <a:lnTo>
                    <a:pt x="35355" y="7379"/>
                  </a:lnTo>
                  <a:lnTo>
                    <a:pt x="35355" y="1449"/>
                  </a:lnTo>
                  <a:cubicBezTo>
                    <a:pt x="35458" y="1405"/>
                    <a:pt x="35562" y="1346"/>
                    <a:pt x="35650" y="1272"/>
                  </a:cubicBezTo>
                  <a:cubicBezTo>
                    <a:pt x="35931" y="976"/>
                    <a:pt x="35931" y="518"/>
                    <a:pt x="35650" y="222"/>
                  </a:cubicBezTo>
                  <a:cubicBezTo>
                    <a:pt x="35502" y="74"/>
                    <a:pt x="35310" y="0"/>
                    <a:pt x="3511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564150" y="3615465"/>
              <a:ext cx="1260311" cy="1109280"/>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186272" y="3843998"/>
              <a:ext cx="422565" cy="419160"/>
            </a:xfrm>
            <a:custGeom>
              <a:avLst/>
              <a:gdLst/>
              <a:ahLst/>
              <a:cxnLst/>
              <a:rect l="l" t="t" r="r" b="b"/>
              <a:pathLst>
                <a:path w="11046" h="10957" extrusionOk="0">
                  <a:moveTo>
                    <a:pt x="10232" y="0"/>
                  </a:moveTo>
                  <a:cubicBezTo>
                    <a:pt x="10040" y="0"/>
                    <a:pt x="9862" y="74"/>
                    <a:pt x="9715" y="207"/>
                  </a:cubicBezTo>
                  <a:cubicBezTo>
                    <a:pt x="9419" y="503"/>
                    <a:pt x="9419" y="962"/>
                    <a:pt x="9715" y="1257"/>
                  </a:cubicBezTo>
                  <a:cubicBezTo>
                    <a:pt x="9848" y="1390"/>
                    <a:pt x="10025" y="1464"/>
                    <a:pt x="10217" y="1464"/>
                  </a:cubicBezTo>
                  <a:lnTo>
                    <a:pt x="10217" y="4436"/>
                  </a:lnTo>
                  <a:lnTo>
                    <a:pt x="3918" y="10735"/>
                  </a:lnTo>
                  <a:lnTo>
                    <a:pt x="207" y="10735"/>
                  </a:lnTo>
                  <a:lnTo>
                    <a:pt x="207" y="7660"/>
                  </a:lnTo>
                  <a:lnTo>
                    <a:pt x="6417" y="1449"/>
                  </a:lnTo>
                  <a:cubicBezTo>
                    <a:pt x="6548" y="1535"/>
                    <a:pt x="6700" y="1579"/>
                    <a:pt x="6851" y="1579"/>
                  </a:cubicBezTo>
                  <a:cubicBezTo>
                    <a:pt x="7041" y="1579"/>
                    <a:pt x="7230" y="1509"/>
                    <a:pt x="7378" y="1361"/>
                  </a:cubicBezTo>
                  <a:cubicBezTo>
                    <a:pt x="7659" y="1080"/>
                    <a:pt x="7659" y="607"/>
                    <a:pt x="7378" y="326"/>
                  </a:cubicBezTo>
                  <a:cubicBezTo>
                    <a:pt x="7231" y="178"/>
                    <a:pt x="7038" y="104"/>
                    <a:pt x="6848" y="104"/>
                  </a:cubicBezTo>
                  <a:cubicBezTo>
                    <a:pt x="6658" y="104"/>
                    <a:pt x="6469" y="178"/>
                    <a:pt x="6329" y="326"/>
                  </a:cubicBezTo>
                  <a:cubicBezTo>
                    <a:pt x="6062" y="577"/>
                    <a:pt x="6048" y="1006"/>
                    <a:pt x="6269" y="1287"/>
                  </a:cubicBezTo>
                  <a:lnTo>
                    <a:pt x="0" y="7556"/>
                  </a:lnTo>
                  <a:lnTo>
                    <a:pt x="0" y="10957"/>
                  </a:lnTo>
                  <a:lnTo>
                    <a:pt x="4007" y="10957"/>
                  </a:lnTo>
                  <a:lnTo>
                    <a:pt x="10439" y="4525"/>
                  </a:lnTo>
                  <a:lnTo>
                    <a:pt x="10439" y="1435"/>
                  </a:lnTo>
                  <a:cubicBezTo>
                    <a:pt x="10557" y="1405"/>
                    <a:pt x="10661" y="1346"/>
                    <a:pt x="10750" y="1257"/>
                  </a:cubicBezTo>
                  <a:cubicBezTo>
                    <a:pt x="11045" y="962"/>
                    <a:pt x="11045" y="503"/>
                    <a:pt x="10750" y="207"/>
                  </a:cubicBezTo>
                  <a:cubicBezTo>
                    <a:pt x="10617" y="74"/>
                    <a:pt x="10424" y="0"/>
                    <a:pt x="10232"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429129" y="3589452"/>
              <a:ext cx="483084" cy="398808"/>
            </a:xfrm>
            <a:custGeom>
              <a:avLst/>
              <a:gdLst/>
              <a:ahLst/>
              <a:cxnLst/>
              <a:rect l="l" t="t" r="r" b="b"/>
              <a:pathLst>
                <a:path w="12628" h="10425" extrusionOk="0">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349368" y="3896598"/>
              <a:ext cx="768199" cy="662424"/>
            </a:xfrm>
            <a:custGeom>
              <a:avLst/>
              <a:gdLst/>
              <a:ahLst/>
              <a:cxnLst/>
              <a:rect l="l" t="t" r="r" b="b"/>
              <a:pathLst>
                <a:path w="20081" h="17316" extrusionOk="0">
                  <a:moveTo>
                    <a:pt x="19282" y="1"/>
                  </a:moveTo>
                  <a:cubicBezTo>
                    <a:pt x="19090" y="1"/>
                    <a:pt x="18897" y="60"/>
                    <a:pt x="18750" y="208"/>
                  </a:cubicBezTo>
                  <a:cubicBezTo>
                    <a:pt x="18469" y="488"/>
                    <a:pt x="18469" y="947"/>
                    <a:pt x="18735" y="1228"/>
                  </a:cubicBezTo>
                  <a:lnTo>
                    <a:pt x="13663" y="6299"/>
                  </a:lnTo>
                  <a:lnTo>
                    <a:pt x="13663" y="8976"/>
                  </a:lnTo>
                  <a:lnTo>
                    <a:pt x="8798" y="13840"/>
                  </a:lnTo>
                  <a:lnTo>
                    <a:pt x="3165" y="14077"/>
                  </a:lnTo>
                  <a:lnTo>
                    <a:pt x="3121" y="14092"/>
                  </a:lnTo>
                  <a:lnTo>
                    <a:pt x="1228" y="15970"/>
                  </a:lnTo>
                  <a:cubicBezTo>
                    <a:pt x="1103" y="15884"/>
                    <a:pt x="956" y="15840"/>
                    <a:pt x="806" y="15840"/>
                  </a:cubicBezTo>
                  <a:cubicBezTo>
                    <a:pt x="619" y="15840"/>
                    <a:pt x="430" y="15910"/>
                    <a:pt x="282" y="16058"/>
                  </a:cubicBezTo>
                  <a:cubicBezTo>
                    <a:pt x="1" y="16339"/>
                    <a:pt x="1" y="16812"/>
                    <a:pt x="282" y="17093"/>
                  </a:cubicBezTo>
                  <a:cubicBezTo>
                    <a:pt x="429" y="17241"/>
                    <a:pt x="622" y="17315"/>
                    <a:pt x="812" y="17315"/>
                  </a:cubicBezTo>
                  <a:cubicBezTo>
                    <a:pt x="1002" y="17315"/>
                    <a:pt x="1191" y="17241"/>
                    <a:pt x="1331" y="17093"/>
                  </a:cubicBezTo>
                  <a:cubicBezTo>
                    <a:pt x="1598" y="16842"/>
                    <a:pt x="1612" y="16413"/>
                    <a:pt x="1391" y="16132"/>
                  </a:cubicBezTo>
                  <a:lnTo>
                    <a:pt x="3224" y="14299"/>
                  </a:lnTo>
                  <a:lnTo>
                    <a:pt x="8843" y="14062"/>
                  </a:lnTo>
                  <a:lnTo>
                    <a:pt x="8887" y="14062"/>
                  </a:lnTo>
                  <a:lnTo>
                    <a:pt x="13885" y="9064"/>
                  </a:lnTo>
                  <a:lnTo>
                    <a:pt x="13885" y="6388"/>
                  </a:lnTo>
                  <a:lnTo>
                    <a:pt x="18912" y="1376"/>
                  </a:lnTo>
                  <a:cubicBezTo>
                    <a:pt x="19024" y="1440"/>
                    <a:pt x="19150" y="1472"/>
                    <a:pt x="19276" y="1472"/>
                  </a:cubicBezTo>
                  <a:cubicBezTo>
                    <a:pt x="19467" y="1472"/>
                    <a:pt x="19657" y="1400"/>
                    <a:pt x="19799" y="1257"/>
                  </a:cubicBezTo>
                  <a:cubicBezTo>
                    <a:pt x="20080" y="962"/>
                    <a:pt x="20080" y="503"/>
                    <a:pt x="19799" y="208"/>
                  </a:cubicBezTo>
                  <a:cubicBezTo>
                    <a:pt x="19651" y="60"/>
                    <a:pt x="19459" y="1"/>
                    <a:pt x="1928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56950" y="4814630"/>
              <a:ext cx="246094" cy="246668"/>
            </a:xfrm>
            <a:custGeom>
              <a:avLst/>
              <a:gdLst/>
              <a:ahLst/>
              <a:cxnLst/>
              <a:rect l="l" t="t" r="r" b="b"/>
              <a:pathLst>
                <a:path w="6433" h="6448" extrusionOk="0">
                  <a:moveTo>
                    <a:pt x="5619" y="1"/>
                  </a:moveTo>
                  <a:cubicBezTo>
                    <a:pt x="5441" y="1"/>
                    <a:pt x="5249" y="74"/>
                    <a:pt x="5101" y="208"/>
                  </a:cubicBezTo>
                  <a:cubicBezTo>
                    <a:pt x="4835" y="474"/>
                    <a:pt x="4820" y="888"/>
                    <a:pt x="5042" y="1183"/>
                  </a:cubicBezTo>
                  <a:lnTo>
                    <a:pt x="1139" y="5087"/>
                  </a:lnTo>
                  <a:cubicBezTo>
                    <a:pt x="1023" y="5010"/>
                    <a:pt x="895" y="4966"/>
                    <a:pt x="766" y="4966"/>
                  </a:cubicBezTo>
                  <a:cubicBezTo>
                    <a:pt x="747" y="4966"/>
                    <a:pt x="729" y="4967"/>
                    <a:pt x="710" y="4969"/>
                  </a:cubicBezTo>
                  <a:cubicBezTo>
                    <a:pt x="518" y="4969"/>
                    <a:pt x="325" y="5057"/>
                    <a:pt x="192" y="5205"/>
                  </a:cubicBezTo>
                  <a:cubicBezTo>
                    <a:pt x="59" y="5353"/>
                    <a:pt x="0" y="5531"/>
                    <a:pt x="0" y="5738"/>
                  </a:cubicBezTo>
                  <a:cubicBezTo>
                    <a:pt x="15" y="5915"/>
                    <a:pt x="89" y="6092"/>
                    <a:pt x="222" y="6226"/>
                  </a:cubicBezTo>
                  <a:cubicBezTo>
                    <a:pt x="222" y="6226"/>
                    <a:pt x="237" y="6240"/>
                    <a:pt x="237" y="6240"/>
                  </a:cubicBezTo>
                  <a:cubicBezTo>
                    <a:pt x="385" y="6373"/>
                    <a:pt x="577" y="6447"/>
                    <a:pt x="769" y="6447"/>
                  </a:cubicBezTo>
                  <a:cubicBezTo>
                    <a:pt x="961" y="6433"/>
                    <a:pt x="1153" y="6344"/>
                    <a:pt x="1287" y="6211"/>
                  </a:cubicBezTo>
                  <a:cubicBezTo>
                    <a:pt x="1420" y="6063"/>
                    <a:pt x="1479" y="5871"/>
                    <a:pt x="1479" y="5678"/>
                  </a:cubicBezTo>
                  <a:cubicBezTo>
                    <a:pt x="1464" y="5516"/>
                    <a:pt x="1405" y="5353"/>
                    <a:pt x="1301" y="5235"/>
                  </a:cubicBezTo>
                  <a:lnTo>
                    <a:pt x="5190" y="1331"/>
                  </a:lnTo>
                  <a:cubicBezTo>
                    <a:pt x="5324" y="1425"/>
                    <a:pt x="5479" y="1473"/>
                    <a:pt x="5634" y="1473"/>
                  </a:cubicBezTo>
                  <a:cubicBezTo>
                    <a:pt x="5820" y="1473"/>
                    <a:pt x="6006" y="1403"/>
                    <a:pt x="6151" y="1257"/>
                  </a:cubicBezTo>
                  <a:cubicBezTo>
                    <a:pt x="6432" y="976"/>
                    <a:pt x="6432" y="503"/>
                    <a:pt x="6151" y="208"/>
                  </a:cubicBezTo>
                  <a:cubicBezTo>
                    <a:pt x="6003" y="74"/>
                    <a:pt x="5811" y="1"/>
                    <a:pt x="561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483816" y="4384190"/>
              <a:ext cx="493834" cy="334961"/>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370123" y="4637014"/>
              <a:ext cx="609823" cy="376773"/>
            </a:xfrm>
            <a:custGeom>
              <a:avLst/>
              <a:gdLst/>
              <a:ahLst/>
              <a:cxnLst/>
              <a:rect l="l" t="t" r="r" b="b"/>
              <a:pathLst>
                <a:path w="15941" h="9849" extrusionOk="0">
                  <a:moveTo>
                    <a:pt x="15156" y="1"/>
                  </a:moveTo>
                  <a:cubicBezTo>
                    <a:pt x="14757" y="15"/>
                    <a:pt x="14432" y="356"/>
                    <a:pt x="14447" y="755"/>
                  </a:cubicBezTo>
                  <a:cubicBezTo>
                    <a:pt x="14461" y="903"/>
                    <a:pt x="14506" y="1036"/>
                    <a:pt x="14595" y="1154"/>
                  </a:cubicBezTo>
                  <a:lnTo>
                    <a:pt x="9567" y="6166"/>
                  </a:lnTo>
                  <a:lnTo>
                    <a:pt x="3461" y="6166"/>
                  </a:lnTo>
                  <a:lnTo>
                    <a:pt x="1139" y="8488"/>
                  </a:lnTo>
                  <a:cubicBezTo>
                    <a:pt x="1036" y="8410"/>
                    <a:pt x="910" y="8367"/>
                    <a:pt x="772" y="8367"/>
                  </a:cubicBezTo>
                  <a:cubicBezTo>
                    <a:pt x="751" y="8367"/>
                    <a:pt x="731" y="8368"/>
                    <a:pt x="710" y="8370"/>
                  </a:cubicBezTo>
                  <a:cubicBezTo>
                    <a:pt x="518" y="8370"/>
                    <a:pt x="341" y="8458"/>
                    <a:pt x="208" y="8606"/>
                  </a:cubicBezTo>
                  <a:cubicBezTo>
                    <a:pt x="60" y="8754"/>
                    <a:pt x="1" y="8932"/>
                    <a:pt x="1" y="9139"/>
                  </a:cubicBezTo>
                  <a:cubicBezTo>
                    <a:pt x="15" y="9316"/>
                    <a:pt x="89" y="9493"/>
                    <a:pt x="222" y="9626"/>
                  </a:cubicBezTo>
                  <a:cubicBezTo>
                    <a:pt x="222" y="9641"/>
                    <a:pt x="237" y="9641"/>
                    <a:pt x="237" y="9641"/>
                  </a:cubicBezTo>
                  <a:cubicBezTo>
                    <a:pt x="385" y="9789"/>
                    <a:pt x="577" y="9848"/>
                    <a:pt x="769" y="9848"/>
                  </a:cubicBezTo>
                  <a:cubicBezTo>
                    <a:pt x="962" y="9833"/>
                    <a:pt x="1154" y="9760"/>
                    <a:pt x="1287" y="9612"/>
                  </a:cubicBezTo>
                  <a:cubicBezTo>
                    <a:pt x="1420" y="9464"/>
                    <a:pt x="1494" y="9272"/>
                    <a:pt x="1479" y="9079"/>
                  </a:cubicBezTo>
                  <a:cubicBezTo>
                    <a:pt x="1479" y="8917"/>
                    <a:pt x="1405" y="8754"/>
                    <a:pt x="1302" y="8636"/>
                  </a:cubicBezTo>
                  <a:lnTo>
                    <a:pt x="3549" y="6388"/>
                  </a:lnTo>
                  <a:lnTo>
                    <a:pt x="9656" y="6388"/>
                  </a:lnTo>
                  <a:lnTo>
                    <a:pt x="14742" y="1317"/>
                  </a:lnTo>
                  <a:cubicBezTo>
                    <a:pt x="14862" y="1410"/>
                    <a:pt x="15017" y="1467"/>
                    <a:pt x="15165" y="1467"/>
                  </a:cubicBezTo>
                  <a:cubicBezTo>
                    <a:pt x="15182" y="1467"/>
                    <a:pt x="15199" y="1466"/>
                    <a:pt x="15216" y="1464"/>
                  </a:cubicBezTo>
                  <a:cubicBezTo>
                    <a:pt x="15630" y="1450"/>
                    <a:pt x="15940" y="1110"/>
                    <a:pt x="15925" y="710"/>
                  </a:cubicBezTo>
                  <a:cubicBezTo>
                    <a:pt x="15911" y="311"/>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444796" y="3627936"/>
              <a:ext cx="1311764" cy="1137551"/>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303369" y="4423783"/>
              <a:ext cx="168016" cy="56579"/>
            </a:xfrm>
            <a:custGeom>
              <a:avLst/>
              <a:gdLst/>
              <a:ahLst/>
              <a:cxnLst/>
              <a:rect l="l" t="t" r="r" b="b"/>
              <a:pathLst>
                <a:path w="4392" h="1479" extrusionOk="0">
                  <a:moveTo>
                    <a:pt x="725" y="0"/>
                  </a:moveTo>
                  <a:cubicBezTo>
                    <a:pt x="311" y="15"/>
                    <a:pt x="0" y="355"/>
                    <a:pt x="15" y="769"/>
                  </a:cubicBezTo>
                  <a:cubicBezTo>
                    <a:pt x="15" y="961"/>
                    <a:pt x="89" y="1124"/>
                    <a:pt x="222" y="1257"/>
                  </a:cubicBezTo>
                  <a:cubicBezTo>
                    <a:pt x="237" y="1272"/>
                    <a:pt x="237" y="1272"/>
                    <a:pt x="252" y="1287"/>
                  </a:cubicBezTo>
                  <a:cubicBezTo>
                    <a:pt x="400" y="1420"/>
                    <a:pt x="577" y="1479"/>
                    <a:pt x="784" y="1479"/>
                  </a:cubicBezTo>
                  <a:cubicBezTo>
                    <a:pt x="1124" y="1464"/>
                    <a:pt x="1405" y="1213"/>
                    <a:pt x="1464" y="887"/>
                  </a:cubicBezTo>
                  <a:lnTo>
                    <a:pt x="2913" y="887"/>
                  </a:lnTo>
                  <a:cubicBezTo>
                    <a:pt x="2943" y="1035"/>
                    <a:pt x="3017" y="1168"/>
                    <a:pt x="3105" y="1257"/>
                  </a:cubicBezTo>
                  <a:cubicBezTo>
                    <a:pt x="3253" y="1405"/>
                    <a:pt x="3446" y="1479"/>
                    <a:pt x="3667" y="1479"/>
                  </a:cubicBezTo>
                  <a:cubicBezTo>
                    <a:pt x="4067" y="1464"/>
                    <a:pt x="4392" y="1124"/>
                    <a:pt x="4377" y="710"/>
                  </a:cubicBezTo>
                  <a:cubicBezTo>
                    <a:pt x="4362" y="311"/>
                    <a:pt x="4022" y="0"/>
                    <a:pt x="3638" y="0"/>
                  </a:cubicBezTo>
                  <a:lnTo>
                    <a:pt x="3608" y="0"/>
                  </a:lnTo>
                  <a:cubicBezTo>
                    <a:pt x="3224" y="15"/>
                    <a:pt x="2928" y="311"/>
                    <a:pt x="2898" y="666"/>
                  </a:cubicBezTo>
                  <a:lnTo>
                    <a:pt x="1479" y="666"/>
                  </a:lnTo>
                  <a:cubicBezTo>
                    <a:pt x="1464" y="488"/>
                    <a:pt x="1390" y="326"/>
                    <a:pt x="1257" y="192"/>
                  </a:cubicBezTo>
                  <a:cubicBezTo>
                    <a:pt x="1109" y="59"/>
                    <a:pt x="917" y="0"/>
                    <a:pt x="72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348259" y="4185649"/>
              <a:ext cx="467820" cy="177656"/>
            </a:xfrm>
            <a:custGeom>
              <a:avLst/>
              <a:gdLst/>
              <a:ahLst/>
              <a:cxnLst/>
              <a:rect l="l" t="t" r="r" b="b"/>
              <a:pathLst>
                <a:path w="12229" h="4644" extrusionOk="0">
                  <a:moveTo>
                    <a:pt x="11459" y="0"/>
                  </a:moveTo>
                  <a:cubicBezTo>
                    <a:pt x="11267" y="0"/>
                    <a:pt x="11075" y="89"/>
                    <a:pt x="10942" y="237"/>
                  </a:cubicBezTo>
                  <a:cubicBezTo>
                    <a:pt x="10809" y="385"/>
                    <a:pt x="10735" y="562"/>
                    <a:pt x="10750" y="769"/>
                  </a:cubicBezTo>
                  <a:cubicBezTo>
                    <a:pt x="10750" y="917"/>
                    <a:pt x="10809" y="1050"/>
                    <a:pt x="10897" y="1168"/>
                  </a:cubicBezTo>
                  <a:lnTo>
                    <a:pt x="8783" y="3283"/>
                  </a:lnTo>
                  <a:cubicBezTo>
                    <a:pt x="8650" y="3179"/>
                    <a:pt x="8487" y="3135"/>
                    <a:pt x="8310" y="3135"/>
                  </a:cubicBezTo>
                  <a:cubicBezTo>
                    <a:pt x="8118" y="3150"/>
                    <a:pt x="7940" y="3224"/>
                    <a:pt x="7807" y="3372"/>
                  </a:cubicBezTo>
                  <a:cubicBezTo>
                    <a:pt x="7704" y="3490"/>
                    <a:pt x="7630" y="3623"/>
                    <a:pt x="7615" y="3771"/>
                  </a:cubicBezTo>
                  <a:lnTo>
                    <a:pt x="1479" y="3771"/>
                  </a:lnTo>
                  <a:cubicBezTo>
                    <a:pt x="1421" y="3425"/>
                    <a:pt x="1111" y="3164"/>
                    <a:pt x="754" y="3164"/>
                  </a:cubicBezTo>
                  <a:cubicBezTo>
                    <a:pt x="744" y="3164"/>
                    <a:pt x="734" y="3164"/>
                    <a:pt x="725" y="3165"/>
                  </a:cubicBezTo>
                  <a:cubicBezTo>
                    <a:pt x="325" y="3179"/>
                    <a:pt x="0" y="3519"/>
                    <a:pt x="15" y="3933"/>
                  </a:cubicBezTo>
                  <a:cubicBezTo>
                    <a:pt x="30" y="4126"/>
                    <a:pt x="104" y="4288"/>
                    <a:pt x="237" y="4421"/>
                  </a:cubicBezTo>
                  <a:cubicBezTo>
                    <a:pt x="370" y="4554"/>
                    <a:pt x="577" y="4643"/>
                    <a:pt x="784" y="4643"/>
                  </a:cubicBezTo>
                  <a:cubicBezTo>
                    <a:pt x="1153" y="4628"/>
                    <a:pt x="1449" y="4347"/>
                    <a:pt x="1493" y="3993"/>
                  </a:cubicBezTo>
                  <a:lnTo>
                    <a:pt x="7615" y="3993"/>
                  </a:lnTo>
                  <a:cubicBezTo>
                    <a:pt x="7645" y="4140"/>
                    <a:pt x="7704" y="4288"/>
                    <a:pt x="7822" y="4392"/>
                  </a:cubicBezTo>
                  <a:cubicBezTo>
                    <a:pt x="7822" y="4407"/>
                    <a:pt x="7837" y="4407"/>
                    <a:pt x="7837" y="4421"/>
                  </a:cubicBezTo>
                  <a:cubicBezTo>
                    <a:pt x="7972" y="4543"/>
                    <a:pt x="8145" y="4615"/>
                    <a:pt x="8320" y="4615"/>
                  </a:cubicBezTo>
                  <a:cubicBezTo>
                    <a:pt x="8337" y="4615"/>
                    <a:pt x="8353" y="4615"/>
                    <a:pt x="8369" y="4614"/>
                  </a:cubicBezTo>
                  <a:cubicBezTo>
                    <a:pt x="8576" y="4599"/>
                    <a:pt x="8753" y="4525"/>
                    <a:pt x="8887" y="4377"/>
                  </a:cubicBezTo>
                  <a:cubicBezTo>
                    <a:pt x="9020" y="4229"/>
                    <a:pt x="9094" y="4037"/>
                    <a:pt x="9079" y="3845"/>
                  </a:cubicBezTo>
                  <a:cubicBezTo>
                    <a:pt x="9079" y="3697"/>
                    <a:pt x="9034" y="3564"/>
                    <a:pt x="8946" y="3431"/>
                  </a:cubicBezTo>
                  <a:lnTo>
                    <a:pt x="11045" y="1331"/>
                  </a:lnTo>
                  <a:cubicBezTo>
                    <a:pt x="11178" y="1420"/>
                    <a:pt x="11341" y="1479"/>
                    <a:pt x="11518" y="1479"/>
                  </a:cubicBezTo>
                  <a:cubicBezTo>
                    <a:pt x="11711" y="1464"/>
                    <a:pt x="11888" y="1375"/>
                    <a:pt x="12021" y="1242"/>
                  </a:cubicBezTo>
                  <a:cubicBezTo>
                    <a:pt x="12169" y="1094"/>
                    <a:pt x="12228" y="902"/>
                    <a:pt x="12228" y="710"/>
                  </a:cubicBezTo>
                  <a:cubicBezTo>
                    <a:pt x="12213" y="503"/>
                    <a:pt x="12125" y="326"/>
                    <a:pt x="11992" y="192"/>
                  </a:cubicBezTo>
                  <a:cubicBezTo>
                    <a:pt x="11844" y="59"/>
                    <a:pt x="11666" y="0"/>
                    <a:pt x="1148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335214" y="4123983"/>
              <a:ext cx="665828" cy="554391"/>
            </a:xfrm>
            <a:custGeom>
              <a:avLst/>
              <a:gdLst/>
              <a:ahLst/>
              <a:cxnLst/>
              <a:rect l="l" t="t" r="r" b="b"/>
              <a:pathLst>
                <a:path w="17405" h="14492" extrusionOk="0">
                  <a:moveTo>
                    <a:pt x="16591" y="1"/>
                  </a:moveTo>
                  <a:cubicBezTo>
                    <a:pt x="16414" y="1"/>
                    <a:pt x="16221" y="75"/>
                    <a:pt x="16074" y="208"/>
                  </a:cubicBezTo>
                  <a:cubicBezTo>
                    <a:pt x="15793" y="503"/>
                    <a:pt x="15793" y="962"/>
                    <a:pt x="16074" y="1257"/>
                  </a:cubicBezTo>
                  <a:cubicBezTo>
                    <a:pt x="16192" y="1376"/>
                    <a:pt x="16340" y="1435"/>
                    <a:pt x="16488" y="1464"/>
                  </a:cubicBezTo>
                  <a:lnTo>
                    <a:pt x="16488" y="3313"/>
                  </a:lnTo>
                  <a:lnTo>
                    <a:pt x="11179" y="8621"/>
                  </a:lnTo>
                  <a:cubicBezTo>
                    <a:pt x="11058" y="8538"/>
                    <a:pt x="10914" y="8496"/>
                    <a:pt x="10769" y="8496"/>
                  </a:cubicBezTo>
                  <a:cubicBezTo>
                    <a:pt x="10580" y="8496"/>
                    <a:pt x="10390" y="8567"/>
                    <a:pt x="10248" y="8710"/>
                  </a:cubicBezTo>
                  <a:cubicBezTo>
                    <a:pt x="10115" y="8843"/>
                    <a:pt x="10041" y="9020"/>
                    <a:pt x="10041" y="9198"/>
                  </a:cubicBezTo>
                  <a:lnTo>
                    <a:pt x="5058" y="9272"/>
                  </a:lnTo>
                  <a:lnTo>
                    <a:pt x="1184" y="13160"/>
                  </a:lnTo>
                  <a:cubicBezTo>
                    <a:pt x="1064" y="13067"/>
                    <a:pt x="921" y="13010"/>
                    <a:pt x="765" y="13010"/>
                  </a:cubicBezTo>
                  <a:cubicBezTo>
                    <a:pt x="747" y="13010"/>
                    <a:pt x="729" y="13011"/>
                    <a:pt x="711" y="13012"/>
                  </a:cubicBezTo>
                  <a:cubicBezTo>
                    <a:pt x="518" y="13012"/>
                    <a:pt x="326" y="13101"/>
                    <a:pt x="193" y="13249"/>
                  </a:cubicBezTo>
                  <a:cubicBezTo>
                    <a:pt x="60" y="13397"/>
                    <a:pt x="1" y="13574"/>
                    <a:pt x="1" y="13781"/>
                  </a:cubicBezTo>
                  <a:cubicBezTo>
                    <a:pt x="16" y="13959"/>
                    <a:pt x="90" y="14136"/>
                    <a:pt x="223" y="14269"/>
                  </a:cubicBezTo>
                  <a:cubicBezTo>
                    <a:pt x="223" y="14269"/>
                    <a:pt x="238" y="14284"/>
                    <a:pt x="238" y="14284"/>
                  </a:cubicBezTo>
                  <a:cubicBezTo>
                    <a:pt x="385" y="14417"/>
                    <a:pt x="578" y="14491"/>
                    <a:pt x="770" y="14491"/>
                  </a:cubicBezTo>
                  <a:cubicBezTo>
                    <a:pt x="1184" y="14476"/>
                    <a:pt x="1494" y="14121"/>
                    <a:pt x="1480" y="13722"/>
                  </a:cubicBezTo>
                  <a:cubicBezTo>
                    <a:pt x="1480" y="13574"/>
                    <a:pt x="1420" y="13426"/>
                    <a:pt x="1347" y="13308"/>
                  </a:cubicBezTo>
                  <a:lnTo>
                    <a:pt x="5161" y="9493"/>
                  </a:lnTo>
                  <a:lnTo>
                    <a:pt x="10070" y="9419"/>
                  </a:lnTo>
                  <a:cubicBezTo>
                    <a:pt x="10100" y="9538"/>
                    <a:pt x="10159" y="9656"/>
                    <a:pt x="10248" y="9759"/>
                  </a:cubicBezTo>
                  <a:cubicBezTo>
                    <a:pt x="10396" y="9900"/>
                    <a:pt x="10584" y="9970"/>
                    <a:pt x="10773" y="9970"/>
                  </a:cubicBezTo>
                  <a:cubicBezTo>
                    <a:pt x="10961" y="9970"/>
                    <a:pt x="11150" y="9900"/>
                    <a:pt x="11298" y="9759"/>
                  </a:cubicBezTo>
                  <a:cubicBezTo>
                    <a:pt x="11564" y="9479"/>
                    <a:pt x="11579" y="9065"/>
                    <a:pt x="11342" y="8769"/>
                  </a:cubicBezTo>
                  <a:lnTo>
                    <a:pt x="16709" y="3401"/>
                  </a:lnTo>
                  <a:lnTo>
                    <a:pt x="16709" y="1464"/>
                  </a:lnTo>
                  <a:cubicBezTo>
                    <a:pt x="16857" y="1435"/>
                    <a:pt x="17005" y="1376"/>
                    <a:pt x="17123" y="1257"/>
                  </a:cubicBezTo>
                  <a:cubicBezTo>
                    <a:pt x="17404" y="962"/>
                    <a:pt x="17404" y="503"/>
                    <a:pt x="17123" y="208"/>
                  </a:cubicBezTo>
                  <a:cubicBezTo>
                    <a:pt x="16976" y="75"/>
                    <a:pt x="16783" y="1"/>
                    <a:pt x="1659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552997" y="4019892"/>
              <a:ext cx="346208" cy="246745"/>
            </a:xfrm>
            <a:custGeom>
              <a:avLst/>
              <a:gdLst/>
              <a:ahLst/>
              <a:cxnLst/>
              <a:rect l="l" t="t" r="r" b="b"/>
              <a:pathLst>
                <a:path w="9050" h="6450" extrusionOk="0">
                  <a:moveTo>
                    <a:pt x="8237" y="1"/>
                  </a:moveTo>
                  <a:cubicBezTo>
                    <a:pt x="8059" y="1"/>
                    <a:pt x="7867" y="60"/>
                    <a:pt x="7719" y="208"/>
                  </a:cubicBezTo>
                  <a:cubicBezTo>
                    <a:pt x="7453" y="474"/>
                    <a:pt x="7438" y="888"/>
                    <a:pt x="7645" y="1169"/>
                  </a:cubicBezTo>
                  <a:lnTo>
                    <a:pt x="3254" y="5561"/>
                  </a:lnTo>
                  <a:lnTo>
                    <a:pt x="1464" y="5561"/>
                  </a:lnTo>
                  <a:cubicBezTo>
                    <a:pt x="1435" y="5413"/>
                    <a:pt x="1361" y="5280"/>
                    <a:pt x="1243" y="5176"/>
                  </a:cubicBezTo>
                  <a:cubicBezTo>
                    <a:pt x="1110" y="5043"/>
                    <a:pt x="917" y="4969"/>
                    <a:pt x="725" y="4969"/>
                  </a:cubicBezTo>
                  <a:cubicBezTo>
                    <a:pt x="518" y="4984"/>
                    <a:pt x="341" y="5073"/>
                    <a:pt x="208" y="5206"/>
                  </a:cubicBezTo>
                  <a:cubicBezTo>
                    <a:pt x="75" y="5354"/>
                    <a:pt x="1" y="5546"/>
                    <a:pt x="15" y="5738"/>
                  </a:cubicBezTo>
                  <a:cubicBezTo>
                    <a:pt x="15" y="5930"/>
                    <a:pt x="104" y="6108"/>
                    <a:pt x="222" y="6241"/>
                  </a:cubicBezTo>
                  <a:cubicBezTo>
                    <a:pt x="360" y="6364"/>
                    <a:pt x="535" y="6449"/>
                    <a:pt x="724" y="6449"/>
                  </a:cubicBezTo>
                  <a:cubicBezTo>
                    <a:pt x="739" y="6449"/>
                    <a:pt x="754" y="6449"/>
                    <a:pt x="770" y="6448"/>
                  </a:cubicBezTo>
                  <a:cubicBezTo>
                    <a:pt x="1154" y="6433"/>
                    <a:pt x="1450" y="6137"/>
                    <a:pt x="1479" y="5782"/>
                  </a:cubicBezTo>
                  <a:lnTo>
                    <a:pt x="3357" y="5782"/>
                  </a:lnTo>
                  <a:lnTo>
                    <a:pt x="7808" y="1332"/>
                  </a:lnTo>
                  <a:cubicBezTo>
                    <a:pt x="7932" y="1424"/>
                    <a:pt x="8083" y="1469"/>
                    <a:pt x="8236" y="1469"/>
                  </a:cubicBezTo>
                  <a:cubicBezTo>
                    <a:pt x="8427" y="1469"/>
                    <a:pt x="8621" y="1398"/>
                    <a:pt x="8769" y="1258"/>
                  </a:cubicBezTo>
                  <a:cubicBezTo>
                    <a:pt x="9050" y="962"/>
                    <a:pt x="9050" y="504"/>
                    <a:pt x="8769" y="208"/>
                  </a:cubicBezTo>
                  <a:cubicBezTo>
                    <a:pt x="8621" y="60"/>
                    <a:pt x="8429" y="1"/>
                    <a:pt x="823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602230" y="4755221"/>
              <a:ext cx="63389" cy="359941"/>
            </a:xfrm>
            <a:custGeom>
              <a:avLst/>
              <a:gdLst/>
              <a:ahLst/>
              <a:cxnLst/>
              <a:rect l="l" t="t" r="r" b="b"/>
              <a:pathLst>
                <a:path w="1657" h="9409" extrusionOk="0">
                  <a:moveTo>
                    <a:pt x="813" y="1"/>
                  </a:moveTo>
                  <a:cubicBezTo>
                    <a:pt x="621" y="1"/>
                    <a:pt x="444" y="75"/>
                    <a:pt x="296" y="223"/>
                  </a:cubicBezTo>
                  <a:cubicBezTo>
                    <a:pt x="0" y="504"/>
                    <a:pt x="0" y="977"/>
                    <a:pt x="296" y="1258"/>
                  </a:cubicBezTo>
                  <a:cubicBezTo>
                    <a:pt x="414" y="1376"/>
                    <a:pt x="562" y="1450"/>
                    <a:pt x="725" y="1465"/>
                  </a:cubicBezTo>
                  <a:lnTo>
                    <a:pt x="725" y="7956"/>
                  </a:lnTo>
                  <a:cubicBezTo>
                    <a:pt x="577" y="7971"/>
                    <a:pt x="444" y="8045"/>
                    <a:pt x="325" y="8148"/>
                  </a:cubicBezTo>
                  <a:cubicBezTo>
                    <a:pt x="44" y="8444"/>
                    <a:pt x="44" y="8917"/>
                    <a:pt x="325" y="9198"/>
                  </a:cubicBezTo>
                  <a:cubicBezTo>
                    <a:pt x="473" y="9338"/>
                    <a:pt x="662" y="9409"/>
                    <a:pt x="850" y="9409"/>
                  </a:cubicBezTo>
                  <a:cubicBezTo>
                    <a:pt x="1039" y="9409"/>
                    <a:pt x="1227" y="9338"/>
                    <a:pt x="1375" y="9198"/>
                  </a:cubicBezTo>
                  <a:cubicBezTo>
                    <a:pt x="1656" y="8917"/>
                    <a:pt x="1656" y="8444"/>
                    <a:pt x="1375" y="8148"/>
                  </a:cubicBezTo>
                  <a:cubicBezTo>
                    <a:pt x="1257" y="8030"/>
                    <a:pt x="1094" y="7971"/>
                    <a:pt x="946" y="7941"/>
                  </a:cubicBezTo>
                  <a:lnTo>
                    <a:pt x="946" y="1465"/>
                  </a:lnTo>
                  <a:cubicBezTo>
                    <a:pt x="1079" y="1435"/>
                    <a:pt x="1227" y="1376"/>
                    <a:pt x="1331" y="1258"/>
                  </a:cubicBezTo>
                  <a:cubicBezTo>
                    <a:pt x="1627" y="977"/>
                    <a:pt x="1627" y="504"/>
                    <a:pt x="1331" y="223"/>
                  </a:cubicBezTo>
                  <a:cubicBezTo>
                    <a:pt x="1198" y="75"/>
                    <a:pt x="1006" y="1"/>
                    <a:pt x="813"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857311" y="4374550"/>
              <a:ext cx="748383" cy="657948"/>
            </a:xfrm>
            <a:custGeom>
              <a:avLst/>
              <a:gdLst/>
              <a:ahLst/>
              <a:cxnLst/>
              <a:rect l="l" t="t" r="r" b="b"/>
              <a:pathLst>
                <a:path w="19563" h="17199" extrusionOk="0">
                  <a:moveTo>
                    <a:pt x="19326" y="1"/>
                  </a:moveTo>
                  <a:lnTo>
                    <a:pt x="18853" y="474"/>
                  </a:lnTo>
                  <a:lnTo>
                    <a:pt x="15630" y="3697"/>
                  </a:lnTo>
                  <a:lnTo>
                    <a:pt x="15630" y="9316"/>
                  </a:lnTo>
                  <a:lnTo>
                    <a:pt x="10750" y="14196"/>
                  </a:lnTo>
                  <a:lnTo>
                    <a:pt x="2825" y="14196"/>
                  </a:lnTo>
                  <a:lnTo>
                    <a:pt x="1169" y="15852"/>
                  </a:lnTo>
                  <a:cubicBezTo>
                    <a:pt x="1036" y="15763"/>
                    <a:pt x="888" y="15719"/>
                    <a:pt x="725" y="15719"/>
                  </a:cubicBezTo>
                  <a:cubicBezTo>
                    <a:pt x="326" y="15733"/>
                    <a:pt x="1" y="16088"/>
                    <a:pt x="15" y="16487"/>
                  </a:cubicBezTo>
                  <a:cubicBezTo>
                    <a:pt x="30" y="16680"/>
                    <a:pt x="104" y="16857"/>
                    <a:pt x="237" y="16990"/>
                  </a:cubicBezTo>
                  <a:cubicBezTo>
                    <a:pt x="361" y="17114"/>
                    <a:pt x="547" y="17199"/>
                    <a:pt x="739" y="17199"/>
                  </a:cubicBezTo>
                  <a:cubicBezTo>
                    <a:pt x="754" y="17199"/>
                    <a:pt x="769" y="17198"/>
                    <a:pt x="784" y="17197"/>
                  </a:cubicBezTo>
                  <a:cubicBezTo>
                    <a:pt x="1198" y="17182"/>
                    <a:pt x="1509" y="16842"/>
                    <a:pt x="1494" y="16428"/>
                  </a:cubicBezTo>
                  <a:cubicBezTo>
                    <a:pt x="1494" y="16266"/>
                    <a:pt x="1420" y="16118"/>
                    <a:pt x="1331" y="16000"/>
                  </a:cubicBezTo>
                  <a:lnTo>
                    <a:pt x="2913" y="14417"/>
                  </a:lnTo>
                  <a:lnTo>
                    <a:pt x="10839" y="14417"/>
                  </a:lnTo>
                  <a:lnTo>
                    <a:pt x="15851" y="9405"/>
                  </a:lnTo>
                  <a:lnTo>
                    <a:pt x="15851" y="3786"/>
                  </a:lnTo>
                  <a:lnTo>
                    <a:pt x="19104" y="533"/>
                  </a:lnTo>
                  <a:lnTo>
                    <a:pt x="19563" y="75"/>
                  </a:lnTo>
                  <a:lnTo>
                    <a:pt x="19548" y="75"/>
                  </a:lnTo>
                  <a:lnTo>
                    <a:pt x="19326"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929153" y="4695276"/>
              <a:ext cx="675430" cy="657374"/>
            </a:xfrm>
            <a:custGeom>
              <a:avLst/>
              <a:gdLst/>
              <a:ahLst/>
              <a:cxnLst/>
              <a:rect l="l" t="t" r="r" b="b"/>
              <a:pathLst>
                <a:path w="17656" h="17184" extrusionOk="0">
                  <a:moveTo>
                    <a:pt x="16872" y="1"/>
                  </a:moveTo>
                  <a:cubicBezTo>
                    <a:pt x="16679" y="15"/>
                    <a:pt x="16487" y="104"/>
                    <a:pt x="16354" y="237"/>
                  </a:cubicBezTo>
                  <a:cubicBezTo>
                    <a:pt x="16221" y="385"/>
                    <a:pt x="16162" y="577"/>
                    <a:pt x="16162" y="770"/>
                  </a:cubicBezTo>
                  <a:cubicBezTo>
                    <a:pt x="16177" y="962"/>
                    <a:pt x="16250" y="1139"/>
                    <a:pt x="16384" y="1272"/>
                  </a:cubicBezTo>
                  <a:cubicBezTo>
                    <a:pt x="16384" y="1272"/>
                    <a:pt x="16398" y="1272"/>
                    <a:pt x="16398" y="1287"/>
                  </a:cubicBezTo>
                  <a:cubicBezTo>
                    <a:pt x="16517" y="1391"/>
                    <a:pt x="16665" y="1464"/>
                    <a:pt x="16827" y="1479"/>
                  </a:cubicBezTo>
                  <a:lnTo>
                    <a:pt x="16827" y="5826"/>
                  </a:lnTo>
                  <a:lnTo>
                    <a:pt x="9064" y="13574"/>
                  </a:lnTo>
                  <a:lnTo>
                    <a:pt x="3431" y="13574"/>
                  </a:lnTo>
                  <a:lnTo>
                    <a:pt x="1169" y="15837"/>
                  </a:lnTo>
                  <a:cubicBezTo>
                    <a:pt x="1050" y="15748"/>
                    <a:pt x="888" y="15704"/>
                    <a:pt x="740" y="15704"/>
                  </a:cubicBezTo>
                  <a:cubicBezTo>
                    <a:pt x="326" y="15733"/>
                    <a:pt x="0" y="16073"/>
                    <a:pt x="30" y="16472"/>
                  </a:cubicBezTo>
                  <a:cubicBezTo>
                    <a:pt x="30" y="16665"/>
                    <a:pt x="119" y="16842"/>
                    <a:pt x="237" y="16975"/>
                  </a:cubicBezTo>
                  <a:cubicBezTo>
                    <a:pt x="374" y="17099"/>
                    <a:pt x="549" y="17184"/>
                    <a:pt x="739" y="17184"/>
                  </a:cubicBezTo>
                  <a:cubicBezTo>
                    <a:pt x="754" y="17184"/>
                    <a:pt x="769" y="17183"/>
                    <a:pt x="784" y="17182"/>
                  </a:cubicBezTo>
                  <a:cubicBezTo>
                    <a:pt x="1198" y="17167"/>
                    <a:pt x="1509" y="16827"/>
                    <a:pt x="1494" y="16413"/>
                  </a:cubicBezTo>
                  <a:cubicBezTo>
                    <a:pt x="1494" y="16251"/>
                    <a:pt x="1435" y="16103"/>
                    <a:pt x="1331" y="15985"/>
                  </a:cubicBezTo>
                  <a:lnTo>
                    <a:pt x="3520" y="13796"/>
                  </a:lnTo>
                  <a:lnTo>
                    <a:pt x="9168" y="13796"/>
                  </a:lnTo>
                  <a:lnTo>
                    <a:pt x="17049" y="5915"/>
                  </a:lnTo>
                  <a:lnTo>
                    <a:pt x="17049" y="1464"/>
                  </a:lnTo>
                  <a:cubicBezTo>
                    <a:pt x="17197" y="1435"/>
                    <a:pt x="17330" y="1361"/>
                    <a:pt x="17448" y="1243"/>
                  </a:cubicBezTo>
                  <a:cubicBezTo>
                    <a:pt x="17581" y="1095"/>
                    <a:pt x="17655" y="917"/>
                    <a:pt x="17640" y="710"/>
                  </a:cubicBezTo>
                  <a:cubicBezTo>
                    <a:pt x="17626" y="518"/>
                    <a:pt x="17552" y="341"/>
                    <a:pt x="17404" y="208"/>
                  </a:cubicBezTo>
                  <a:cubicBezTo>
                    <a:pt x="17271" y="75"/>
                    <a:pt x="17093" y="1"/>
                    <a:pt x="1690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989098" y="5095189"/>
              <a:ext cx="598499" cy="532357"/>
            </a:xfrm>
            <a:custGeom>
              <a:avLst/>
              <a:gdLst/>
              <a:ahLst/>
              <a:cxnLst/>
              <a:rect l="l" t="t" r="r" b="b"/>
              <a:pathLst>
                <a:path w="15645" h="13916" extrusionOk="0">
                  <a:moveTo>
                    <a:pt x="14831" y="0"/>
                  </a:moveTo>
                  <a:cubicBezTo>
                    <a:pt x="14654" y="0"/>
                    <a:pt x="14462" y="60"/>
                    <a:pt x="14314" y="207"/>
                  </a:cubicBezTo>
                  <a:cubicBezTo>
                    <a:pt x="14033" y="503"/>
                    <a:pt x="14033" y="962"/>
                    <a:pt x="14314" y="1257"/>
                  </a:cubicBezTo>
                  <a:cubicBezTo>
                    <a:pt x="14432" y="1376"/>
                    <a:pt x="14595" y="1450"/>
                    <a:pt x="14757" y="1464"/>
                  </a:cubicBezTo>
                  <a:lnTo>
                    <a:pt x="14757" y="5974"/>
                  </a:lnTo>
                  <a:lnTo>
                    <a:pt x="12318" y="8429"/>
                  </a:lnTo>
                  <a:lnTo>
                    <a:pt x="5398" y="8429"/>
                  </a:lnTo>
                  <a:lnTo>
                    <a:pt x="1213" y="12598"/>
                  </a:lnTo>
                  <a:cubicBezTo>
                    <a:pt x="1080" y="12495"/>
                    <a:pt x="918" y="12436"/>
                    <a:pt x="725" y="12436"/>
                  </a:cubicBezTo>
                  <a:cubicBezTo>
                    <a:pt x="326" y="12450"/>
                    <a:pt x="1" y="12805"/>
                    <a:pt x="16" y="13205"/>
                  </a:cubicBezTo>
                  <a:cubicBezTo>
                    <a:pt x="30" y="13397"/>
                    <a:pt x="104" y="13574"/>
                    <a:pt x="237" y="13707"/>
                  </a:cubicBezTo>
                  <a:cubicBezTo>
                    <a:pt x="374" y="13831"/>
                    <a:pt x="550" y="13916"/>
                    <a:pt x="739" y="13916"/>
                  </a:cubicBezTo>
                  <a:cubicBezTo>
                    <a:pt x="754" y="13916"/>
                    <a:pt x="769" y="13915"/>
                    <a:pt x="784" y="13914"/>
                  </a:cubicBezTo>
                  <a:cubicBezTo>
                    <a:pt x="1198" y="13900"/>
                    <a:pt x="1509" y="13559"/>
                    <a:pt x="1494" y="13145"/>
                  </a:cubicBezTo>
                  <a:cubicBezTo>
                    <a:pt x="1494" y="13012"/>
                    <a:pt x="1450" y="12879"/>
                    <a:pt x="1361" y="12761"/>
                  </a:cubicBezTo>
                  <a:lnTo>
                    <a:pt x="5486" y="8650"/>
                  </a:lnTo>
                  <a:lnTo>
                    <a:pt x="12406" y="8650"/>
                  </a:lnTo>
                  <a:lnTo>
                    <a:pt x="14979" y="6063"/>
                  </a:lnTo>
                  <a:lnTo>
                    <a:pt x="14979" y="1450"/>
                  </a:lnTo>
                  <a:cubicBezTo>
                    <a:pt x="15112" y="1435"/>
                    <a:pt x="15245" y="1361"/>
                    <a:pt x="15364" y="1257"/>
                  </a:cubicBezTo>
                  <a:cubicBezTo>
                    <a:pt x="15645" y="962"/>
                    <a:pt x="15645" y="503"/>
                    <a:pt x="15364" y="207"/>
                  </a:cubicBezTo>
                  <a:cubicBezTo>
                    <a:pt x="15216" y="60"/>
                    <a:pt x="15024" y="0"/>
                    <a:pt x="1483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532645" y="4316862"/>
              <a:ext cx="944095" cy="933919"/>
            </a:xfrm>
            <a:custGeom>
              <a:avLst/>
              <a:gdLst/>
              <a:ahLst/>
              <a:cxnLst/>
              <a:rect l="l" t="t" r="r" b="b"/>
              <a:pathLst>
                <a:path w="24679" h="24413" extrusionOk="0">
                  <a:moveTo>
                    <a:pt x="24486" y="1"/>
                  </a:moveTo>
                  <a:lnTo>
                    <a:pt x="19282" y="5205"/>
                  </a:lnTo>
                  <a:lnTo>
                    <a:pt x="14047" y="5205"/>
                  </a:lnTo>
                  <a:lnTo>
                    <a:pt x="9390" y="9863"/>
                  </a:lnTo>
                  <a:cubicBezTo>
                    <a:pt x="9270" y="9770"/>
                    <a:pt x="9127" y="9713"/>
                    <a:pt x="8970" y="9713"/>
                  </a:cubicBezTo>
                  <a:cubicBezTo>
                    <a:pt x="8952" y="9713"/>
                    <a:pt x="8935" y="9714"/>
                    <a:pt x="8916" y="9715"/>
                  </a:cubicBezTo>
                  <a:cubicBezTo>
                    <a:pt x="8724" y="9715"/>
                    <a:pt x="8547" y="9804"/>
                    <a:pt x="8414" y="9952"/>
                  </a:cubicBezTo>
                  <a:cubicBezTo>
                    <a:pt x="8281" y="10100"/>
                    <a:pt x="8207" y="10277"/>
                    <a:pt x="8207" y="10484"/>
                  </a:cubicBezTo>
                  <a:cubicBezTo>
                    <a:pt x="8221" y="10662"/>
                    <a:pt x="8295" y="10839"/>
                    <a:pt x="8428" y="10972"/>
                  </a:cubicBezTo>
                  <a:cubicBezTo>
                    <a:pt x="8428" y="10987"/>
                    <a:pt x="8443" y="10987"/>
                    <a:pt x="8443" y="10987"/>
                  </a:cubicBezTo>
                  <a:cubicBezTo>
                    <a:pt x="8591" y="11135"/>
                    <a:pt x="8783" y="11194"/>
                    <a:pt x="8976" y="11194"/>
                  </a:cubicBezTo>
                  <a:cubicBezTo>
                    <a:pt x="9049" y="11194"/>
                    <a:pt x="9123" y="11164"/>
                    <a:pt x="9197" y="11149"/>
                  </a:cubicBezTo>
                  <a:lnTo>
                    <a:pt x="9197" y="11149"/>
                  </a:lnTo>
                  <a:lnTo>
                    <a:pt x="6211" y="14121"/>
                  </a:lnTo>
                  <a:cubicBezTo>
                    <a:pt x="6108" y="14057"/>
                    <a:pt x="5982" y="14015"/>
                    <a:pt x="5854" y="14015"/>
                  </a:cubicBezTo>
                  <a:cubicBezTo>
                    <a:pt x="5835" y="14015"/>
                    <a:pt x="5816" y="14016"/>
                    <a:pt x="5797" y="14018"/>
                  </a:cubicBezTo>
                  <a:cubicBezTo>
                    <a:pt x="5604" y="14018"/>
                    <a:pt x="5412" y="14107"/>
                    <a:pt x="5279" y="14255"/>
                  </a:cubicBezTo>
                  <a:cubicBezTo>
                    <a:pt x="5264" y="14269"/>
                    <a:pt x="5264" y="14284"/>
                    <a:pt x="5249" y="14299"/>
                  </a:cubicBezTo>
                  <a:lnTo>
                    <a:pt x="5249" y="12022"/>
                  </a:lnTo>
                  <a:lnTo>
                    <a:pt x="5249" y="11977"/>
                  </a:lnTo>
                  <a:lnTo>
                    <a:pt x="2839" y="9567"/>
                  </a:lnTo>
                  <a:lnTo>
                    <a:pt x="0" y="12406"/>
                  </a:lnTo>
                  <a:lnTo>
                    <a:pt x="0" y="21455"/>
                  </a:lnTo>
                  <a:lnTo>
                    <a:pt x="0" y="21500"/>
                  </a:lnTo>
                  <a:lnTo>
                    <a:pt x="2470" y="23969"/>
                  </a:lnTo>
                  <a:cubicBezTo>
                    <a:pt x="2470" y="23984"/>
                    <a:pt x="2470" y="24013"/>
                    <a:pt x="2470" y="24043"/>
                  </a:cubicBezTo>
                  <a:cubicBezTo>
                    <a:pt x="2470" y="24250"/>
                    <a:pt x="2632" y="24413"/>
                    <a:pt x="2839" y="24413"/>
                  </a:cubicBezTo>
                  <a:cubicBezTo>
                    <a:pt x="3032" y="24413"/>
                    <a:pt x="3209" y="24250"/>
                    <a:pt x="3209" y="24043"/>
                  </a:cubicBezTo>
                  <a:cubicBezTo>
                    <a:pt x="3209" y="23836"/>
                    <a:pt x="3032" y="23673"/>
                    <a:pt x="2839" y="23673"/>
                  </a:cubicBezTo>
                  <a:cubicBezTo>
                    <a:pt x="2736" y="23673"/>
                    <a:pt x="2647" y="23703"/>
                    <a:pt x="2588" y="23762"/>
                  </a:cubicBezTo>
                  <a:lnTo>
                    <a:pt x="222" y="21411"/>
                  </a:lnTo>
                  <a:lnTo>
                    <a:pt x="222" y="12495"/>
                  </a:lnTo>
                  <a:lnTo>
                    <a:pt x="2839" y="9878"/>
                  </a:lnTo>
                  <a:lnTo>
                    <a:pt x="5028" y="12066"/>
                  </a:lnTo>
                  <a:lnTo>
                    <a:pt x="5028" y="21219"/>
                  </a:lnTo>
                  <a:cubicBezTo>
                    <a:pt x="4880" y="21278"/>
                    <a:pt x="4776" y="21411"/>
                    <a:pt x="4776" y="21574"/>
                  </a:cubicBezTo>
                  <a:cubicBezTo>
                    <a:pt x="4776" y="21781"/>
                    <a:pt x="4939" y="21943"/>
                    <a:pt x="5146" y="21943"/>
                  </a:cubicBezTo>
                  <a:cubicBezTo>
                    <a:pt x="5353" y="21943"/>
                    <a:pt x="5516" y="21781"/>
                    <a:pt x="5516" y="21574"/>
                  </a:cubicBezTo>
                  <a:cubicBezTo>
                    <a:pt x="5516" y="21396"/>
                    <a:pt x="5397" y="21263"/>
                    <a:pt x="5249" y="21219"/>
                  </a:cubicBezTo>
                  <a:lnTo>
                    <a:pt x="5249" y="15216"/>
                  </a:lnTo>
                  <a:cubicBezTo>
                    <a:pt x="5264" y="15230"/>
                    <a:pt x="5279" y="15260"/>
                    <a:pt x="5309" y="15275"/>
                  </a:cubicBezTo>
                  <a:cubicBezTo>
                    <a:pt x="5309" y="15290"/>
                    <a:pt x="5323" y="15290"/>
                    <a:pt x="5323" y="15290"/>
                  </a:cubicBezTo>
                  <a:cubicBezTo>
                    <a:pt x="5471" y="15437"/>
                    <a:pt x="5663" y="15497"/>
                    <a:pt x="5856" y="15497"/>
                  </a:cubicBezTo>
                  <a:cubicBezTo>
                    <a:pt x="6048" y="15482"/>
                    <a:pt x="6240" y="15408"/>
                    <a:pt x="6373" y="15260"/>
                  </a:cubicBezTo>
                  <a:cubicBezTo>
                    <a:pt x="6506" y="15112"/>
                    <a:pt x="6565" y="14920"/>
                    <a:pt x="6565" y="14728"/>
                  </a:cubicBezTo>
                  <a:cubicBezTo>
                    <a:pt x="6551" y="14550"/>
                    <a:pt x="6491" y="14402"/>
                    <a:pt x="6373" y="14269"/>
                  </a:cubicBezTo>
                  <a:lnTo>
                    <a:pt x="9330" y="11312"/>
                  </a:lnTo>
                  <a:cubicBezTo>
                    <a:pt x="9464" y="11432"/>
                    <a:pt x="9621" y="11492"/>
                    <a:pt x="9791" y="11492"/>
                  </a:cubicBezTo>
                  <a:cubicBezTo>
                    <a:pt x="9810" y="11492"/>
                    <a:pt x="9829" y="11491"/>
                    <a:pt x="9848" y="11490"/>
                  </a:cubicBezTo>
                  <a:cubicBezTo>
                    <a:pt x="10040" y="11490"/>
                    <a:pt x="10232" y="11401"/>
                    <a:pt x="10365" y="11253"/>
                  </a:cubicBezTo>
                  <a:cubicBezTo>
                    <a:pt x="10499" y="11120"/>
                    <a:pt x="10572" y="10928"/>
                    <a:pt x="10558" y="10735"/>
                  </a:cubicBezTo>
                  <a:cubicBezTo>
                    <a:pt x="10558" y="10691"/>
                    <a:pt x="10558" y="10662"/>
                    <a:pt x="10543" y="10632"/>
                  </a:cubicBezTo>
                  <a:lnTo>
                    <a:pt x="10543" y="10632"/>
                  </a:lnTo>
                  <a:cubicBezTo>
                    <a:pt x="10572" y="10691"/>
                    <a:pt x="10602" y="10735"/>
                    <a:pt x="10646" y="10765"/>
                  </a:cubicBezTo>
                  <a:cubicBezTo>
                    <a:pt x="10661" y="10780"/>
                    <a:pt x="10661" y="10780"/>
                    <a:pt x="10676" y="10795"/>
                  </a:cubicBezTo>
                  <a:cubicBezTo>
                    <a:pt x="10809" y="10928"/>
                    <a:pt x="11001" y="10987"/>
                    <a:pt x="11193" y="10987"/>
                  </a:cubicBezTo>
                  <a:cubicBezTo>
                    <a:pt x="11400" y="10972"/>
                    <a:pt x="11578" y="10898"/>
                    <a:pt x="11711" y="10750"/>
                  </a:cubicBezTo>
                  <a:cubicBezTo>
                    <a:pt x="11800" y="10647"/>
                    <a:pt x="11859" y="10528"/>
                    <a:pt x="11888" y="10395"/>
                  </a:cubicBezTo>
                  <a:lnTo>
                    <a:pt x="16797" y="10395"/>
                  </a:lnTo>
                  <a:lnTo>
                    <a:pt x="17522" y="9671"/>
                  </a:lnTo>
                  <a:lnTo>
                    <a:pt x="17522" y="7882"/>
                  </a:lnTo>
                  <a:cubicBezTo>
                    <a:pt x="17670" y="7852"/>
                    <a:pt x="17803" y="7778"/>
                    <a:pt x="17906" y="7660"/>
                  </a:cubicBezTo>
                  <a:cubicBezTo>
                    <a:pt x="18040" y="7527"/>
                    <a:pt x="18099" y="7335"/>
                    <a:pt x="18099" y="7128"/>
                  </a:cubicBezTo>
                  <a:cubicBezTo>
                    <a:pt x="18084" y="6935"/>
                    <a:pt x="17995" y="6758"/>
                    <a:pt x="17862" y="6625"/>
                  </a:cubicBezTo>
                  <a:cubicBezTo>
                    <a:pt x="17727" y="6503"/>
                    <a:pt x="17554" y="6431"/>
                    <a:pt x="17378" y="6431"/>
                  </a:cubicBezTo>
                  <a:cubicBezTo>
                    <a:pt x="17362" y="6431"/>
                    <a:pt x="17346" y="6431"/>
                    <a:pt x="17330" y="6433"/>
                  </a:cubicBezTo>
                  <a:cubicBezTo>
                    <a:pt x="17138" y="6433"/>
                    <a:pt x="16945" y="6521"/>
                    <a:pt x="16812" y="6654"/>
                  </a:cubicBezTo>
                  <a:cubicBezTo>
                    <a:pt x="16679" y="6802"/>
                    <a:pt x="16605" y="6995"/>
                    <a:pt x="16620" y="7187"/>
                  </a:cubicBezTo>
                  <a:cubicBezTo>
                    <a:pt x="16620" y="7379"/>
                    <a:pt x="16709" y="7556"/>
                    <a:pt x="16842" y="7689"/>
                  </a:cubicBezTo>
                  <a:cubicBezTo>
                    <a:pt x="16842" y="7689"/>
                    <a:pt x="16842" y="7704"/>
                    <a:pt x="16857" y="7704"/>
                  </a:cubicBezTo>
                  <a:cubicBezTo>
                    <a:pt x="16975" y="7823"/>
                    <a:pt x="17138" y="7882"/>
                    <a:pt x="17300" y="7896"/>
                  </a:cubicBezTo>
                  <a:lnTo>
                    <a:pt x="17300" y="9582"/>
                  </a:lnTo>
                  <a:lnTo>
                    <a:pt x="16694" y="10174"/>
                  </a:lnTo>
                  <a:lnTo>
                    <a:pt x="11903" y="10174"/>
                  </a:lnTo>
                  <a:cubicBezTo>
                    <a:pt x="11888" y="9996"/>
                    <a:pt x="11815" y="9833"/>
                    <a:pt x="11667" y="9700"/>
                  </a:cubicBezTo>
                  <a:cubicBezTo>
                    <a:pt x="11534" y="9567"/>
                    <a:pt x="11341" y="9508"/>
                    <a:pt x="11149" y="9508"/>
                  </a:cubicBezTo>
                  <a:cubicBezTo>
                    <a:pt x="10942" y="9523"/>
                    <a:pt x="10765" y="9597"/>
                    <a:pt x="10632" y="9745"/>
                  </a:cubicBezTo>
                  <a:cubicBezTo>
                    <a:pt x="10499" y="9893"/>
                    <a:pt x="10425" y="10085"/>
                    <a:pt x="10439" y="10277"/>
                  </a:cubicBezTo>
                  <a:cubicBezTo>
                    <a:pt x="10439" y="10307"/>
                    <a:pt x="10439" y="10336"/>
                    <a:pt x="10439" y="10366"/>
                  </a:cubicBezTo>
                  <a:cubicBezTo>
                    <a:pt x="10410" y="10321"/>
                    <a:pt x="10365" y="10262"/>
                    <a:pt x="10321" y="10218"/>
                  </a:cubicBezTo>
                  <a:cubicBezTo>
                    <a:pt x="10186" y="10096"/>
                    <a:pt x="10026" y="10024"/>
                    <a:pt x="9841" y="10024"/>
                  </a:cubicBezTo>
                  <a:cubicBezTo>
                    <a:pt x="9824" y="10024"/>
                    <a:pt x="9806" y="10024"/>
                    <a:pt x="9789" y="10026"/>
                  </a:cubicBezTo>
                  <a:cubicBezTo>
                    <a:pt x="9715" y="10026"/>
                    <a:pt x="9641" y="10040"/>
                    <a:pt x="9582" y="10070"/>
                  </a:cubicBezTo>
                  <a:cubicBezTo>
                    <a:pt x="9567" y="10040"/>
                    <a:pt x="9552" y="10026"/>
                    <a:pt x="9537" y="10011"/>
                  </a:cubicBezTo>
                  <a:lnTo>
                    <a:pt x="14136" y="5427"/>
                  </a:lnTo>
                  <a:lnTo>
                    <a:pt x="19370" y="5427"/>
                  </a:lnTo>
                  <a:lnTo>
                    <a:pt x="24679" y="119"/>
                  </a:lnTo>
                  <a:cubicBezTo>
                    <a:pt x="24605" y="89"/>
                    <a:pt x="24545" y="45"/>
                    <a:pt x="244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807542" y="4569151"/>
              <a:ext cx="493260" cy="334961"/>
            </a:xfrm>
            <a:custGeom>
              <a:avLst/>
              <a:gdLst/>
              <a:ahLst/>
              <a:cxnLst/>
              <a:rect l="l" t="t" r="r" b="b"/>
              <a:pathLst>
                <a:path w="12894" h="8756" extrusionOk="0">
                  <a:moveTo>
                    <a:pt x="12125" y="0"/>
                  </a:moveTo>
                  <a:cubicBezTo>
                    <a:pt x="11711" y="15"/>
                    <a:pt x="11401" y="355"/>
                    <a:pt x="11415" y="769"/>
                  </a:cubicBezTo>
                  <a:cubicBezTo>
                    <a:pt x="11415" y="947"/>
                    <a:pt x="11489" y="1124"/>
                    <a:pt x="11622" y="1257"/>
                  </a:cubicBezTo>
                  <a:cubicBezTo>
                    <a:pt x="11637" y="1272"/>
                    <a:pt x="11637" y="1272"/>
                    <a:pt x="11652" y="1272"/>
                  </a:cubicBezTo>
                  <a:cubicBezTo>
                    <a:pt x="11755" y="1390"/>
                    <a:pt x="11903" y="1449"/>
                    <a:pt x="12051" y="1464"/>
                  </a:cubicBezTo>
                  <a:lnTo>
                    <a:pt x="12051" y="3519"/>
                  </a:lnTo>
                  <a:lnTo>
                    <a:pt x="10750" y="4821"/>
                  </a:lnTo>
                  <a:lnTo>
                    <a:pt x="3697" y="4821"/>
                  </a:lnTo>
                  <a:lnTo>
                    <a:pt x="1139" y="7393"/>
                  </a:lnTo>
                  <a:cubicBezTo>
                    <a:pt x="1006" y="7319"/>
                    <a:pt x="858" y="7275"/>
                    <a:pt x="710" y="7275"/>
                  </a:cubicBezTo>
                  <a:cubicBezTo>
                    <a:pt x="518" y="7290"/>
                    <a:pt x="341" y="7364"/>
                    <a:pt x="207" y="7512"/>
                  </a:cubicBezTo>
                  <a:cubicBezTo>
                    <a:pt x="74" y="7660"/>
                    <a:pt x="0" y="7852"/>
                    <a:pt x="0" y="8044"/>
                  </a:cubicBezTo>
                  <a:cubicBezTo>
                    <a:pt x="15" y="8236"/>
                    <a:pt x="89" y="8414"/>
                    <a:pt x="222" y="8532"/>
                  </a:cubicBezTo>
                  <a:cubicBezTo>
                    <a:pt x="222" y="8547"/>
                    <a:pt x="237" y="8547"/>
                    <a:pt x="237" y="8562"/>
                  </a:cubicBezTo>
                  <a:cubicBezTo>
                    <a:pt x="372" y="8683"/>
                    <a:pt x="545" y="8756"/>
                    <a:pt x="721" y="8756"/>
                  </a:cubicBezTo>
                  <a:cubicBezTo>
                    <a:pt x="737" y="8756"/>
                    <a:pt x="753" y="8755"/>
                    <a:pt x="769" y="8754"/>
                  </a:cubicBezTo>
                  <a:cubicBezTo>
                    <a:pt x="962" y="8754"/>
                    <a:pt x="1154" y="8665"/>
                    <a:pt x="1287" y="8517"/>
                  </a:cubicBezTo>
                  <a:cubicBezTo>
                    <a:pt x="1420" y="8369"/>
                    <a:pt x="1494" y="8192"/>
                    <a:pt x="1479" y="7985"/>
                  </a:cubicBezTo>
                  <a:cubicBezTo>
                    <a:pt x="1479" y="7822"/>
                    <a:pt x="1405" y="7660"/>
                    <a:pt x="1302" y="7541"/>
                  </a:cubicBezTo>
                  <a:lnTo>
                    <a:pt x="3800" y="5042"/>
                  </a:lnTo>
                  <a:lnTo>
                    <a:pt x="10839" y="5042"/>
                  </a:lnTo>
                  <a:lnTo>
                    <a:pt x="12273" y="3623"/>
                  </a:lnTo>
                  <a:lnTo>
                    <a:pt x="12273" y="1464"/>
                  </a:lnTo>
                  <a:cubicBezTo>
                    <a:pt x="12628" y="1405"/>
                    <a:pt x="12894" y="1080"/>
                    <a:pt x="12879" y="710"/>
                  </a:cubicBezTo>
                  <a:cubicBezTo>
                    <a:pt x="12864"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921235" y="4821401"/>
              <a:ext cx="609785" cy="377347"/>
            </a:xfrm>
            <a:custGeom>
              <a:avLst/>
              <a:gdLst/>
              <a:ahLst/>
              <a:cxnLst/>
              <a:rect l="l" t="t" r="r" b="b"/>
              <a:pathLst>
                <a:path w="15940" h="9864" extrusionOk="0">
                  <a:moveTo>
                    <a:pt x="15156" y="1"/>
                  </a:moveTo>
                  <a:cubicBezTo>
                    <a:pt x="14757" y="31"/>
                    <a:pt x="14432" y="371"/>
                    <a:pt x="14447" y="770"/>
                  </a:cubicBezTo>
                  <a:cubicBezTo>
                    <a:pt x="14461" y="918"/>
                    <a:pt x="14506" y="1051"/>
                    <a:pt x="14580" y="1169"/>
                  </a:cubicBezTo>
                  <a:lnTo>
                    <a:pt x="9567" y="6182"/>
                  </a:lnTo>
                  <a:lnTo>
                    <a:pt x="3460" y="6182"/>
                  </a:lnTo>
                  <a:lnTo>
                    <a:pt x="1139" y="8503"/>
                  </a:lnTo>
                  <a:cubicBezTo>
                    <a:pt x="1036" y="8426"/>
                    <a:pt x="910" y="8382"/>
                    <a:pt x="771" y="8382"/>
                  </a:cubicBezTo>
                  <a:cubicBezTo>
                    <a:pt x="751" y="8382"/>
                    <a:pt x="731" y="8383"/>
                    <a:pt x="710" y="8385"/>
                  </a:cubicBezTo>
                  <a:cubicBezTo>
                    <a:pt x="518" y="8385"/>
                    <a:pt x="326" y="8473"/>
                    <a:pt x="193" y="8621"/>
                  </a:cubicBezTo>
                  <a:cubicBezTo>
                    <a:pt x="60" y="8769"/>
                    <a:pt x="0" y="8947"/>
                    <a:pt x="0" y="9154"/>
                  </a:cubicBezTo>
                  <a:cubicBezTo>
                    <a:pt x="15" y="9331"/>
                    <a:pt x="89" y="9508"/>
                    <a:pt x="222" y="9642"/>
                  </a:cubicBezTo>
                  <a:cubicBezTo>
                    <a:pt x="222" y="9642"/>
                    <a:pt x="237" y="9656"/>
                    <a:pt x="237" y="9656"/>
                  </a:cubicBezTo>
                  <a:cubicBezTo>
                    <a:pt x="385" y="9789"/>
                    <a:pt x="577" y="9863"/>
                    <a:pt x="769" y="9863"/>
                  </a:cubicBezTo>
                  <a:cubicBezTo>
                    <a:pt x="962" y="9849"/>
                    <a:pt x="1154" y="9760"/>
                    <a:pt x="1287" y="9627"/>
                  </a:cubicBezTo>
                  <a:cubicBezTo>
                    <a:pt x="1420" y="9479"/>
                    <a:pt x="1479" y="9287"/>
                    <a:pt x="1479" y="9094"/>
                  </a:cubicBezTo>
                  <a:cubicBezTo>
                    <a:pt x="1464" y="8932"/>
                    <a:pt x="1405" y="8769"/>
                    <a:pt x="1302" y="8651"/>
                  </a:cubicBezTo>
                  <a:lnTo>
                    <a:pt x="3549" y="6403"/>
                  </a:lnTo>
                  <a:lnTo>
                    <a:pt x="9656" y="6403"/>
                  </a:lnTo>
                  <a:lnTo>
                    <a:pt x="14742" y="1332"/>
                  </a:lnTo>
                  <a:cubicBezTo>
                    <a:pt x="14862" y="1425"/>
                    <a:pt x="15005" y="1482"/>
                    <a:pt x="15162" y="1482"/>
                  </a:cubicBezTo>
                  <a:cubicBezTo>
                    <a:pt x="15179" y="1482"/>
                    <a:pt x="15197" y="1481"/>
                    <a:pt x="15215" y="1480"/>
                  </a:cubicBezTo>
                  <a:cubicBezTo>
                    <a:pt x="15629" y="1465"/>
                    <a:pt x="15940" y="1125"/>
                    <a:pt x="15925" y="711"/>
                  </a:cubicBezTo>
                  <a:cubicBezTo>
                    <a:pt x="15910" y="326"/>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846562" y="4350258"/>
              <a:ext cx="695208" cy="600183"/>
            </a:xfrm>
            <a:custGeom>
              <a:avLst/>
              <a:gdLst/>
              <a:ahLst/>
              <a:cxnLst/>
              <a:rect l="l" t="t" r="r" b="b"/>
              <a:pathLst>
                <a:path w="18173" h="15689" extrusionOk="0">
                  <a:moveTo>
                    <a:pt x="17951" y="0"/>
                  </a:moveTo>
                  <a:lnTo>
                    <a:pt x="13456" y="4480"/>
                  </a:lnTo>
                  <a:lnTo>
                    <a:pt x="13456" y="9818"/>
                  </a:lnTo>
                  <a:lnTo>
                    <a:pt x="11046" y="12243"/>
                  </a:lnTo>
                  <a:lnTo>
                    <a:pt x="3298" y="12243"/>
                  </a:lnTo>
                  <a:lnTo>
                    <a:pt x="1184" y="14343"/>
                  </a:lnTo>
                  <a:lnTo>
                    <a:pt x="1184" y="14357"/>
                  </a:lnTo>
                  <a:cubicBezTo>
                    <a:pt x="1064" y="14265"/>
                    <a:pt x="921" y="14207"/>
                    <a:pt x="764" y="14207"/>
                  </a:cubicBezTo>
                  <a:cubicBezTo>
                    <a:pt x="746" y="14207"/>
                    <a:pt x="729" y="14208"/>
                    <a:pt x="710" y="14210"/>
                  </a:cubicBezTo>
                  <a:cubicBezTo>
                    <a:pt x="518" y="14210"/>
                    <a:pt x="341" y="14298"/>
                    <a:pt x="208" y="14446"/>
                  </a:cubicBezTo>
                  <a:cubicBezTo>
                    <a:pt x="75" y="14594"/>
                    <a:pt x="1" y="14771"/>
                    <a:pt x="1" y="14978"/>
                  </a:cubicBezTo>
                  <a:cubicBezTo>
                    <a:pt x="15" y="15156"/>
                    <a:pt x="89" y="15333"/>
                    <a:pt x="222" y="15466"/>
                  </a:cubicBezTo>
                  <a:cubicBezTo>
                    <a:pt x="222" y="15466"/>
                    <a:pt x="237" y="15481"/>
                    <a:pt x="237" y="15481"/>
                  </a:cubicBezTo>
                  <a:cubicBezTo>
                    <a:pt x="385" y="15614"/>
                    <a:pt x="577" y="15688"/>
                    <a:pt x="770" y="15688"/>
                  </a:cubicBezTo>
                  <a:cubicBezTo>
                    <a:pt x="977" y="15673"/>
                    <a:pt x="1154" y="15585"/>
                    <a:pt x="1287" y="15452"/>
                  </a:cubicBezTo>
                  <a:cubicBezTo>
                    <a:pt x="1420" y="15304"/>
                    <a:pt x="1494" y="15112"/>
                    <a:pt x="1479" y="14919"/>
                  </a:cubicBezTo>
                  <a:cubicBezTo>
                    <a:pt x="1479" y="14757"/>
                    <a:pt x="1420" y="14624"/>
                    <a:pt x="1331" y="14505"/>
                  </a:cubicBezTo>
                  <a:lnTo>
                    <a:pt x="3387" y="12465"/>
                  </a:lnTo>
                  <a:lnTo>
                    <a:pt x="11135" y="12465"/>
                  </a:lnTo>
                  <a:lnTo>
                    <a:pt x="13678" y="9907"/>
                  </a:lnTo>
                  <a:lnTo>
                    <a:pt x="13678" y="4584"/>
                  </a:lnTo>
                  <a:lnTo>
                    <a:pt x="18173" y="89"/>
                  </a:lnTo>
                  <a:cubicBezTo>
                    <a:pt x="18099" y="59"/>
                    <a:pt x="18025" y="30"/>
                    <a:pt x="1795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987989" y="4608706"/>
              <a:ext cx="167442" cy="56617"/>
            </a:xfrm>
            <a:custGeom>
              <a:avLst/>
              <a:gdLst/>
              <a:ahLst/>
              <a:cxnLst/>
              <a:rect l="l" t="t" r="r" b="b"/>
              <a:pathLst>
                <a:path w="4377" h="1480" extrusionOk="0">
                  <a:moveTo>
                    <a:pt x="3635" y="1"/>
                  </a:moveTo>
                  <a:cubicBezTo>
                    <a:pt x="3626" y="1"/>
                    <a:pt x="3617" y="1"/>
                    <a:pt x="3608" y="1"/>
                  </a:cubicBezTo>
                  <a:cubicBezTo>
                    <a:pt x="3224" y="16"/>
                    <a:pt x="2928" y="312"/>
                    <a:pt x="2898" y="667"/>
                  </a:cubicBezTo>
                  <a:lnTo>
                    <a:pt x="1479" y="667"/>
                  </a:lnTo>
                  <a:cubicBezTo>
                    <a:pt x="1464" y="489"/>
                    <a:pt x="1390" y="327"/>
                    <a:pt x="1242" y="194"/>
                  </a:cubicBezTo>
                  <a:cubicBezTo>
                    <a:pt x="1109" y="75"/>
                    <a:pt x="932" y="1"/>
                    <a:pt x="754" y="1"/>
                  </a:cubicBezTo>
                  <a:lnTo>
                    <a:pt x="725" y="1"/>
                  </a:lnTo>
                  <a:cubicBezTo>
                    <a:pt x="311" y="16"/>
                    <a:pt x="0" y="356"/>
                    <a:pt x="15" y="770"/>
                  </a:cubicBezTo>
                  <a:cubicBezTo>
                    <a:pt x="15" y="948"/>
                    <a:pt x="89" y="1125"/>
                    <a:pt x="222" y="1258"/>
                  </a:cubicBezTo>
                  <a:cubicBezTo>
                    <a:pt x="237" y="1273"/>
                    <a:pt x="237" y="1273"/>
                    <a:pt x="252" y="1288"/>
                  </a:cubicBezTo>
                  <a:cubicBezTo>
                    <a:pt x="385" y="1421"/>
                    <a:pt x="577" y="1480"/>
                    <a:pt x="769" y="1480"/>
                  </a:cubicBezTo>
                  <a:cubicBezTo>
                    <a:pt x="1124" y="1465"/>
                    <a:pt x="1405" y="1214"/>
                    <a:pt x="1464" y="889"/>
                  </a:cubicBezTo>
                  <a:lnTo>
                    <a:pt x="2913" y="889"/>
                  </a:lnTo>
                  <a:cubicBezTo>
                    <a:pt x="2943" y="1036"/>
                    <a:pt x="3002" y="1155"/>
                    <a:pt x="3105" y="1258"/>
                  </a:cubicBezTo>
                  <a:cubicBezTo>
                    <a:pt x="3253" y="1406"/>
                    <a:pt x="3445" y="1480"/>
                    <a:pt x="3652" y="1480"/>
                  </a:cubicBezTo>
                  <a:cubicBezTo>
                    <a:pt x="4066" y="1465"/>
                    <a:pt x="4377" y="1110"/>
                    <a:pt x="4362" y="711"/>
                  </a:cubicBezTo>
                  <a:cubicBezTo>
                    <a:pt x="4348" y="307"/>
                    <a:pt x="4023" y="1"/>
                    <a:pt x="363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28"/>
          <p:cNvSpPr/>
          <p:nvPr/>
        </p:nvSpPr>
        <p:spPr>
          <a:xfrm>
            <a:off x="2704650" y="3374117"/>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rot="-1168698">
            <a:off x="7406920" y="4100048"/>
            <a:ext cx="2417456" cy="1593676"/>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rot="-1168698">
            <a:off x="-680355" y="-261827"/>
            <a:ext cx="2417456" cy="1593676"/>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D4BBA-45D5-44EF-BBF6-75060BEBD11C}"/>
              </a:ext>
            </a:extLst>
          </p:cNvPr>
          <p:cNvSpPr>
            <a:spLocks noGrp="1"/>
          </p:cNvSpPr>
          <p:nvPr>
            <p:ph type="title"/>
          </p:nvPr>
        </p:nvSpPr>
        <p:spPr>
          <a:xfrm>
            <a:off x="720000" y="421973"/>
            <a:ext cx="7704000" cy="572700"/>
          </a:xfrm>
        </p:spPr>
        <p:txBody>
          <a:bodyPr/>
          <a:lstStyle/>
          <a:p>
            <a:r>
              <a:rPr lang="en-US" dirty="0">
                <a:latin typeface="Britannic Bold" panose="020B0903060703020204" pitchFamily="34" charset="0"/>
                <a:cs typeface="Alata" panose="020B0604020202020204" charset="0"/>
              </a:rPr>
              <a:t>Data Pre-Processing Steps </a:t>
            </a:r>
          </a:p>
        </p:txBody>
      </p:sp>
      <p:sp>
        <p:nvSpPr>
          <p:cNvPr id="9" name="Rectangle 1">
            <a:extLst>
              <a:ext uri="{FF2B5EF4-FFF2-40B4-BE49-F238E27FC236}">
                <a16:creationId xmlns:a16="http://schemas.microsoft.com/office/drawing/2014/main" id="{622D5CA7-777F-45A1-8AFA-6A13A7A9BBF9}"/>
              </a:ext>
            </a:extLst>
          </p:cNvPr>
          <p:cNvSpPr>
            <a:spLocks noChangeArrowheads="1"/>
          </p:cNvSpPr>
          <p:nvPr/>
        </p:nvSpPr>
        <p:spPr bwMode="auto">
          <a:xfrm>
            <a:off x="720000" y="1059027"/>
            <a:ext cx="770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Filtered Relevant Columns</a:t>
            </a:r>
            <a:r>
              <a:rPr kumimoji="0" lang="en-US" altLang="en-US" sz="2400" b="0" i="0" u="none" strike="noStrike" cap="none" normalizeH="0" baseline="0" dirty="0">
                <a:ln>
                  <a:noFill/>
                </a:ln>
                <a:solidFill>
                  <a:schemeClr val="tx1"/>
                </a:solidFill>
                <a:effectLst/>
                <a:latin typeface="Baskerville Old Face" panose="02020602080505020303" pitchFamily="18" charset="0"/>
              </a:rPr>
              <a:t>: Retained only essential columns such as latitude, longitude, depth, and magnitude.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Handled Missing Values</a:t>
            </a:r>
            <a:r>
              <a:rPr kumimoji="0" lang="en-US" altLang="en-US" sz="2400" b="0" i="0" u="none" strike="noStrike" cap="none" normalizeH="0" baseline="0" dirty="0">
                <a:ln>
                  <a:noFill/>
                </a:ln>
                <a:solidFill>
                  <a:schemeClr val="tx1"/>
                </a:solidFill>
                <a:effectLst/>
                <a:latin typeface="Baskerville Old Face" panose="02020602080505020303" pitchFamily="18" charset="0"/>
              </a:rPr>
              <a:t>: Identified and removed rows with missing data to ensure data integrity.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Standardized Numerical Features</a:t>
            </a:r>
            <a:r>
              <a:rPr kumimoji="0" lang="en-US" altLang="en-US" sz="2400" b="0" i="0" u="none" strike="noStrike" cap="none" normalizeH="0" baseline="0" dirty="0">
                <a:ln>
                  <a:noFill/>
                </a:ln>
                <a:solidFill>
                  <a:schemeClr val="tx1"/>
                </a:solidFill>
                <a:effectLst/>
                <a:latin typeface="Baskerville Old Face" panose="02020602080505020303" pitchFamily="18" charset="0"/>
              </a:rPr>
              <a:t>: Standardized numerical features to have zero mean and unit variance, improving model performance.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Split the Data</a:t>
            </a:r>
            <a:r>
              <a:rPr kumimoji="0" lang="en-US" altLang="en-US" sz="2400" b="0" i="0" u="none" strike="noStrike" cap="none" normalizeH="0" baseline="0" dirty="0">
                <a:ln>
                  <a:noFill/>
                </a:ln>
                <a:solidFill>
                  <a:schemeClr val="tx1"/>
                </a:solidFill>
                <a:effectLst/>
                <a:latin typeface="Baskerville Old Face" panose="02020602080505020303" pitchFamily="18" charset="0"/>
              </a:rPr>
              <a:t>: Divided the dataset into training (80%) and testing (20%) sets to evaluate model performance accurately. </a:t>
            </a:r>
          </a:p>
        </p:txBody>
      </p:sp>
      <p:pic>
        <p:nvPicPr>
          <p:cNvPr id="11" name="Picture 10">
            <a:extLst>
              <a:ext uri="{FF2B5EF4-FFF2-40B4-BE49-F238E27FC236}">
                <a16:creationId xmlns:a16="http://schemas.microsoft.com/office/drawing/2014/main" id="{4B89CE49-C668-4976-88A5-B23D3D49B914}"/>
              </a:ext>
            </a:extLst>
          </p:cNvPr>
          <p:cNvPicPr>
            <a:picLocks noChangeAspect="1"/>
          </p:cNvPicPr>
          <p:nvPr/>
        </p:nvPicPr>
        <p:blipFill>
          <a:blip r:embed="rId2"/>
          <a:stretch>
            <a:fillRect/>
          </a:stretch>
        </p:blipFill>
        <p:spPr>
          <a:xfrm>
            <a:off x="7244308" y="4005965"/>
            <a:ext cx="1069818" cy="1069818"/>
          </a:xfrm>
          <a:prstGeom prst="rect">
            <a:avLst/>
          </a:prstGeom>
        </p:spPr>
      </p:pic>
    </p:spTree>
    <p:extLst>
      <p:ext uri="{BB962C8B-B14F-4D97-AF65-F5344CB8AC3E}">
        <p14:creationId xmlns:p14="http://schemas.microsoft.com/office/powerpoint/2010/main" val="176207841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1"/>
          <p:cNvSpPr/>
          <p:nvPr/>
        </p:nvSpPr>
        <p:spPr>
          <a:xfrm>
            <a:off x="3441700" y="763263"/>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txBox="1">
            <a:spLocks noGrp="1"/>
          </p:cNvSpPr>
          <p:nvPr>
            <p:ph type="title"/>
          </p:nvPr>
        </p:nvSpPr>
        <p:spPr>
          <a:xfrm>
            <a:off x="1574575" y="2503610"/>
            <a:ext cx="5994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a:t>
            </a:r>
            <a:endParaRPr dirty="0"/>
          </a:p>
        </p:txBody>
      </p:sp>
      <p:sp>
        <p:nvSpPr>
          <p:cNvPr id="438" name="Google Shape;438;p31"/>
          <p:cNvSpPr txBox="1">
            <a:spLocks noGrp="1"/>
          </p:cNvSpPr>
          <p:nvPr>
            <p:ph type="title" idx="2"/>
          </p:nvPr>
        </p:nvSpPr>
        <p:spPr>
          <a:xfrm>
            <a:off x="4027150" y="1427100"/>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439" name="Google Shape;439;p31"/>
          <p:cNvGrpSpPr/>
          <p:nvPr/>
        </p:nvGrpSpPr>
        <p:grpSpPr>
          <a:xfrm>
            <a:off x="1904099" y="-1529434"/>
            <a:ext cx="2837840" cy="3551812"/>
            <a:chOff x="1904099" y="-1529434"/>
            <a:chExt cx="2837840" cy="3551812"/>
          </a:xfrm>
        </p:grpSpPr>
        <p:sp>
          <p:nvSpPr>
            <p:cNvPr id="440" name="Google Shape;440;p31"/>
            <p:cNvSpPr/>
            <p:nvPr/>
          </p:nvSpPr>
          <p:spPr>
            <a:xfrm rot="10800000">
              <a:off x="3467464" y="-66820"/>
              <a:ext cx="484483" cy="34620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10800000">
              <a:off x="3182498" y="-239366"/>
              <a:ext cx="1075767" cy="927156"/>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10800000">
              <a:off x="2419423" y="-115878"/>
              <a:ext cx="1923585" cy="2138257"/>
            </a:xfrm>
            <a:custGeom>
              <a:avLst/>
              <a:gdLst/>
              <a:ahLst/>
              <a:cxnLst/>
              <a:rect l="l" t="t" r="r" b="b"/>
              <a:pathLst>
                <a:path w="35932" h="39942" extrusionOk="0">
                  <a:moveTo>
                    <a:pt x="35148" y="1"/>
                  </a:moveTo>
                  <a:cubicBezTo>
                    <a:pt x="34956" y="15"/>
                    <a:pt x="34778" y="104"/>
                    <a:pt x="34630" y="237"/>
                  </a:cubicBezTo>
                  <a:cubicBezTo>
                    <a:pt x="34497" y="385"/>
                    <a:pt x="34438" y="577"/>
                    <a:pt x="34438" y="769"/>
                  </a:cubicBezTo>
                  <a:cubicBezTo>
                    <a:pt x="34453" y="917"/>
                    <a:pt x="34497" y="1050"/>
                    <a:pt x="34586" y="1169"/>
                  </a:cubicBezTo>
                  <a:lnTo>
                    <a:pt x="31806" y="3948"/>
                  </a:lnTo>
                  <a:lnTo>
                    <a:pt x="22890" y="3948"/>
                  </a:lnTo>
                  <a:lnTo>
                    <a:pt x="18291" y="8532"/>
                  </a:lnTo>
                  <a:lnTo>
                    <a:pt x="18291" y="19430"/>
                  </a:lnTo>
                  <a:lnTo>
                    <a:pt x="14299" y="23422"/>
                  </a:lnTo>
                  <a:lnTo>
                    <a:pt x="9228" y="23422"/>
                  </a:lnTo>
                  <a:lnTo>
                    <a:pt x="578" y="32087"/>
                  </a:lnTo>
                  <a:lnTo>
                    <a:pt x="578" y="38504"/>
                  </a:lnTo>
                  <a:cubicBezTo>
                    <a:pt x="474" y="38533"/>
                    <a:pt x="371" y="38593"/>
                    <a:pt x="282" y="38681"/>
                  </a:cubicBezTo>
                  <a:cubicBezTo>
                    <a:pt x="1" y="38962"/>
                    <a:pt x="1" y="39435"/>
                    <a:pt x="282" y="39731"/>
                  </a:cubicBezTo>
                  <a:cubicBezTo>
                    <a:pt x="430" y="39872"/>
                    <a:pt x="618" y="39942"/>
                    <a:pt x="807" y="39942"/>
                  </a:cubicBezTo>
                  <a:cubicBezTo>
                    <a:pt x="995" y="39942"/>
                    <a:pt x="1184" y="39872"/>
                    <a:pt x="1332" y="39731"/>
                  </a:cubicBezTo>
                  <a:cubicBezTo>
                    <a:pt x="1613" y="39435"/>
                    <a:pt x="1613" y="38962"/>
                    <a:pt x="1332" y="38681"/>
                  </a:cubicBezTo>
                  <a:cubicBezTo>
                    <a:pt x="1184" y="38533"/>
                    <a:pt x="992" y="38459"/>
                    <a:pt x="799" y="38459"/>
                  </a:cubicBezTo>
                  <a:lnTo>
                    <a:pt x="799" y="32175"/>
                  </a:lnTo>
                  <a:lnTo>
                    <a:pt x="9331" y="23644"/>
                  </a:lnTo>
                  <a:lnTo>
                    <a:pt x="14388" y="23644"/>
                  </a:lnTo>
                  <a:lnTo>
                    <a:pt x="18513" y="19518"/>
                  </a:lnTo>
                  <a:lnTo>
                    <a:pt x="18513" y="8621"/>
                  </a:lnTo>
                  <a:lnTo>
                    <a:pt x="22979" y="4170"/>
                  </a:lnTo>
                  <a:lnTo>
                    <a:pt x="31895" y="4170"/>
                  </a:lnTo>
                  <a:lnTo>
                    <a:pt x="34734" y="1331"/>
                  </a:lnTo>
                  <a:cubicBezTo>
                    <a:pt x="34853" y="1424"/>
                    <a:pt x="34997" y="1481"/>
                    <a:pt x="35153" y="1481"/>
                  </a:cubicBezTo>
                  <a:cubicBezTo>
                    <a:pt x="35171" y="1481"/>
                    <a:pt x="35189" y="1481"/>
                    <a:pt x="35207" y="1479"/>
                  </a:cubicBezTo>
                  <a:cubicBezTo>
                    <a:pt x="35399" y="1479"/>
                    <a:pt x="35591" y="1390"/>
                    <a:pt x="35724" y="1243"/>
                  </a:cubicBezTo>
                  <a:cubicBezTo>
                    <a:pt x="35857" y="1095"/>
                    <a:pt x="35931" y="917"/>
                    <a:pt x="35917" y="710"/>
                  </a:cubicBezTo>
                  <a:cubicBezTo>
                    <a:pt x="35917" y="533"/>
                    <a:pt x="35828" y="355"/>
                    <a:pt x="35710" y="222"/>
                  </a:cubicBezTo>
                  <a:cubicBezTo>
                    <a:pt x="35695" y="222"/>
                    <a:pt x="35695" y="208"/>
                    <a:pt x="35680" y="208"/>
                  </a:cubicBezTo>
                  <a:cubicBezTo>
                    <a:pt x="35547" y="74"/>
                    <a:pt x="35370" y="1"/>
                    <a:pt x="3517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10800000">
              <a:off x="3018631" y="-71388"/>
              <a:ext cx="1214313" cy="1778722"/>
            </a:xfrm>
            <a:custGeom>
              <a:avLst/>
              <a:gdLst/>
              <a:ahLst/>
              <a:cxnLst/>
              <a:rect l="l" t="t" r="r" b="b"/>
              <a:pathLst>
                <a:path w="22683" h="33226" extrusionOk="0">
                  <a:moveTo>
                    <a:pt x="21869" y="0"/>
                  </a:moveTo>
                  <a:cubicBezTo>
                    <a:pt x="21677" y="0"/>
                    <a:pt x="21485" y="74"/>
                    <a:pt x="21337" y="222"/>
                  </a:cubicBezTo>
                  <a:cubicBezTo>
                    <a:pt x="21085" y="488"/>
                    <a:pt x="21056" y="902"/>
                    <a:pt x="21278" y="1183"/>
                  </a:cubicBezTo>
                  <a:lnTo>
                    <a:pt x="18808" y="3667"/>
                  </a:lnTo>
                  <a:lnTo>
                    <a:pt x="18808" y="14373"/>
                  </a:lnTo>
                  <a:lnTo>
                    <a:pt x="13618" y="19577"/>
                  </a:lnTo>
                  <a:lnTo>
                    <a:pt x="8369" y="19577"/>
                  </a:lnTo>
                  <a:lnTo>
                    <a:pt x="651" y="27296"/>
                  </a:lnTo>
                  <a:lnTo>
                    <a:pt x="651" y="31761"/>
                  </a:lnTo>
                  <a:cubicBezTo>
                    <a:pt x="518" y="31791"/>
                    <a:pt x="399" y="31865"/>
                    <a:pt x="296" y="31968"/>
                  </a:cubicBezTo>
                  <a:cubicBezTo>
                    <a:pt x="0" y="32249"/>
                    <a:pt x="0" y="32722"/>
                    <a:pt x="296" y="33003"/>
                  </a:cubicBezTo>
                  <a:cubicBezTo>
                    <a:pt x="436" y="33151"/>
                    <a:pt x="625" y="33225"/>
                    <a:pt x="813" y="33225"/>
                  </a:cubicBezTo>
                  <a:cubicBezTo>
                    <a:pt x="1002" y="33225"/>
                    <a:pt x="1191" y="33151"/>
                    <a:pt x="1331" y="33003"/>
                  </a:cubicBezTo>
                  <a:cubicBezTo>
                    <a:pt x="1627" y="32722"/>
                    <a:pt x="1627" y="32249"/>
                    <a:pt x="1331" y="31968"/>
                  </a:cubicBezTo>
                  <a:cubicBezTo>
                    <a:pt x="1213" y="31835"/>
                    <a:pt x="1035" y="31761"/>
                    <a:pt x="873" y="31746"/>
                  </a:cubicBezTo>
                  <a:lnTo>
                    <a:pt x="873" y="27385"/>
                  </a:lnTo>
                  <a:lnTo>
                    <a:pt x="8458" y="19784"/>
                  </a:lnTo>
                  <a:lnTo>
                    <a:pt x="13707" y="19784"/>
                  </a:lnTo>
                  <a:lnTo>
                    <a:pt x="19030" y="14476"/>
                  </a:lnTo>
                  <a:lnTo>
                    <a:pt x="19030" y="3756"/>
                  </a:lnTo>
                  <a:lnTo>
                    <a:pt x="21440" y="1346"/>
                  </a:lnTo>
                  <a:cubicBezTo>
                    <a:pt x="21565" y="1438"/>
                    <a:pt x="21716" y="1483"/>
                    <a:pt x="21867" y="1483"/>
                  </a:cubicBezTo>
                  <a:cubicBezTo>
                    <a:pt x="22056" y="1483"/>
                    <a:pt x="22247" y="1412"/>
                    <a:pt x="22387" y="1272"/>
                  </a:cubicBezTo>
                  <a:cubicBezTo>
                    <a:pt x="22682" y="976"/>
                    <a:pt x="22682" y="503"/>
                    <a:pt x="22387" y="222"/>
                  </a:cubicBezTo>
                  <a:cubicBezTo>
                    <a:pt x="22239" y="74"/>
                    <a:pt x="22061" y="0"/>
                    <a:pt x="2186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rot="10800000">
              <a:off x="1904099" y="-1529434"/>
              <a:ext cx="2837840" cy="2621723"/>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1"/>
          <p:cNvSpPr/>
          <p:nvPr/>
        </p:nvSpPr>
        <p:spPr>
          <a:xfrm>
            <a:off x="2704650" y="3474063"/>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1929549" y="3761457"/>
            <a:ext cx="5006600" cy="2547208"/>
            <a:chOff x="1977334" y="3761457"/>
            <a:chExt cx="5006600" cy="2547208"/>
          </a:xfrm>
        </p:grpSpPr>
        <p:sp>
          <p:nvSpPr>
            <p:cNvPr id="447" name="Google Shape;447;p31"/>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4400671" y="3821498"/>
              <a:ext cx="2583262" cy="2084187"/>
              <a:chOff x="4400671" y="3821498"/>
              <a:chExt cx="2583262" cy="2084187"/>
            </a:xfrm>
          </p:grpSpPr>
          <p:sp>
            <p:nvSpPr>
              <p:cNvPr id="449" name="Google Shape;449;p31"/>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1"/>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265789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694" y="716179"/>
            <a:ext cx="5470452" cy="2246769"/>
          </a:xfrm>
          <a:prstGeom prst="rect">
            <a:avLst/>
          </a:prstGeom>
          <a:noFill/>
        </p:spPr>
        <p:txBody>
          <a:bodyPr wrap="square" rtlCol="0">
            <a:spAutoFit/>
          </a:bodyPr>
          <a:lstStyle/>
          <a:p>
            <a:endParaRPr lang="en-US" sz="2000" b="1" dirty="0">
              <a:solidFill>
                <a:schemeClr val="accent6"/>
              </a:solidFill>
            </a:endParaRPr>
          </a:p>
          <a:p>
            <a:r>
              <a:rPr lang="en-US" sz="2000" b="1" dirty="0">
                <a:solidFill>
                  <a:schemeClr val="accent6"/>
                </a:solidFill>
              </a:rPr>
              <a:t>Libraries:</a:t>
            </a:r>
            <a:r>
              <a:rPr lang="en-US" sz="2000" dirty="0">
                <a:solidFill>
                  <a:schemeClr val="accent6"/>
                </a:solidFill>
              </a:rPr>
              <a:t> </a:t>
            </a:r>
          </a:p>
          <a:p>
            <a:r>
              <a:rPr lang="en-US" sz="2000" dirty="0" err="1">
                <a:solidFill>
                  <a:schemeClr val="accent6"/>
                </a:solidFill>
              </a:rPr>
              <a:t>Matplotlib</a:t>
            </a:r>
            <a:r>
              <a:rPr lang="en-US" sz="2000" dirty="0">
                <a:solidFill>
                  <a:schemeClr val="accent6"/>
                </a:solidFill>
              </a:rPr>
              <a:t> &amp; </a:t>
            </a:r>
            <a:r>
              <a:rPr lang="en-US" sz="2000" dirty="0" err="1">
                <a:solidFill>
                  <a:schemeClr val="accent6"/>
                </a:solidFill>
              </a:rPr>
              <a:t>Seaborn</a:t>
            </a:r>
            <a:endParaRPr lang="en-US" sz="2000" dirty="0">
              <a:solidFill>
                <a:schemeClr val="accent6"/>
              </a:solidFill>
            </a:endParaRPr>
          </a:p>
          <a:p>
            <a:endParaRPr lang="en-US" sz="2000" dirty="0">
              <a:solidFill>
                <a:schemeClr val="accent6"/>
              </a:solidFill>
            </a:endParaRPr>
          </a:p>
          <a:p>
            <a:r>
              <a:rPr lang="en-US" sz="2000" b="1" dirty="0">
                <a:solidFill>
                  <a:schemeClr val="accent6"/>
                </a:solidFill>
              </a:rPr>
              <a:t>Key Visualizations:</a:t>
            </a:r>
            <a:br>
              <a:rPr lang="en-US" sz="2000" b="1" dirty="0">
                <a:solidFill>
                  <a:schemeClr val="accent6"/>
                </a:solidFill>
              </a:rPr>
            </a:br>
            <a:endParaRPr lang="en-US" sz="2000" dirty="0">
              <a:solidFill>
                <a:schemeClr val="accent6"/>
              </a:solidFill>
            </a:endParaRPr>
          </a:p>
          <a:p>
            <a:pPr marL="342900" indent="-342900">
              <a:buFont typeface="Wingdings" panose="05000000000000000000" pitchFamily="2" charset="2"/>
              <a:buChar char="Ø"/>
            </a:pPr>
            <a:endParaRPr lang="en-US" sz="2000" dirty="0">
              <a:solidFill>
                <a:schemeClr val="accent6"/>
              </a:solidFill>
            </a:endParaRPr>
          </a:p>
        </p:txBody>
      </p:sp>
      <p:sp>
        <p:nvSpPr>
          <p:cNvPr id="6" name="TextBox 5">
            <a:extLst>
              <a:ext uri="{FF2B5EF4-FFF2-40B4-BE49-F238E27FC236}">
                <a16:creationId xmlns:a16="http://schemas.microsoft.com/office/drawing/2014/main" id="{6B0CD09B-8F8D-4B15-9940-A0D5FBF7E985}"/>
              </a:ext>
            </a:extLst>
          </p:cNvPr>
          <p:cNvSpPr txBox="1"/>
          <p:nvPr/>
        </p:nvSpPr>
        <p:spPr>
          <a:xfrm>
            <a:off x="930348" y="4066016"/>
            <a:ext cx="2419891" cy="738664"/>
          </a:xfrm>
          <a:prstGeom prst="rect">
            <a:avLst/>
          </a:prstGeom>
          <a:noFill/>
        </p:spPr>
        <p:txBody>
          <a:bodyPr wrap="square">
            <a:spAutoFit/>
          </a:bodyPr>
          <a:lstStyle/>
          <a:p>
            <a:pPr>
              <a:buClr>
                <a:schemeClr val="accent6"/>
              </a:buClr>
            </a:pPr>
            <a:r>
              <a:rPr lang="en-US" sz="1400" b="1" dirty="0">
                <a:solidFill>
                  <a:schemeClr val="accent6"/>
                </a:solidFill>
              </a:rPr>
              <a:t>Confusion Matrix</a:t>
            </a:r>
            <a:r>
              <a:rPr lang="en-US" sz="1400" dirty="0">
                <a:solidFill>
                  <a:schemeClr val="accent6"/>
                </a:solidFill>
              </a:rPr>
              <a:t>: Assesses classification accuracy.</a:t>
            </a:r>
          </a:p>
        </p:txBody>
      </p:sp>
      <p:sp>
        <p:nvSpPr>
          <p:cNvPr id="7" name="TextBox 6">
            <a:extLst>
              <a:ext uri="{FF2B5EF4-FFF2-40B4-BE49-F238E27FC236}">
                <a16:creationId xmlns:a16="http://schemas.microsoft.com/office/drawing/2014/main" id="{8E75269D-DC10-4A9A-8F64-8B71E0C54448}"/>
              </a:ext>
            </a:extLst>
          </p:cNvPr>
          <p:cNvSpPr txBox="1"/>
          <p:nvPr/>
        </p:nvSpPr>
        <p:spPr>
          <a:xfrm>
            <a:off x="3350239" y="4106649"/>
            <a:ext cx="2651572" cy="523220"/>
          </a:xfrm>
          <a:prstGeom prst="rect">
            <a:avLst/>
          </a:prstGeom>
          <a:noFill/>
        </p:spPr>
        <p:txBody>
          <a:bodyPr wrap="square">
            <a:spAutoFit/>
          </a:bodyPr>
          <a:lstStyle/>
          <a:p>
            <a:pPr>
              <a:buClr>
                <a:schemeClr val="accent6"/>
              </a:buClr>
            </a:pPr>
            <a:r>
              <a:rPr lang="en-US" sz="1400" b="1" dirty="0">
                <a:solidFill>
                  <a:schemeClr val="accent6"/>
                </a:solidFill>
              </a:rPr>
              <a:t>Scatter Plot</a:t>
            </a:r>
            <a:r>
              <a:rPr lang="en-US" sz="1400" dirty="0">
                <a:solidFill>
                  <a:schemeClr val="accent6"/>
                </a:solidFill>
              </a:rPr>
              <a:t>: Compares model predictions to actual values.</a:t>
            </a:r>
          </a:p>
        </p:txBody>
      </p:sp>
      <p:sp>
        <p:nvSpPr>
          <p:cNvPr id="9" name="TextBox 8">
            <a:extLst>
              <a:ext uri="{FF2B5EF4-FFF2-40B4-BE49-F238E27FC236}">
                <a16:creationId xmlns:a16="http://schemas.microsoft.com/office/drawing/2014/main" id="{81E4396A-15EC-4D9D-BE1B-9CEA830D64F9}"/>
              </a:ext>
            </a:extLst>
          </p:cNvPr>
          <p:cNvSpPr txBox="1"/>
          <p:nvPr/>
        </p:nvSpPr>
        <p:spPr>
          <a:xfrm>
            <a:off x="6235726" y="4106649"/>
            <a:ext cx="2419891" cy="954107"/>
          </a:xfrm>
          <a:prstGeom prst="rect">
            <a:avLst/>
          </a:prstGeom>
          <a:noFill/>
        </p:spPr>
        <p:txBody>
          <a:bodyPr wrap="square">
            <a:spAutoFit/>
          </a:bodyPr>
          <a:lstStyle/>
          <a:p>
            <a:pPr>
              <a:buClr>
                <a:schemeClr val="accent6"/>
              </a:buClr>
            </a:pPr>
            <a:r>
              <a:rPr lang="en-US" sz="1400" b="1" dirty="0">
                <a:solidFill>
                  <a:schemeClr val="accent6"/>
                </a:solidFill>
              </a:rPr>
              <a:t>Bar Plot with Line Plot</a:t>
            </a:r>
            <a:r>
              <a:rPr lang="en-US" sz="1400" dirty="0">
                <a:solidFill>
                  <a:schemeClr val="accent6"/>
                </a:solidFill>
              </a:rPr>
              <a:t>: Evaluates model performance (MSE, R2 Score).</a:t>
            </a:r>
          </a:p>
        </p:txBody>
      </p:sp>
      <p:sp>
        <p:nvSpPr>
          <p:cNvPr id="10" name="Title 1">
            <a:extLst>
              <a:ext uri="{FF2B5EF4-FFF2-40B4-BE49-F238E27FC236}">
                <a16:creationId xmlns:a16="http://schemas.microsoft.com/office/drawing/2014/main" id="{3F1663CF-0F55-4D62-B641-7E2B0E664FEA}"/>
              </a:ext>
            </a:extLst>
          </p:cNvPr>
          <p:cNvSpPr txBox="1">
            <a:spLocks/>
          </p:cNvSpPr>
          <p:nvPr/>
        </p:nvSpPr>
        <p:spPr>
          <a:xfrm>
            <a:off x="846694" y="255018"/>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dirty="0">
                <a:solidFill>
                  <a:schemeClr val="tx1"/>
                </a:solidFill>
                <a:latin typeface="Britannic Bold" panose="020B0903060703020204" pitchFamily="34" charset="0"/>
                <a:cs typeface="Alata" panose="020B0604020202020204" charset="0"/>
              </a:rPr>
              <a:t>Exploratory Data Analysis</a:t>
            </a:r>
          </a:p>
        </p:txBody>
      </p:sp>
      <p:pic>
        <p:nvPicPr>
          <p:cNvPr id="11" name="Picture 10">
            <a:extLst>
              <a:ext uri="{FF2B5EF4-FFF2-40B4-BE49-F238E27FC236}">
                <a16:creationId xmlns:a16="http://schemas.microsoft.com/office/drawing/2014/main" id="{1A8BA301-4BA1-48C9-9B03-5D638DA2CECA}"/>
              </a:ext>
            </a:extLst>
          </p:cNvPr>
          <p:cNvPicPr/>
          <p:nvPr/>
        </p:nvPicPr>
        <p:blipFill>
          <a:blip r:embed="rId2"/>
          <a:stretch>
            <a:fillRect/>
          </a:stretch>
        </p:blipFill>
        <p:spPr>
          <a:xfrm>
            <a:off x="930348" y="2415969"/>
            <a:ext cx="2185976" cy="1610630"/>
          </a:xfrm>
          <a:prstGeom prst="rect">
            <a:avLst/>
          </a:prstGeom>
        </p:spPr>
      </p:pic>
      <p:pic>
        <p:nvPicPr>
          <p:cNvPr id="12" name="Picture 11">
            <a:extLst>
              <a:ext uri="{FF2B5EF4-FFF2-40B4-BE49-F238E27FC236}">
                <a16:creationId xmlns:a16="http://schemas.microsoft.com/office/drawing/2014/main" id="{7C4D05CA-6174-4543-98FE-97F52B8418F7}"/>
              </a:ext>
            </a:extLst>
          </p:cNvPr>
          <p:cNvPicPr/>
          <p:nvPr/>
        </p:nvPicPr>
        <p:blipFill rotWithShape="1">
          <a:blip r:embed="rId3"/>
          <a:srcRect l="2426"/>
          <a:stretch/>
        </p:blipFill>
        <p:spPr bwMode="auto">
          <a:xfrm>
            <a:off x="3581920" y="2408829"/>
            <a:ext cx="2185976" cy="1610630"/>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1C727E0D-C4EB-4EA2-A6B0-B4E610B2DF02}"/>
              </a:ext>
            </a:extLst>
          </p:cNvPr>
          <p:cNvPicPr/>
          <p:nvPr/>
        </p:nvPicPr>
        <p:blipFill>
          <a:blip r:embed="rId4"/>
          <a:stretch>
            <a:fillRect/>
          </a:stretch>
        </p:blipFill>
        <p:spPr>
          <a:xfrm>
            <a:off x="6241176" y="2393643"/>
            <a:ext cx="2184340" cy="1625635"/>
          </a:xfrm>
          <a:prstGeom prst="rect">
            <a:avLst/>
          </a:prstGeom>
        </p:spPr>
      </p:pic>
    </p:spTree>
    <p:extLst>
      <p:ext uri="{BB962C8B-B14F-4D97-AF65-F5344CB8AC3E}">
        <p14:creationId xmlns:p14="http://schemas.microsoft.com/office/powerpoint/2010/main" val="152418027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1"/>
          <p:cNvSpPr/>
          <p:nvPr/>
        </p:nvSpPr>
        <p:spPr>
          <a:xfrm>
            <a:off x="3441700" y="763263"/>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txBox="1">
            <a:spLocks noGrp="1"/>
          </p:cNvSpPr>
          <p:nvPr>
            <p:ph type="title"/>
          </p:nvPr>
        </p:nvSpPr>
        <p:spPr>
          <a:xfrm>
            <a:off x="1059163" y="2801297"/>
            <a:ext cx="7392693"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MODEL TRAINING &amp; EVALUATION  </a:t>
            </a:r>
          </a:p>
        </p:txBody>
      </p:sp>
      <p:sp>
        <p:nvSpPr>
          <p:cNvPr id="438" name="Google Shape;438;p31"/>
          <p:cNvSpPr txBox="1">
            <a:spLocks noGrp="1"/>
          </p:cNvSpPr>
          <p:nvPr>
            <p:ph type="title" idx="2"/>
          </p:nvPr>
        </p:nvSpPr>
        <p:spPr>
          <a:xfrm>
            <a:off x="4027150" y="1427100"/>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439" name="Google Shape;439;p31"/>
          <p:cNvGrpSpPr/>
          <p:nvPr/>
        </p:nvGrpSpPr>
        <p:grpSpPr>
          <a:xfrm>
            <a:off x="1904099" y="-1529434"/>
            <a:ext cx="2837840" cy="3551812"/>
            <a:chOff x="1904099" y="-1529434"/>
            <a:chExt cx="2837840" cy="3551812"/>
          </a:xfrm>
        </p:grpSpPr>
        <p:sp>
          <p:nvSpPr>
            <p:cNvPr id="440" name="Google Shape;440;p31"/>
            <p:cNvSpPr/>
            <p:nvPr/>
          </p:nvSpPr>
          <p:spPr>
            <a:xfrm rot="10800000">
              <a:off x="3467464" y="-66820"/>
              <a:ext cx="484483" cy="34620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10800000">
              <a:off x="3182498" y="-239366"/>
              <a:ext cx="1075767" cy="927156"/>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10800000">
              <a:off x="2419423" y="-115878"/>
              <a:ext cx="1923585" cy="2138257"/>
            </a:xfrm>
            <a:custGeom>
              <a:avLst/>
              <a:gdLst/>
              <a:ahLst/>
              <a:cxnLst/>
              <a:rect l="l" t="t" r="r" b="b"/>
              <a:pathLst>
                <a:path w="35932" h="39942" extrusionOk="0">
                  <a:moveTo>
                    <a:pt x="35148" y="1"/>
                  </a:moveTo>
                  <a:cubicBezTo>
                    <a:pt x="34956" y="15"/>
                    <a:pt x="34778" y="104"/>
                    <a:pt x="34630" y="237"/>
                  </a:cubicBezTo>
                  <a:cubicBezTo>
                    <a:pt x="34497" y="385"/>
                    <a:pt x="34438" y="577"/>
                    <a:pt x="34438" y="769"/>
                  </a:cubicBezTo>
                  <a:cubicBezTo>
                    <a:pt x="34453" y="917"/>
                    <a:pt x="34497" y="1050"/>
                    <a:pt x="34586" y="1169"/>
                  </a:cubicBezTo>
                  <a:lnTo>
                    <a:pt x="31806" y="3948"/>
                  </a:lnTo>
                  <a:lnTo>
                    <a:pt x="22890" y="3948"/>
                  </a:lnTo>
                  <a:lnTo>
                    <a:pt x="18291" y="8532"/>
                  </a:lnTo>
                  <a:lnTo>
                    <a:pt x="18291" y="19430"/>
                  </a:lnTo>
                  <a:lnTo>
                    <a:pt x="14299" y="23422"/>
                  </a:lnTo>
                  <a:lnTo>
                    <a:pt x="9228" y="23422"/>
                  </a:lnTo>
                  <a:lnTo>
                    <a:pt x="578" y="32087"/>
                  </a:lnTo>
                  <a:lnTo>
                    <a:pt x="578" y="38504"/>
                  </a:lnTo>
                  <a:cubicBezTo>
                    <a:pt x="474" y="38533"/>
                    <a:pt x="371" y="38593"/>
                    <a:pt x="282" y="38681"/>
                  </a:cubicBezTo>
                  <a:cubicBezTo>
                    <a:pt x="1" y="38962"/>
                    <a:pt x="1" y="39435"/>
                    <a:pt x="282" y="39731"/>
                  </a:cubicBezTo>
                  <a:cubicBezTo>
                    <a:pt x="430" y="39872"/>
                    <a:pt x="618" y="39942"/>
                    <a:pt x="807" y="39942"/>
                  </a:cubicBezTo>
                  <a:cubicBezTo>
                    <a:pt x="995" y="39942"/>
                    <a:pt x="1184" y="39872"/>
                    <a:pt x="1332" y="39731"/>
                  </a:cubicBezTo>
                  <a:cubicBezTo>
                    <a:pt x="1613" y="39435"/>
                    <a:pt x="1613" y="38962"/>
                    <a:pt x="1332" y="38681"/>
                  </a:cubicBezTo>
                  <a:cubicBezTo>
                    <a:pt x="1184" y="38533"/>
                    <a:pt x="992" y="38459"/>
                    <a:pt x="799" y="38459"/>
                  </a:cubicBezTo>
                  <a:lnTo>
                    <a:pt x="799" y="32175"/>
                  </a:lnTo>
                  <a:lnTo>
                    <a:pt x="9331" y="23644"/>
                  </a:lnTo>
                  <a:lnTo>
                    <a:pt x="14388" y="23644"/>
                  </a:lnTo>
                  <a:lnTo>
                    <a:pt x="18513" y="19518"/>
                  </a:lnTo>
                  <a:lnTo>
                    <a:pt x="18513" y="8621"/>
                  </a:lnTo>
                  <a:lnTo>
                    <a:pt x="22979" y="4170"/>
                  </a:lnTo>
                  <a:lnTo>
                    <a:pt x="31895" y="4170"/>
                  </a:lnTo>
                  <a:lnTo>
                    <a:pt x="34734" y="1331"/>
                  </a:lnTo>
                  <a:cubicBezTo>
                    <a:pt x="34853" y="1424"/>
                    <a:pt x="34997" y="1481"/>
                    <a:pt x="35153" y="1481"/>
                  </a:cubicBezTo>
                  <a:cubicBezTo>
                    <a:pt x="35171" y="1481"/>
                    <a:pt x="35189" y="1481"/>
                    <a:pt x="35207" y="1479"/>
                  </a:cubicBezTo>
                  <a:cubicBezTo>
                    <a:pt x="35399" y="1479"/>
                    <a:pt x="35591" y="1390"/>
                    <a:pt x="35724" y="1243"/>
                  </a:cubicBezTo>
                  <a:cubicBezTo>
                    <a:pt x="35857" y="1095"/>
                    <a:pt x="35931" y="917"/>
                    <a:pt x="35917" y="710"/>
                  </a:cubicBezTo>
                  <a:cubicBezTo>
                    <a:pt x="35917" y="533"/>
                    <a:pt x="35828" y="355"/>
                    <a:pt x="35710" y="222"/>
                  </a:cubicBezTo>
                  <a:cubicBezTo>
                    <a:pt x="35695" y="222"/>
                    <a:pt x="35695" y="208"/>
                    <a:pt x="35680" y="208"/>
                  </a:cubicBezTo>
                  <a:cubicBezTo>
                    <a:pt x="35547" y="74"/>
                    <a:pt x="35370" y="1"/>
                    <a:pt x="3517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10800000">
              <a:off x="3018631" y="-71388"/>
              <a:ext cx="1214313" cy="1778722"/>
            </a:xfrm>
            <a:custGeom>
              <a:avLst/>
              <a:gdLst/>
              <a:ahLst/>
              <a:cxnLst/>
              <a:rect l="l" t="t" r="r" b="b"/>
              <a:pathLst>
                <a:path w="22683" h="33226" extrusionOk="0">
                  <a:moveTo>
                    <a:pt x="21869" y="0"/>
                  </a:moveTo>
                  <a:cubicBezTo>
                    <a:pt x="21677" y="0"/>
                    <a:pt x="21485" y="74"/>
                    <a:pt x="21337" y="222"/>
                  </a:cubicBezTo>
                  <a:cubicBezTo>
                    <a:pt x="21085" y="488"/>
                    <a:pt x="21056" y="902"/>
                    <a:pt x="21278" y="1183"/>
                  </a:cubicBezTo>
                  <a:lnTo>
                    <a:pt x="18808" y="3667"/>
                  </a:lnTo>
                  <a:lnTo>
                    <a:pt x="18808" y="14373"/>
                  </a:lnTo>
                  <a:lnTo>
                    <a:pt x="13618" y="19577"/>
                  </a:lnTo>
                  <a:lnTo>
                    <a:pt x="8369" y="19577"/>
                  </a:lnTo>
                  <a:lnTo>
                    <a:pt x="651" y="27296"/>
                  </a:lnTo>
                  <a:lnTo>
                    <a:pt x="651" y="31761"/>
                  </a:lnTo>
                  <a:cubicBezTo>
                    <a:pt x="518" y="31791"/>
                    <a:pt x="399" y="31865"/>
                    <a:pt x="296" y="31968"/>
                  </a:cubicBezTo>
                  <a:cubicBezTo>
                    <a:pt x="0" y="32249"/>
                    <a:pt x="0" y="32722"/>
                    <a:pt x="296" y="33003"/>
                  </a:cubicBezTo>
                  <a:cubicBezTo>
                    <a:pt x="436" y="33151"/>
                    <a:pt x="625" y="33225"/>
                    <a:pt x="813" y="33225"/>
                  </a:cubicBezTo>
                  <a:cubicBezTo>
                    <a:pt x="1002" y="33225"/>
                    <a:pt x="1191" y="33151"/>
                    <a:pt x="1331" y="33003"/>
                  </a:cubicBezTo>
                  <a:cubicBezTo>
                    <a:pt x="1627" y="32722"/>
                    <a:pt x="1627" y="32249"/>
                    <a:pt x="1331" y="31968"/>
                  </a:cubicBezTo>
                  <a:cubicBezTo>
                    <a:pt x="1213" y="31835"/>
                    <a:pt x="1035" y="31761"/>
                    <a:pt x="873" y="31746"/>
                  </a:cubicBezTo>
                  <a:lnTo>
                    <a:pt x="873" y="27385"/>
                  </a:lnTo>
                  <a:lnTo>
                    <a:pt x="8458" y="19784"/>
                  </a:lnTo>
                  <a:lnTo>
                    <a:pt x="13707" y="19784"/>
                  </a:lnTo>
                  <a:lnTo>
                    <a:pt x="19030" y="14476"/>
                  </a:lnTo>
                  <a:lnTo>
                    <a:pt x="19030" y="3756"/>
                  </a:lnTo>
                  <a:lnTo>
                    <a:pt x="21440" y="1346"/>
                  </a:lnTo>
                  <a:cubicBezTo>
                    <a:pt x="21565" y="1438"/>
                    <a:pt x="21716" y="1483"/>
                    <a:pt x="21867" y="1483"/>
                  </a:cubicBezTo>
                  <a:cubicBezTo>
                    <a:pt x="22056" y="1483"/>
                    <a:pt x="22247" y="1412"/>
                    <a:pt x="22387" y="1272"/>
                  </a:cubicBezTo>
                  <a:cubicBezTo>
                    <a:pt x="22682" y="976"/>
                    <a:pt x="22682" y="503"/>
                    <a:pt x="22387" y="222"/>
                  </a:cubicBezTo>
                  <a:cubicBezTo>
                    <a:pt x="22239" y="74"/>
                    <a:pt x="22061" y="0"/>
                    <a:pt x="2186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rot="10800000">
              <a:off x="1904099" y="-1529434"/>
              <a:ext cx="2837840" cy="2621723"/>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1"/>
          <p:cNvSpPr/>
          <p:nvPr/>
        </p:nvSpPr>
        <p:spPr>
          <a:xfrm>
            <a:off x="2704650" y="3474063"/>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1929549" y="3761457"/>
            <a:ext cx="5006600" cy="2547208"/>
            <a:chOff x="1977334" y="3761457"/>
            <a:chExt cx="5006600" cy="2547208"/>
          </a:xfrm>
        </p:grpSpPr>
        <p:sp>
          <p:nvSpPr>
            <p:cNvPr id="447" name="Google Shape;447;p31"/>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4400671" y="3821498"/>
              <a:ext cx="2583262" cy="2084187"/>
              <a:chOff x="4400671" y="3821498"/>
              <a:chExt cx="2583262" cy="2084187"/>
            </a:xfrm>
          </p:grpSpPr>
          <p:sp>
            <p:nvSpPr>
              <p:cNvPr id="449" name="Google Shape;449;p31"/>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1"/>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0795748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323" y="198446"/>
            <a:ext cx="3951016" cy="572700"/>
          </a:xfrm>
        </p:spPr>
        <p:txBody>
          <a:bodyPr/>
          <a:lstStyle/>
          <a:p>
            <a:r>
              <a:rPr lang="en-US" sz="3200" dirty="0">
                <a:latin typeface="Britannic Bold" panose="020B0903060703020204" pitchFamily="34" charset="0"/>
              </a:rPr>
              <a:t>Logistic Regression</a:t>
            </a:r>
          </a:p>
        </p:txBody>
      </p:sp>
      <p:sp>
        <p:nvSpPr>
          <p:cNvPr id="6" name="Rectangle 1"/>
          <p:cNvSpPr>
            <a:spLocks noGrp="1" noChangeArrowheads="1"/>
          </p:cNvSpPr>
          <p:nvPr>
            <p:ph type="body" idx="1"/>
          </p:nvPr>
        </p:nvSpPr>
        <p:spPr bwMode="auto">
          <a:xfrm>
            <a:off x="349323" y="896183"/>
            <a:ext cx="422267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a:ln>
                  <a:noFill/>
                </a:ln>
                <a:solidFill>
                  <a:schemeClr val="tx1"/>
                </a:solidFill>
                <a:effectLst/>
                <a:latin typeface="Baskerville Old Face" panose="02020602080505020303" pitchFamily="18" charset="0"/>
              </a:rPr>
              <a:t>Objective:</a:t>
            </a:r>
            <a:r>
              <a:rPr kumimoji="0" lang="en-US" sz="1800" b="0" i="0" u="none" strike="noStrike" cap="none" normalizeH="0" baseline="0" dirty="0">
                <a:ln>
                  <a:noFill/>
                </a:ln>
                <a:solidFill>
                  <a:schemeClr val="tx1"/>
                </a:solidFill>
                <a:effectLst/>
                <a:latin typeface="Baskerville Old Face" panose="02020602080505020303" pitchFamily="18" charset="0"/>
              </a:rPr>
              <a:t> Classify earthquakes into two categories: &lt; 4.0 and ≥ 4.0 magnitude.</a:t>
            </a:r>
          </a:p>
          <a:p>
            <a:pPr marL="0" marR="0" lvl="0" indent="0" algn="just"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a:ln>
                <a:noFill/>
              </a:ln>
              <a:solidFill>
                <a:schemeClr val="tx1"/>
              </a:solidFill>
              <a:effectLst/>
              <a:latin typeface="Baskerville Old Face" panose="020206020805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a:ln>
                  <a:noFill/>
                </a:ln>
                <a:solidFill>
                  <a:schemeClr val="tx1"/>
                </a:solidFill>
                <a:effectLst/>
                <a:latin typeface="Baskerville Old Face" panose="02020602080505020303" pitchFamily="18" charset="0"/>
              </a:rPr>
              <a:t>Approach:</a:t>
            </a:r>
            <a:endParaRPr kumimoji="0" lang="en-US" sz="1800" b="0" i="0" u="none" strike="noStrike" cap="none" normalizeH="0" baseline="0" dirty="0">
              <a:ln>
                <a:noFill/>
              </a:ln>
              <a:solidFill>
                <a:schemeClr val="tx1"/>
              </a:solidFill>
              <a:effectLst/>
              <a:latin typeface="Baskerville Old Face" panose="02020602080505020303"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Baskerville Old Face" panose="02020602080505020303" pitchFamily="18" charset="0"/>
              </a:rPr>
              <a:t>Simplified binary classification problem.</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Baskerville Old Face" panose="02020602080505020303" pitchFamily="18" charset="0"/>
              </a:rPr>
              <a:t>Model chosen for simplicity, interpretability, and efficiency.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Baskerville Old Face" panose="02020602080505020303" pitchFamily="18" charset="0"/>
              </a:rPr>
              <a:t>Trained on standardized data.</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1800" b="0" i="0" u="none" strike="noStrike" cap="none" normalizeH="0" baseline="0" dirty="0">
              <a:ln>
                <a:noFill/>
              </a:ln>
              <a:solidFill>
                <a:schemeClr val="tx1"/>
              </a:solidFill>
              <a:effectLst/>
              <a:latin typeface="Baskerville Old Face" panose="020206020805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a:ln>
                  <a:noFill/>
                </a:ln>
                <a:solidFill>
                  <a:schemeClr val="tx1"/>
                </a:solidFill>
                <a:effectLst/>
                <a:latin typeface="Baskerville Old Face" panose="02020602080505020303" pitchFamily="18" charset="0"/>
              </a:rPr>
              <a:t>Performance Metrics:</a:t>
            </a:r>
            <a:endParaRPr kumimoji="0" lang="en-US" sz="1800" b="0" i="0" u="none" strike="noStrike" cap="none" normalizeH="0" baseline="0" dirty="0">
              <a:ln>
                <a:noFill/>
              </a:ln>
              <a:solidFill>
                <a:schemeClr val="tx1"/>
              </a:solidFill>
              <a:effectLst/>
              <a:latin typeface="Baskerville Old Face" panose="02020602080505020303" pitchFamily="18" charset="0"/>
            </a:endParaRPr>
          </a:p>
          <a:p>
            <a:pPr marL="285750" indent="-285750" algn="just" eaLnBrk="0" fontAlgn="base" hangingPunct="0">
              <a:spcBef>
                <a:spcPct val="0"/>
              </a:spcBef>
              <a:spcAft>
                <a:spcPct val="0"/>
              </a:spcAft>
              <a:buClrTx/>
              <a:buSzTx/>
              <a:buFont typeface="Wingdings" panose="05000000000000000000" pitchFamily="2" charset="2"/>
              <a:buChar char="Ø"/>
            </a:pPr>
            <a:r>
              <a:rPr kumimoji="0" lang="en-US" sz="1800" b="0" i="0" u="none" strike="noStrike" cap="none" normalizeH="0" baseline="0" dirty="0">
                <a:ln>
                  <a:noFill/>
                </a:ln>
                <a:solidFill>
                  <a:schemeClr val="tx1"/>
                </a:solidFill>
                <a:effectLst/>
                <a:latin typeface="Baskerville Old Face" panose="02020602080505020303" pitchFamily="18" charset="0"/>
              </a:rPr>
              <a:t>Evaluated using Mean Squared Error (MSE) and R² score.</a:t>
            </a:r>
          </a:p>
          <a:p>
            <a:pPr marL="285750" indent="-285750" algn="just" eaLnBrk="0" fontAlgn="base" hangingPunct="0">
              <a:spcBef>
                <a:spcPct val="0"/>
              </a:spcBef>
              <a:spcAft>
                <a:spcPct val="0"/>
              </a:spcAft>
              <a:buClrTx/>
              <a:buSzTx/>
              <a:buFont typeface="Wingdings" panose="05000000000000000000" pitchFamily="2" charset="2"/>
              <a:buChar char="Ø"/>
            </a:pPr>
            <a:r>
              <a:rPr kumimoji="0" lang="en-US" sz="1800" b="0" i="0" u="none" strike="noStrike" cap="none" normalizeH="0" baseline="0" dirty="0">
                <a:ln>
                  <a:noFill/>
                </a:ln>
                <a:solidFill>
                  <a:schemeClr val="tx1"/>
                </a:solidFill>
                <a:effectLst/>
                <a:latin typeface="Baskerville Old Face" panose="02020602080505020303" pitchFamily="18" charset="0"/>
              </a:rPr>
              <a:t>Confusion matrix visualized classification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7215" y="939710"/>
            <a:ext cx="3988005" cy="34418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0986653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70" y="180689"/>
            <a:ext cx="3340800" cy="572700"/>
          </a:xfrm>
          <a:noFill/>
          <a:ln>
            <a:noFill/>
          </a:ln>
        </p:spPr>
        <p:txBody>
          <a:bodyPr spcFirstLastPara="1" wrap="square" lIns="91425" tIns="91425" rIns="91425" bIns="91425" anchor="t" anchorCtr="0">
            <a:noAutofit/>
          </a:bodyPr>
          <a:lstStyle/>
          <a:p>
            <a:r>
              <a:rPr lang="en-US" sz="3200" dirty="0">
                <a:latin typeface="Britannic Bold" panose="020B0903060703020204" pitchFamily="34" charset="0"/>
              </a:rPr>
              <a:t>Decision Tree</a:t>
            </a:r>
          </a:p>
        </p:txBody>
      </p:sp>
      <p:sp>
        <p:nvSpPr>
          <p:cNvPr id="3" name="Text Placeholder 2"/>
          <p:cNvSpPr>
            <a:spLocks noGrp="1"/>
          </p:cNvSpPr>
          <p:nvPr>
            <p:ph type="body" idx="1"/>
          </p:nvPr>
        </p:nvSpPr>
        <p:spPr>
          <a:xfrm>
            <a:off x="141596" y="753389"/>
            <a:ext cx="5075864" cy="3918503"/>
          </a:xfrm>
        </p:spPr>
        <p:txBody>
          <a:bodyPr/>
          <a:lstStyle/>
          <a:p>
            <a:pPr marL="152400" indent="0" algn="just">
              <a:buNone/>
            </a:pPr>
            <a:r>
              <a:rPr lang="en-US" sz="1600" b="1" dirty="0">
                <a:latin typeface="Baskerville Old Face" panose="02020602080505020303" pitchFamily="18" charset="0"/>
              </a:rPr>
              <a:t>Objective:</a:t>
            </a:r>
            <a:r>
              <a:rPr lang="en-US" sz="1600" dirty="0">
                <a:latin typeface="Baskerville Old Face" panose="02020602080505020303" pitchFamily="18" charset="0"/>
              </a:rPr>
              <a:t> Predict continuous earthquake magnitudes.</a:t>
            </a:r>
          </a:p>
          <a:p>
            <a:pPr marL="152400" indent="0" algn="just">
              <a:buNone/>
            </a:pPr>
            <a:endParaRPr lang="en-US" sz="1600" dirty="0">
              <a:latin typeface="Baskerville Old Face" panose="02020602080505020303" pitchFamily="18" charset="0"/>
            </a:endParaRPr>
          </a:p>
          <a:p>
            <a:pPr marL="152400" indent="0" algn="just">
              <a:buNone/>
            </a:pPr>
            <a:r>
              <a:rPr lang="en-US" sz="1600" b="1" dirty="0">
                <a:latin typeface="Baskerville Old Face" panose="02020602080505020303" pitchFamily="18" charset="0"/>
              </a:rPr>
              <a:t>Model Choice:</a:t>
            </a:r>
            <a:endParaRPr lang="en-US" sz="1600" dirty="0">
              <a:latin typeface="Baskerville Old Face" panose="02020602080505020303" pitchFamily="18" charset="0"/>
            </a:endParaRPr>
          </a:p>
          <a:p>
            <a:pPr algn="just">
              <a:buFont typeface="Wingdings" panose="05000000000000000000" pitchFamily="2" charset="2"/>
              <a:buChar char="Ø"/>
            </a:pPr>
            <a:r>
              <a:rPr lang="en-US" sz="1600" dirty="0">
                <a:latin typeface="Baskerville Old Face" panose="02020602080505020303" pitchFamily="18" charset="0"/>
              </a:rPr>
              <a:t>Selected for simplicity and interpretability.</a:t>
            </a:r>
          </a:p>
          <a:p>
            <a:pPr algn="just">
              <a:buFont typeface="Wingdings" panose="05000000000000000000" pitchFamily="2" charset="2"/>
              <a:buChar char="Ø"/>
            </a:pPr>
            <a:r>
              <a:rPr lang="en-US" sz="1600" dirty="0">
                <a:latin typeface="Baskerville Old Face" panose="02020602080505020303" pitchFamily="18" charset="0"/>
              </a:rPr>
              <a:t>Captures non-linear relationships and handles numerical/categorical features.</a:t>
            </a:r>
          </a:p>
          <a:p>
            <a:pPr marL="152400" indent="0" algn="just">
              <a:buNone/>
            </a:pPr>
            <a:endParaRPr lang="en-US" sz="1600" b="1" dirty="0">
              <a:latin typeface="Baskerville Old Face" panose="02020602080505020303" pitchFamily="18" charset="0"/>
            </a:endParaRPr>
          </a:p>
          <a:p>
            <a:pPr marL="152400" indent="0" algn="just">
              <a:buNone/>
            </a:pPr>
            <a:r>
              <a:rPr lang="en-US" sz="1600" b="1" dirty="0">
                <a:latin typeface="Baskerville Old Face" panose="02020602080505020303" pitchFamily="18" charset="0"/>
              </a:rPr>
              <a:t>Training:</a:t>
            </a:r>
            <a:r>
              <a:rPr lang="en-US" sz="1600" dirty="0">
                <a:latin typeface="Baskerville Old Face" panose="02020602080505020303" pitchFamily="18" charset="0"/>
              </a:rPr>
              <a:t> Learned from standardized data.</a:t>
            </a:r>
          </a:p>
          <a:p>
            <a:pPr marL="152400" indent="0" algn="just">
              <a:buNone/>
            </a:pPr>
            <a:endParaRPr lang="en-US" sz="1600" b="1" dirty="0">
              <a:latin typeface="Baskerville Old Face" panose="02020602080505020303" pitchFamily="18" charset="0"/>
            </a:endParaRPr>
          </a:p>
          <a:p>
            <a:pPr marL="152400" indent="0" algn="just">
              <a:buNone/>
            </a:pPr>
            <a:r>
              <a:rPr lang="en-US" sz="1600" b="1" dirty="0">
                <a:latin typeface="Baskerville Old Face" panose="02020602080505020303" pitchFamily="18" charset="0"/>
              </a:rPr>
              <a:t>Evaluation Metrics:</a:t>
            </a:r>
            <a:endParaRPr lang="en-US" sz="1600" dirty="0">
              <a:latin typeface="Baskerville Old Face" panose="02020602080505020303" pitchFamily="18" charset="0"/>
            </a:endParaRPr>
          </a:p>
          <a:p>
            <a:pPr algn="just">
              <a:buFont typeface="Wingdings" panose="05000000000000000000" pitchFamily="2" charset="2"/>
              <a:buChar char="Ø"/>
            </a:pPr>
            <a:r>
              <a:rPr lang="en-US" sz="1600" dirty="0">
                <a:latin typeface="Baskerville Old Face" panose="02020602080505020303" pitchFamily="18" charset="0"/>
              </a:rPr>
              <a:t>Mean Squared Error (MSE) for prediction error.</a:t>
            </a:r>
          </a:p>
          <a:p>
            <a:pPr algn="just">
              <a:buFont typeface="Wingdings" panose="05000000000000000000" pitchFamily="2" charset="2"/>
              <a:buChar char="Ø"/>
            </a:pPr>
            <a:r>
              <a:rPr lang="en-US" sz="1600" dirty="0">
                <a:latin typeface="Baskerville Old Face" panose="02020602080505020303" pitchFamily="18" charset="0"/>
              </a:rPr>
              <a:t>R² score for goodness of fit.</a:t>
            </a:r>
          </a:p>
          <a:p>
            <a:pPr marL="152400" indent="0" algn="just">
              <a:buNone/>
            </a:pPr>
            <a:endParaRPr lang="en-US" sz="1600" b="1" dirty="0">
              <a:latin typeface="Baskerville Old Face" panose="02020602080505020303" pitchFamily="18" charset="0"/>
            </a:endParaRPr>
          </a:p>
          <a:p>
            <a:pPr marL="152400" indent="0" algn="just">
              <a:buNone/>
            </a:pPr>
            <a:r>
              <a:rPr lang="en-US" sz="1600" b="1" dirty="0">
                <a:latin typeface="Baskerville Old Face" panose="02020602080505020303" pitchFamily="18" charset="0"/>
              </a:rPr>
              <a:t>Outcome:</a:t>
            </a:r>
            <a:r>
              <a:rPr lang="en-US" sz="1600" dirty="0">
                <a:latin typeface="Baskerville Old Face" panose="02020602080505020303" pitchFamily="18" charset="0"/>
              </a:rPr>
              <a:t> Provided a baseline for the model's capability in predicting earthquake magnitudes.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217" y="240800"/>
            <a:ext cx="3507513" cy="2189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217" y="2639486"/>
            <a:ext cx="3507513" cy="2305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6993920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77" y="278671"/>
            <a:ext cx="4549500" cy="572700"/>
          </a:xfrm>
          <a:noFill/>
          <a:ln>
            <a:noFill/>
          </a:ln>
        </p:spPr>
        <p:txBody>
          <a:bodyPr spcFirstLastPara="1" wrap="square" lIns="91425" tIns="91425" rIns="91425" bIns="91425" anchor="t" anchorCtr="0">
            <a:noAutofit/>
          </a:bodyPr>
          <a:lstStyle/>
          <a:p>
            <a:r>
              <a:rPr lang="en-US" sz="3200" dirty="0">
                <a:latin typeface="Britannic Bold" panose="020B0903060703020204" pitchFamily="34" charset="0"/>
              </a:rPr>
              <a:t>Random Forest </a:t>
            </a:r>
          </a:p>
        </p:txBody>
      </p:sp>
      <p:sp>
        <p:nvSpPr>
          <p:cNvPr id="3" name="Text Placeholder 2"/>
          <p:cNvSpPr>
            <a:spLocks noGrp="1"/>
          </p:cNvSpPr>
          <p:nvPr>
            <p:ph type="body" idx="1"/>
          </p:nvPr>
        </p:nvSpPr>
        <p:spPr>
          <a:xfrm>
            <a:off x="287677" y="862653"/>
            <a:ext cx="4608004" cy="3841640"/>
          </a:xfrm>
        </p:spPr>
        <p:txBody>
          <a:bodyPr/>
          <a:lstStyle/>
          <a:p>
            <a:pPr marL="0" lvl="0" indent="0" algn="just" eaLnBrk="0" fontAlgn="base" hangingPunct="0">
              <a:spcBef>
                <a:spcPct val="0"/>
              </a:spcBef>
              <a:spcAft>
                <a:spcPct val="0"/>
              </a:spcAft>
              <a:buClrTx/>
              <a:buSzTx/>
              <a:buNone/>
            </a:pPr>
            <a:r>
              <a:rPr lang="en-US" sz="1600" b="1" dirty="0">
                <a:latin typeface="Baskerville Old Face" panose="02020602080505020303" pitchFamily="18" charset="0"/>
              </a:rPr>
              <a:t>Objective: </a:t>
            </a:r>
            <a:r>
              <a:rPr lang="en-US" sz="1600" dirty="0">
                <a:latin typeface="Baskerville Old Face" panose="02020602080505020303" pitchFamily="18" charset="0"/>
              </a:rPr>
              <a:t>Enhance prediction accuracy and control over fitting.</a:t>
            </a:r>
          </a:p>
          <a:p>
            <a:pPr marL="0" lvl="0" indent="0" algn="just" eaLnBrk="0" fontAlgn="base" hangingPunct="0">
              <a:spcBef>
                <a:spcPct val="0"/>
              </a:spcBef>
              <a:spcAft>
                <a:spcPct val="0"/>
              </a:spcAft>
              <a:buClrTx/>
              <a:buSzTx/>
              <a:buNone/>
            </a:pPr>
            <a:endParaRPr lang="en-US" sz="1600" b="1" dirty="0">
              <a:latin typeface="Baskerville Old Face" panose="02020602080505020303" pitchFamily="18" charset="0"/>
            </a:endParaRPr>
          </a:p>
          <a:p>
            <a:pPr marL="0" lvl="0" indent="0" algn="just" eaLnBrk="0" fontAlgn="base" hangingPunct="0">
              <a:spcBef>
                <a:spcPct val="0"/>
              </a:spcBef>
              <a:spcAft>
                <a:spcPct val="0"/>
              </a:spcAft>
              <a:buClrTx/>
              <a:buSzTx/>
              <a:buNone/>
            </a:pPr>
            <a:r>
              <a:rPr lang="en-US" sz="1600" b="1" dirty="0">
                <a:solidFill>
                  <a:schemeClr val="tx1"/>
                </a:solidFill>
                <a:latin typeface="Baskerville Old Face" panose="02020602080505020303" pitchFamily="18" charset="0"/>
              </a:rPr>
              <a:t>Model Choice:</a:t>
            </a:r>
            <a:endParaRPr lang="en-US" sz="1600" dirty="0">
              <a:solidFill>
                <a:schemeClr val="tx1"/>
              </a:solidFill>
              <a:latin typeface="Baskerville Old Face" panose="02020602080505020303" pitchFamily="18" charset="0"/>
            </a:endParaRPr>
          </a:p>
          <a:p>
            <a:pPr marL="171450" lvl="0" indent="-171450" algn="just" eaLnBrk="0" fontAlgn="base" hangingPunct="0">
              <a:spcBef>
                <a:spcPct val="0"/>
              </a:spcBef>
              <a:spcAft>
                <a:spcPct val="0"/>
              </a:spcAft>
              <a:buClrTx/>
              <a:buSzTx/>
              <a:buFont typeface="Wingdings" panose="05000000000000000000" pitchFamily="2" charset="2"/>
              <a:buChar char="Ø"/>
            </a:pPr>
            <a:r>
              <a:rPr lang="en-US" sz="1600" dirty="0">
                <a:solidFill>
                  <a:schemeClr val="tx1"/>
                </a:solidFill>
                <a:latin typeface="Baskerville Old Face" panose="02020602080505020303" pitchFamily="18" charset="0"/>
              </a:rPr>
              <a:t>Ensemble method combining multiple decision trees.</a:t>
            </a:r>
          </a:p>
          <a:p>
            <a:pPr marL="171450" lvl="0" indent="-171450" algn="just" eaLnBrk="0" fontAlgn="base" hangingPunct="0">
              <a:spcBef>
                <a:spcPct val="0"/>
              </a:spcBef>
              <a:spcAft>
                <a:spcPct val="0"/>
              </a:spcAft>
              <a:buClrTx/>
              <a:buSzTx/>
              <a:buFont typeface="Wingdings" panose="05000000000000000000" pitchFamily="2" charset="2"/>
              <a:buChar char="Ø"/>
            </a:pPr>
            <a:r>
              <a:rPr lang="en-US" sz="1600" dirty="0">
                <a:solidFill>
                  <a:schemeClr val="tx1"/>
                </a:solidFill>
                <a:latin typeface="Baskerville Old Face" panose="02020602080505020303" pitchFamily="18" charset="0"/>
              </a:rPr>
              <a:t>Trained on random data subsets to reduce variance.</a:t>
            </a:r>
          </a:p>
          <a:p>
            <a:pPr marL="171450" lvl="0" indent="-171450" algn="just" eaLnBrk="0" fontAlgn="base" hangingPunct="0">
              <a:spcBef>
                <a:spcPct val="0"/>
              </a:spcBef>
              <a:spcAft>
                <a:spcPct val="0"/>
              </a:spcAft>
              <a:buClrTx/>
              <a:buSzTx/>
              <a:buFont typeface="Wingdings" panose="05000000000000000000" pitchFamily="2" charset="2"/>
              <a:buChar char="Ø"/>
            </a:pPr>
            <a:r>
              <a:rPr lang="en-US" sz="1600" dirty="0">
                <a:solidFill>
                  <a:schemeClr val="tx1"/>
                </a:solidFill>
                <a:latin typeface="Baskerville Old Face" panose="02020602080505020303" pitchFamily="18" charset="0"/>
              </a:rPr>
              <a:t>Suitable for large datasets and complex feature interactions.</a:t>
            </a:r>
          </a:p>
          <a:p>
            <a:pPr marL="171450" lvl="0" indent="-171450" algn="just" eaLnBrk="0" fontAlgn="base" hangingPunct="0">
              <a:spcBef>
                <a:spcPct val="0"/>
              </a:spcBef>
              <a:spcAft>
                <a:spcPct val="0"/>
              </a:spcAft>
              <a:buClrTx/>
              <a:buSzTx/>
              <a:buFont typeface="Wingdings" panose="05000000000000000000" pitchFamily="2" charset="2"/>
              <a:buChar char="Ø"/>
            </a:pPr>
            <a:r>
              <a:rPr lang="en-US" sz="1600" b="1" dirty="0">
                <a:solidFill>
                  <a:schemeClr val="tx1"/>
                </a:solidFill>
                <a:latin typeface="Baskerville Old Face" panose="02020602080505020303" pitchFamily="18" charset="0"/>
              </a:rPr>
              <a:t>Training:</a:t>
            </a:r>
            <a:r>
              <a:rPr lang="en-US" sz="1600" dirty="0">
                <a:solidFill>
                  <a:schemeClr val="tx1"/>
                </a:solidFill>
                <a:latin typeface="Baskerville Old Face" panose="02020602080505020303" pitchFamily="18" charset="0"/>
              </a:rPr>
              <a:t> Learned from standardized data.</a:t>
            </a:r>
          </a:p>
          <a:p>
            <a:pPr marL="0" lvl="0" indent="0" algn="just" eaLnBrk="0" fontAlgn="base" hangingPunct="0">
              <a:spcBef>
                <a:spcPct val="0"/>
              </a:spcBef>
              <a:spcAft>
                <a:spcPct val="0"/>
              </a:spcAft>
              <a:buClrTx/>
              <a:buSzTx/>
              <a:buNone/>
            </a:pPr>
            <a:endParaRPr lang="en-US" sz="1600" b="1" dirty="0">
              <a:solidFill>
                <a:schemeClr val="tx1"/>
              </a:solidFill>
              <a:latin typeface="Baskerville Old Face" panose="02020602080505020303" pitchFamily="18" charset="0"/>
            </a:endParaRPr>
          </a:p>
          <a:p>
            <a:pPr marL="0" lvl="0" indent="0" algn="just" eaLnBrk="0" fontAlgn="base" hangingPunct="0">
              <a:spcBef>
                <a:spcPct val="0"/>
              </a:spcBef>
              <a:spcAft>
                <a:spcPct val="0"/>
              </a:spcAft>
              <a:buClrTx/>
              <a:buSzTx/>
              <a:buNone/>
            </a:pPr>
            <a:r>
              <a:rPr lang="en-US" sz="1600" b="1" dirty="0">
                <a:solidFill>
                  <a:schemeClr val="tx1"/>
                </a:solidFill>
                <a:latin typeface="Baskerville Old Face" panose="02020602080505020303" pitchFamily="18" charset="0"/>
              </a:rPr>
              <a:t>Evaluation Metrics:</a:t>
            </a:r>
            <a:endParaRPr lang="en-US" sz="1600" dirty="0">
              <a:solidFill>
                <a:schemeClr val="tx1"/>
              </a:solidFill>
              <a:latin typeface="Baskerville Old Face" panose="02020602080505020303" pitchFamily="18" charset="0"/>
            </a:endParaRPr>
          </a:p>
          <a:p>
            <a:pPr marL="171450" lvl="0" indent="-171450" algn="just" eaLnBrk="0" fontAlgn="base" hangingPunct="0">
              <a:spcBef>
                <a:spcPct val="0"/>
              </a:spcBef>
              <a:spcAft>
                <a:spcPct val="0"/>
              </a:spcAft>
              <a:buClrTx/>
              <a:buSzTx/>
              <a:buFont typeface="Wingdings" panose="05000000000000000000" pitchFamily="2" charset="2"/>
              <a:buChar char="Ø"/>
            </a:pPr>
            <a:r>
              <a:rPr lang="en-US" sz="1600" dirty="0">
                <a:solidFill>
                  <a:schemeClr val="tx1"/>
                </a:solidFill>
                <a:latin typeface="Baskerville Old Face" panose="02020602080505020303" pitchFamily="18" charset="0"/>
              </a:rPr>
              <a:t>Mean Squared Error (MSE) for prediction error.</a:t>
            </a:r>
          </a:p>
          <a:p>
            <a:pPr marL="171450" lvl="0" indent="-171450" algn="just" eaLnBrk="0" fontAlgn="base" hangingPunct="0">
              <a:spcBef>
                <a:spcPct val="0"/>
              </a:spcBef>
              <a:spcAft>
                <a:spcPct val="0"/>
              </a:spcAft>
              <a:buClrTx/>
              <a:buSzTx/>
              <a:buFont typeface="Wingdings" panose="05000000000000000000" pitchFamily="2" charset="2"/>
              <a:buChar char="Ø"/>
            </a:pPr>
            <a:r>
              <a:rPr lang="en-US" sz="1600" dirty="0">
                <a:solidFill>
                  <a:schemeClr val="tx1"/>
                </a:solidFill>
                <a:latin typeface="Baskerville Old Face" panose="02020602080505020303" pitchFamily="18" charset="0"/>
              </a:rPr>
              <a:t>R² score for goodness of fit.</a:t>
            </a:r>
          </a:p>
          <a:p>
            <a:pPr marL="0" lvl="0" indent="0" algn="just" eaLnBrk="0" fontAlgn="base" hangingPunct="0">
              <a:spcBef>
                <a:spcPct val="0"/>
              </a:spcBef>
              <a:spcAft>
                <a:spcPct val="0"/>
              </a:spcAft>
              <a:buClrTx/>
              <a:buSzTx/>
              <a:buNone/>
            </a:pPr>
            <a:endParaRPr lang="en-US" sz="1600" dirty="0">
              <a:solidFill>
                <a:schemeClr val="tx1"/>
              </a:solidFill>
              <a:latin typeface="Baskerville Old Face" panose="02020602080505020303" pitchFamily="18" charset="0"/>
            </a:endParaRPr>
          </a:p>
          <a:p>
            <a:pPr marL="0" lvl="0" indent="0" algn="just" eaLnBrk="0" fontAlgn="base" hangingPunct="0">
              <a:spcBef>
                <a:spcPct val="0"/>
              </a:spcBef>
              <a:spcAft>
                <a:spcPct val="0"/>
              </a:spcAft>
              <a:buClrTx/>
              <a:buSzTx/>
              <a:buNone/>
            </a:pPr>
            <a:r>
              <a:rPr lang="en-US" sz="1600" b="1" dirty="0">
                <a:solidFill>
                  <a:schemeClr val="tx1"/>
                </a:solidFill>
                <a:latin typeface="Baskerville Old Face" panose="02020602080505020303" pitchFamily="18" charset="0"/>
              </a:rPr>
              <a:t>Outcome:</a:t>
            </a:r>
            <a:r>
              <a:rPr lang="en-US" sz="1600" dirty="0">
                <a:solidFill>
                  <a:schemeClr val="tx1"/>
                </a:solidFill>
                <a:latin typeface="Baskerville Old Face" panose="02020602080505020303" pitchFamily="18" charset="0"/>
              </a:rPr>
              <a:t> Improved accuracy, robustness, and reliability of predictions.</a:t>
            </a:r>
            <a:endParaRPr lang="en-US" sz="1600" dirty="0">
              <a:latin typeface="Baskerville Old Face" panose="02020602080505020303" pitchFamily="18" charset="0"/>
            </a:endParaRPr>
          </a:p>
        </p:txBody>
      </p:sp>
      <p:sp>
        <p:nvSpPr>
          <p:cNvPr id="5" name="Rectangle 1"/>
          <p:cNvSpPr>
            <a:spLocks noChangeArrowheads="1"/>
          </p:cNvSpPr>
          <p:nvPr/>
        </p:nvSpPr>
        <p:spPr bwMode="auto">
          <a:xfrm>
            <a:off x="287677" y="2250264"/>
            <a:ext cx="2343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a:ln>
                  <a:noFill/>
                </a:ln>
                <a:solidFill>
                  <a:schemeClr val="tx1"/>
                </a:solidFill>
                <a:effectLst/>
                <a:latin typeface="Arial" panose="020B0604020202020204" pitchFamily="34"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165" y="278671"/>
            <a:ext cx="3567340" cy="2279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0509" y="2680731"/>
            <a:ext cx="3570996" cy="22418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736625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93" y="170253"/>
            <a:ext cx="3769807" cy="572700"/>
          </a:xfrm>
          <a:noFill/>
          <a:ln>
            <a:noFill/>
          </a:ln>
        </p:spPr>
        <p:txBody>
          <a:bodyPr spcFirstLastPara="1" wrap="square" lIns="91425" tIns="91425" rIns="91425" bIns="91425" anchor="t" anchorCtr="0">
            <a:noAutofit/>
          </a:bodyPr>
          <a:lstStyle/>
          <a:p>
            <a:r>
              <a:rPr lang="en-US" sz="3200" dirty="0">
                <a:latin typeface="Britannic Bold" panose="020B0903060703020204" pitchFamily="34" charset="0"/>
              </a:rPr>
              <a:t>Gradient Boosting</a:t>
            </a:r>
          </a:p>
        </p:txBody>
      </p:sp>
      <p:sp>
        <p:nvSpPr>
          <p:cNvPr id="3" name="Text Placeholder 2"/>
          <p:cNvSpPr>
            <a:spLocks noGrp="1"/>
          </p:cNvSpPr>
          <p:nvPr>
            <p:ph type="body" idx="1"/>
          </p:nvPr>
        </p:nvSpPr>
        <p:spPr>
          <a:xfrm>
            <a:off x="135543" y="742953"/>
            <a:ext cx="4947659" cy="4026887"/>
          </a:xfrm>
        </p:spPr>
        <p:txBody>
          <a:bodyPr/>
          <a:lstStyle/>
          <a:p>
            <a:pPr marL="152400" indent="0" algn="just">
              <a:buNone/>
            </a:pPr>
            <a:r>
              <a:rPr lang="en-US" sz="1600" b="1" dirty="0">
                <a:latin typeface="Baskerville Old Face" panose="02020602080505020303" pitchFamily="18" charset="0"/>
              </a:rPr>
              <a:t>Objective:</a:t>
            </a:r>
            <a:r>
              <a:rPr lang="en-US" sz="1600" dirty="0">
                <a:latin typeface="Baskerville Old Face" panose="02020602080505020303" pitchFamily="18" charset="0"/>
              </a:rPr>
              <a:t> Minimize prediction errors and improve accuracy.</a:t>
            </a:r>
          </a:p>
          <a:p>
            <a:pPr marL="152400" indent="0" algn="just">
              <a:buNone/>
            </a:pPr>
            <a:endParaRPr lang="en-US" sz="1600" b="1" dirty="0">
              <a:latin typeface="Baskerville Old Face" panose="02020602080505020303" pitchFamily="18" charset="0"/>
            </a:endParaRPr>
          </a:p>
          <a:p>
            <a:pPr marL="152400" indent="0" algn="just">
              <a:buNone/>
            </a:pPr>
            <a:r>
              <a:rPr lang="en-US" sz="1600" b="1" dirty="0">
                <a:latin typeface="Baskerville Old Face" panose="02020602080505020303" pitchFamily="18" charset="0"/>
              </a:rPr>
              <a:t>Approach:</a:t>
            </a:r>
            <a:r>
              <a:rPr lang="en-US" sz="1600" dirty="0">
                <a:latin typeface="Baskerville Old Face" panose="02020602080505020303" pitchFamily="18" charset="0"/>
              </a:rPr>
              <a:t> Sequentially builds models to correct previous errors.</a:t>
            </a:r>
          </a:p>
          <a:p>
            <a:pPr marL="152400" indent="0" algn="just">
              <a:buNone/>
            </a:pPr>
            <a:endParaRPr lang="en-US" sz="1600" b="1" dirty="0">
              <a:latin typeface="Baskerville Old Face" panose="02020602080505020303" pitchFamily="18" charset="0"/>
            </a:endParaRPr>
          </a:p>
          <a:p>
            <a:pPr marL="152400" indent="0" algn="just">
              <a:buNone/>
            </a:pPr>
            <a:r>
              <a:rPr lang="en-US" sz="1600" b="1" dirty="0">
                <a:latin typeface="Baskerville Old Face" panose="02020602080505020303" pitchFamily="18" charset="0"/>
              </a:rPr>
              <a:t>Training:</a:t>
            </a:r>
            <a:r>
              <a:rPr lang="en-US" sz="1600" dirty="0">
                <a:latin typeface="Baskerville Old Face" panose="02020602080505020303" pitchFamily="18" charset="0"/>
              </a:rPr>
              <a:t> Iterative process on standardized data.</a:t>
            </a:r>
          </a:p>
          <a:p>
            <a:pPr marL="152400" indent="0" algn="just">
              <a:buNone/>
            </a:pPr>
            <a:endParaRPr lang="en-US" sz="1600" b="1" dirty="0">
              <a:latin typeface="Baskerville Old Face" panose="02020602080505020303" pitchFamily="18" charset="0"/>
            </a:endParaRPr>
          </a:p>
          <a:p>
            <a:pPr marL="152400" indent="0" algn="just">
              <a:buNone/>
            </a:pPr>
            <a:r>
              <a:rPr lang="en-US" sz="1600" b="1" dirty="0">
                <a:latin typeface="Baskerville Old Face" panose="02020602080505020303" pitchFamily="18" charset="0"/>
              </a:rPr>
              <a:t>Strengths:</a:t>
            </a:r>
            <a:endParaRPr lang="en-US" sz="1600" dirty="0">
              <a:latin typeface="Baskerville Old Face" panose="02020602080505020303" pitchFamily="18" charset="0"/>
            </a:endParaRPr>
          </a:p>
          <a:p>
            <a:pPr algn="just">
              <a:buFont typeface="Wingdings" panose="05000000000000000000" pitchFamily="2" charset="2"/>
              <a:buChar char="Ø"/>
            </a:pPr>
            <a:r>
              <a:rPr lang="en-US" sz="1600" dirty="0">
                <a:latin typeface="Baskerville Old Face" panose="02020602080505020303" pitchFamily="18" charset="0"/>
              </a:rPr>
              <a:t>Effective for imbalanced datasets.</a:t>
            </a:r>
          </a:p>
          <a:p>
            <a:pPr algn="just">
              <a:buFont typeface="Wingdings" panose="05000000000000000000" pitchFamily="2" charset="2"/>
              <a:buChar char="Ø"/>
            </a:pPr>
            <a:r>
              <a:rPr lang="en-US" sz="1600" dirty="0">
                <a:latin typeface="Baskerville Old Face" panose="02020602080505020303" pitchFamily="18" charset="0"/>
              </a:rPr>
              <a:t>Boosts weak learners to enhance performance.</a:t>
            </a:r>
          </a:p>
          <a:p>
            <a:pPr marL="152400" indent="0" algn="just">
              <a:buNone/>
            </a:pPr>
            <a:endParaRPr lang="en-US" sz="1600" dirty="0">
              <a:latin typeface="Baskerville Old Face" panose="02020602080505020303" pitchFamily="18" charset="0"/>
            </a:endParaRPr>
          </a:p>
          <a:p>
            <a:pPr marL="152400" indent="0" algn="just">
              <a:buNone/>
            </a:pPr>
            <a:r>
              <a:rPr lang="en-US" sz="1600" b="1" dirty="0">
                <a:latin typeface="Baskerville Old Face" panose="02020602080505020303" pitchFamily="18" charset="0"/>
              </a:rPr>
              <a:t>Metrics:</a:t>
            </a:r>
            <a:r>
              <a:rPr lang="en-US" sz="1600" dirty="0">
                <a:latin typeface="Baskerville Old Face" panose="02020602080505020303" pitchFamily="18" charset="0"/>
              </a:rPr>
              <a:t> Mean Squared Error (MSE) and R² score.</a:t>
            </a:r>
          </a:p>
          <a:p>
            <a:pPr marL="152400" indent="0" algn="just">
              <a:buNone/>
            </a:pPr>
            <a:endParaRPr lang="en-US" sz="1600" b="1" dirty="0">
              <a:latin typeface="Baskerville Old Face" panose="02020602080505020303" pitchFamily="18" charset="0"/>
            </a:endParaRPr>
          </a:p>
          <a:p>
            <a:pPr marL="152400" indent="0" algn="just">
              <a:buNone/>
            </a:pPr>
            <a:r>
              <a:rPr lang="en-US" sz="1600" b="1" dirty="0">
                <a:latin typeface="Baskerville Old Face" panose="02020602080505020303" pitchFamily="18" charset="0"/>
              </a:rPr>
              <a:t>Outcome:</a:t>
            </a:r>
            <a:r>
              <a:rPr lang="en-US" sz="1600" dirty="0">
                <a:latin typeface="Baskerville Old Face" panose="02020602080505020303" pitchFamily="18" charset="0"/>
              </a:rPr>
              <a:t> Improved efficiency and accuracy in predicting earthquake magnitudes.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964" y="252447"/>
            <a:ext cx="3419577" cy="21838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0964" y="2586011"/>
            <a:ext cx="3419577" cy="21838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923146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485" y="170253"/>
            <a:ext cx="4549500" cy="572700"/>
          </a:xfrm>
          <a:noFill/>
          <a:ln>
            <a:noFill/>
          </a:ln>
        </p:spPr>
        <p:txBody>
          <a:bodyPr spcFirstLastPara="1" wrap="square" lIns="91425" tIns="91425" rIns="91425" bIns="91425" anchor="t" anchorCtr="0">
            <a:noAutofit/>
          </a:bodyPr>
          <a:lstStyle/>
          <a:p>
            <a:r>
              <a:rPr lang="en-US" sz="3200" dirty="0">
                <a:latin typeface="Britannic Bold" panose="020B0903060703020204" pitchFamily="34" charset="0"/>
              </a:rPr>
              <a:t>Support Vector Machine</a:t>
            </a:r>
            <a:br>
              <a:rPr lang="en-US" sz="3200" dirty="0">
                <a:latin typeface="Britannic Bold" panose="020B0903060703020204" pitchFamily="34" charset="0"/>
              </a:rPr>
            </a:br>
            <a:endParaRPr lang="en-US" sz="3200" dirty="0">
              <a:latin typeface="Britannic Bold" panose="020B0903060703020204" pitchFamily="34" charset="0"/>
            </a:endParaRPr>
          </a:p>
        </p:txBody>
      </p:sp>
      <p:sp>
        <p:nvSpPr>
          <p:cNvPr id="6" name="Rectangle 2"/>
          <p:cNvSpPr>
            <a:spLocks noGrp="1" noChangeArrowheads="1"/>
          </p:cNvSpPr>
          <p:nvPr>
            <p:ph type="body" idx="1"/>
          </p:nvPr>
        </p:nvSpPr>
        <p:spPr bwMode="auto">
          <a:xfrm>
            <a:off x="288484" y="1060734"/>
            <a:ext cx="463698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sz="1600" b="1" i="0" u="none" strike="noStrike" cap="none" normalizeH="0" baseline="0" dirty="0">
                <a:ln>
                  <a:noFill/>
                </a:ln>
                <a:solidFill>
                  <a:schemeClr val="tx1"/>
                </a:solidFill>
                <a:effectLst/>
                <a:latin typeface="Baskerville Old Face" panose="02020602080505020303" pitchFamily="18" charset="0"/>
              </a:rPr>
              <a:t>Objective:</a:t>
            </a:r>
            <a:r>
              <a:rPr kumimoji="0" lang="en-US" sz="1600" b="0" i="0" u="none" strike="noStrike" cap="none" normalizeH="0" baseline="0" dirty="0">
                <a:ln>
                  <a:noFill/>
                </a:ln>
                <a:solidFill>
                  <a:schemeClr val="tx1"/>
                </a:solidFill>
                <a:effectLst/>
                <a:latin typeface="Baskerville Old Face" panose="02020602080505020303" pitchFamily="18" charset="0"/>
              </a:rPr>
              <a:t> Predict continuous earthquake magnitudes.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sz="1600" b="0" i="0" u="none" strike="noStrike" cap="none" normalizeH="0" baseline="0" dirty="0">
              <a:ln>
                <a:noFill/>
              </a:ln>
              <a:solidFill>
                <a:schemeClr val="tx1"/>
              </a:solidFill>
              <a:effectLst/>
              <a:latin typeface="Baskerville Old Face" panose="020206020805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sz="1600" b="1" i="0" u="none" strike="noStrike" cap="none" normalizeH="0" baseline="0" dirty="0">
                <a:ln>
                  <a:noFill/>
                </a:ln>
                <a:solidFill>
                  <a:schemeClr val="tx1"/>
                </a:solidFill>
                <a:effectLst/>
                <a:latin typeface="Baskerville Old Face" panose="02020602080505020303" pitchFamily="18" charset="0"/>
              </a:rPr>
              <a:t>Model Choice:</a:t>
            </a:r>
            <a:r>
              <a:rPr kumimoji="0" lang="en-US" sz="1600" b="0" i="0" u="none" strike="noStrike" cap="none" normalizeH="0" baseline="0" dirty="0">
                <a:ln>
                  <a:noFill/>
                </a:ln>
                <a:solidFill>
                  <a:schemeClr val="tx1"/>
                </a:solidFill>
                <a:effectLst/>
                <a:latin typeface="Baskerville Old Face" panose="02020602080505020303" pitchFamily="18" charset="0"/>
              </a:rPr>
              <a:t> SVM known for robustness and effectiveness in high-dimensional spaces.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sz="1600" b="1" i="0" u="none" strike="noStrike" cap="none" normalizeH="0" baseline="0" dirty="0">
              <a:ln>
                <a:noFill/>
              </a:ln>
              <a:solidFill>
                <a:schemeClr val="tx1"/>
              </a:solidFill>
              <a:effectLst/>
              <a:latin typeface="Baskerville Old Face" panose="020206020805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sz="1600" b="1" i="0" u="none" strike="noStrike" cap="none" normalizeH="0" baseline="0" dirty="0">
                <a:ln>
                  <a:noFill/>
                </a:ln>
                <a:solidFill>
                  <a:schemeClr val="tx1"/>
                </a:solidFill>
                <a:effectLst/>
                <a:latin typeface="Baskerville Old Face" panose="02020602080505020303" pitchFamily="18" charset="0"/>
              </a:rPr>
              <a:t>Training and Evaluation:</a:t>
            </a:r>
            <a:endParaRPr kumimoji="0" lang="en-US" sz="1600" b="0" i="0" u="none" strike="noStrike" cap="none" normalizeH="0" baseline="0" dirty="0">
              <a:ln>
                <a:noFill/>
              </a:ln>
              <a:solidFill>
                <a:schemeClr val="tx1"/>
              </a:solidFill>
              <a:effectLst/>
              <a:latin typeface="Baskerville Old Face" panose="02020602080505020303"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600" b="0" i="0" u="none" strike="noStrike" cap="none" normalizeH="0" baseline="0" dirty="0">
                <a:ln>
                  <a:noFill/>
                </a:ln>
                <a:solidFill>
                  <a:schemeClr val="tx1"/>
                </a:solidFill>
                <a:effectLst/>
                <a:latin typeface="Baskerville Old Face" panose="02020602080505020303" pitchFamily="18" charset="0"/>
              </a:rPr>
              <a:t>Utilized kernel functions to handle non-linear relationships.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600" b="0" i="0" u="none" strike="noStrike" cap="none" normalizeH="0" baseline="0" dirty="0">
                <a:ln>
                  <a:noFill/>
                </a:ln>
                <a:solidFill>
                  <a:schemeClr val="tx1"/>
                </a:solidFill>
                <a:effectLst/>
                <a:latin typeface="Baskerville Old Face" panose="02020602080505020303" pitchFamily="18" charset="0"/>
              </a:rPr>
              <a:t>Trained on data to capture complex patterns.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600" b="0" i="0" u="none" strike="noStrike" cap="none" normalizeH="0" baseline="0" dirty="0">
                <a:ln>
                  <a:noFill/>
                </a:ln>
                <a:solidFill>
                  <a:schemeClr val="tx1"/>
                </a:solidFill>
                <a:effectLst/>
                <a:latin typeface="Baskerville Old Face" panose="02020602080505020303" pitchFamily="18" charset="0"/>
              </a:rPr>
              <a:t>Evaluated using Mean Squared Error (MSE) and R² score for accuracy assessment.</a:t>
            </a:r>
          </a:p>
          <a:p>
            <a:pPr marL="0" marR="0" lvl="0" indent="0" algn="just" defTabSz="914400" rtl="0" eaLnBrk="0" fontAlgn="base" latinLnBrk="0" hangingPunct="0">
              <a:lnSpc>
                <a:spcPct val="100000"/>
              </a:lnSpc>
              <a:spcBef>
                <a:spcPct val="0"/>
              </a:spcBef>
              <a:spcAft>
                <a:spcPct val="0"/>
              </a:spcAft>
              <a:buClrTx/>
              <a:buSzTx/>
              <a:buNone/>
              <a:tabLst/>
            </a:pPr>
            <a:endParaRPr kumimoji="0" lang="en-US" sz="1600" b="1" i="0" u="none" strike="noStrike" cap="none" normalizeH="0" baseline="0" dirty="0">
              <a:ln>
                <a:noFill/>
              </a:ln>
              <a:solidFill>
                <a:schemeClr val="tx1"/>
              </a:solidFill>
              <a:effectLst/>
              <a:latin typeface="Baskerville Old Face" panose="020206020805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sz="1600" b="1" i="0" u="none" strike="noStrike" cap="none" normalizeH="0" baseline="0" dirty="0">
                <a:ln>
                  <a:noFill/>
                </a:ln>
                <a:solidFill>
                  <a:schemeClr val="tx1"/>
                </a:solidFill>
                <a:effectLst/>
                <a:latin typeface="Baskerville Old Face" panose="02020602080505020303" pitchFamily="18" charset="0"/>
              </a:rPr>
              <a:t>Outcome:</a:t>
            </a:r>
            <a:r>
              <a:rPr kumimoji="0" lang="en-US" sz="1600" b="0" i="0" u="none" strike="noStrike" cap="none" normalizeH="0" baseline="0" dirty="0">
                <a:ln>
                  <a:noFill/>
                </a:ln>
                <a:solidFill>
                  <a:schemeClr val="tx1"/>
                </a:solidFill>
                <a:effectLst/>
                <a:latin typeface="Baskerville Old Face" panose="02020602080505020303" pitchFamily="18" charset="0"/>
              </a:rPr>
              <a:t> Provided accurate predictions by capturing intricate data patterns</a:t>
            </a:r>
            <a:r>
              <a:rPr kumimoji="0" lang="en-US" sz="1600" b="0" i="0" u="none" strike="noStrike" cap="none" normalizeH="0" baseline="0" dirty="0">
                <a:ln>
                  <a:noFill/>
                </a:ln>
                <a:solidFill>
                  <a:schemeClr val="tx1"/>
                </a:solidFill>
                <a:effectLst/>
                <a:latin typeface="Arial" panose="020B0604020202020204" pitchFamily="34" charset="0"/>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226" y="266919"/>
            <a:ext cx="3389601" cy="22433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3227" y="2716218"/>
            <a:ext cx="3389601" cy="21421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993471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582" y="249816"/>
            <a:ext cx="4549500" cy="572700"/>
          </a:xfrm>
          <a:noFill/>
          <a:ln>
            <a:noFill/>
          </a:ln>
        </p:spPr>
        <p:txBody>
          <a:bodyPr spcFirstLastPara="1" wrap="square" lIns="91425" tIns="91425" rIns="91425" bIns="91425" anchor="t" anchorCtr="0">
            <a:noAutofit/>
          </a:bodyPr>
          <a:lstStyle/>
          <a:p>
            <a:r>
              <a:rPr lang="en-US" sz="3200" dirty="0">
                <a:latin typeface="Britannic Bold" panose="020B0903060703020204" pitchFamily="34" charset="0"/>
              </a:rPr>
              <a:t>Neural Network</a:t>
            </a:r>
          </a:p>
        </p:txBody>
      </p:sp>
      <p:sp>
        <p:nvSpPr>
          <p:cNvPr id="5" name="Rectangle 1"/>
          <p:cNvSpPr>
            <a:spLocks noGrp="1" noChangeArrowheads="1"/>
          </p:cNvSpPr>
          <p:nvPr>
            <p:ph type="body" idx="1"/>
          </p:nvPr>
        </p:nvSpPr>
        <p:spPr bwMode="auto">
          <a:xfrm>
            <a:off x="329581" y="914848"/>
            <a:ext cx="4931965"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sz="1500" b="1" i="0" u="none" strike="noStrike" cap="none" normalizeH="0" baseline="0" dirty="0">
                <a:ln>
                  <a:noFill/>
                </a:ln>
                <a:solidFill>
                  <a:schemeClr val="accent6"/>
                </a:solidFill>
                <a:effectLst/>
                <a:latin typeface="Baskerville Old Face" panose="02020602080505020303" pitchFamily="18" charset="0"/>
              </a:rPr>
              <a:t>Framework:</a:t>
            </a:r>
            <a:r>
              <a:rPr kumimoji="0" lang="en-US" sz="1500" b="0" i="0" u="none" strike="noStrike" cap="none" normalizeH="0" baseline="0" dirty="0">
                <a:ln>
                  <a:noFill/>
                </a:ln>
                <a:solidFill>
                  <a:schemeClr val="accent6"/>
                </a:solidFill>
                <a:effectLst/>
                <a:latin typeface="Baskerville Old Face" panose="02020602080505020303" pitchFamily="18" charset="0"/>
              </a:rPr>
              <a:t> Built using </a:t>
            </a:r>
            <a:r>
              <a:rPr kumimoji="0" lang="en-US" sz="1500" b="0" i="0" u="none" strike="noStrike" cap="none" normalizeH="0" baseline="0" dirty="0" err="1">
                <a:ln>
                  <a:noFill/>
                </a:ln>
                <a:solidFill>
                  <a:schemeClr val="accent6"/>
                </a:solidFill>
                <a:effectLst/>
                <a:latin typeface="Baskerville Old Face" panose="02020602080505020303" pitchFamily="18" charset="0"/>
              </a:rPr>
              <a:t>TensorFlow</a:t>
            </a:r>
            <a:r>
              <a:rPr kumimoji="0" lang="en-US" sz="1500" b="0" i="0" u="none" strike="noStrike" cap="none" normalizeH="0" baseline="0" dirty="0">
                <a:ln>
                  <a:noFill/>
                </a:ln>
                <a:solidFill>
                  <a:schemeClr val="accent6"/>
                </a:solidFill>
                <a:effectLst/>
                <a:latin typeface="Baskerville Old Face" panose="02020602080505020303" pitchFamily="18" charset="0"/>
              </a:rPr>
              <a:t> and </a:t>
            </a:r>
            <a:r>
              <a:rPr kumimoji="0" lang="en-US" sz="1500" b="0" i="0" u="none" strike="noStrike" cap="none" normalizeH="0" baseline="0" dirty="0" err="1">
                <a:ln>
                  <a:noFill/>
                </a:ln>
                <a:solidFill>
                  <a:schemeClr val="accent6"/>
                </a:solidFill>
                <a:effectLst/>
                <a:latin typeface="Baskerville Old Face" panose="02020602080505020303" pitchFamily="18" charset="0"/>
              </a:rPr>
              <a:t>Keras</a:t>
            </a:r>
            <a:r>
              <a:rPr kumimoji="0" lang="en-US" sz="1500" b="0" i="0" u="none" strike="noStrike" cap="none" normalizeH="0" baseline="0" dirty="0">
                <a:ln>
                  <a:noFill/>
                </a:ln>
                <a:solidFill>
                  <a:schemeClr val="accent6"/>
                </a:solidFill>
                <a:effectLst/>
                <a:latin typeface="Baskerville Old Face" panose="02020602080505020303"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500" b="0" i="0" u="none" strike="noStrike" cap="none" normalizeH="0" baseline="0" dirty="0">
              <a:ln>
                <a:noFill/>
              </a:ln>
              <a:solidFill>
                <a:schemeClr val="accent6"/>
              </a:solidFill>
              <a:effectLst/>
              <a:latin typeface="Baskerville Old Face" panose="020206020805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sz="1500" b="1" i="0" u="none" strike="noStrike" cap="none" normalizeH="0" baseline="0" dirty="0">
                <a:ln>
                  <a:noFill/>
                </a:ln>
                <a:solidFill>
                  <a:schemeClr val="accent6"/>
                </a:solidFill>
                <a:effectLst/>
                <a:latin typeface="Baskerville Old Face" panose="02020602080505020303" pitchFamily="18" charset="0"/>
              </a:rPr>
              <a:t>Architecture:</a:t>
            </a:r>
            <a:r>
              <a:rPr kumimoji="0" lang="en-US" sz="1500" b="0" i="0" u="none" strike="noStrike" cap="none" normalizeH="0" baseline="0" dirty="0">
                <a:ln>
                  <a:noFill/>
                </a:ln>
                <a:solidFill>
                  <a:schemeClr val="accent6"/>
                </a:solidFill>
                <a:effectLst/>
                <a:latin typeface="Baskerville Old Face" panose="02020602080505020303" pitchFamily="18" charset="0"/>
              </a:rPr>
              <a:t> Multiple dense layers with </a:t>
            </a:r>
            <a:r>
              <a:rPr kumimoji="0" lang="en-US" sz="1500" b="0" i="0" u="none" strike="noStrike" cap="none" normalizeH="0" baseline="0" dirty="0" err="1">
                <a:ln>
                  <a:noFill/>
                </a:ln>
                <a:solidFill>
                  <a:schemeClr val="accent6"/>
                </a:solidFill>
                <a:effectLst/>
                <a:latin typeface="Baskerville Old Face" panose="02020602080505020303" pitchFamily="18" charset="0"/>
              </a:rPr>
              <a:t>ReLU</a:t>
            </a:r>
            <a:r>
              <a:rPr kumimoji="0" lang="en-US" sz="1500" b="0" i="0" u="none" strike="noStrike" cap="none" normalizeH="0" baseline="0" dirty="0">
                <a:ln>
                  <a:noFill/>
                </a:ln>
                <a:solidFill>
                  <a:schemeClr val="accent6"/>
                </a:solidFill>
                <a:effectLst/>
                <a:latin typeface="Baskerville Old Face" panose="02020602080505020303" pitchFamily="18" charset="0"/>
              </a:rPr>
              <a:t> activation.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sz="1500" b="1" i="0" u="none" strike="noStrike" cap="none" normalizeH="0" baseline="0" dirty="0">
              <a:ln>
                <a:noFill/>
              </a:ln>
              <a:solidFill>
                <a:schemeClr val="accent6"/>
              </a:solidFill>
              <a:effectLst/>
              <a:latin typeface="Baskerville Old Face" panose="020206020805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sz="1500" b="1" i="0" u="none" strike="noStrike" cap="none" normalizeH="0" baseline="0" dirty="0">
                <a:ln>
                  <a:noFill/>
                </a:ln>
                <a:solidFill>
                  <a:schemeClr val="accent6"/>
                </a:solidFill>
                <a:effectLst/>
                <a:latin typeface="Baskerville Old Face" panose="02020602080505020303" pitchFamily="18" charset="0"/>
              </a:rPr>
              <a:t>Optimization:</a:t>
            </a:r>
            <a:r>
              <a:rPr kumimoji="0" lang="en-US" sz="1500" b="0" i="0" u="none" strike="noStrike" cap="none" normalizeH="0" baseline="0" dirty="0">
                <a:ln>
                  <a:noFill/>
                </a:ln>
                <a:solidFill>
                  <a:schemeClr val="accent6"/>
                </a:solidFill>
                <a:effectLst/>
                <a:latin typeface="Baskerville Old Face" panose="02020602080505020303" pitchFamily="18" charset="0"/>
              </a:rPr>
              <a:t> Adam optimizer used for training.</a:t>
            </a:r>
          </a:p>
          <a:p>
            <a:pPr marL="0" marR="0" lvl="0" indent="0" algn="just" defTabSz="914400" rtl="0" eaLnBrk="0" fontAlgn="base" latinLnBrk="0" hangingPunct="0">
              <a:lnSpc>
                <a:spcPct val="100000"/>
              </a:lnSpc>
              <a:spcBef>
                <a:spcPct val="0"/>
              </a:spcBef>
              <a:spcAft>
                <a:spcPct val="0"/>
              </a:spcAft>
              <a:buClrTx/>
              <a:buSzTx/>
              <a:buNone/>
              <a:tabLst/>
            </a:pPr>
            <a:endParaRPr kumimoji="0" lang="en-US" sz="1500" b="1" i="0" u="none" strike="noStrike" cap="none" normalizeH="0" baseline="0" dirty="0">
              <a:ln>
                <a:noFill/>
              </a:ln>
              <a:solidFill>
                <a:schemeClr val="accent6"/>
              </a:solidFill>
              <a:effectLst/>
              <a:latin typeface="Baskerville Old Face" panose="020206020805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sz="1500" b="1" i="0" u="none" strike="noStrike" cap="none" normalizeH="0" baseline="0" dirty="0">
                <a:ln>
                  <a:noFill/>
                </a:ln>
                <a:solidFill>
                  <a:schemeClr val="accent6"/>
                </a:solidFill>
                <a:effectLst/>
                <a:latin typeface="Baskerville Old Face" panose="02020602080505020303" pitchFamily="18" charset="0"/>
              </a:rPr>
              <a:t>Training:</a:t>
            </a:r>
            <a:r>
              <a:rPr kumimoji="0" lang="en-US" sz="1500" b="0" i="0" u="none" strike="noStrike" cap="none" normalizeH="0" baseline="0" dirty="0">
                <a:ln>
                  <a:noFill/>
                </a:ln>
                <a:solidFill>
                  <a:schemeClr val="accent6"/>
                </a:solidFill>
                <a:effectLst/>
                <a:latin typeface="Baskerville Old Face" panose="02020602080505020303" pitchFamily="18" charset="0"/>
              </a:rPr>
              <a:t> Iterative learning over epochs to model complex, non-linear relationships.</a:t>
            </a:r>
          </a:p>
          <a:p>
            <a:pPr marL="0" marR="0" lvl="0" indent="0" algn="just" defTabSz="914400" rtl="0" eaLnBrk="0" fontAlgn="base" latinLnBrk="0" hangingPunct="0">
              <a:lnSpc>
                <a:spcPct val="100000"/>
              </a:lnSpc>
              <a:spcBef>
                <a:spcPct val="0"/>
              </a:spcBef>
              <a:spcAft>
                <a:spcPct val="0"/>
              </a:spcAft>
              <a:buClrTx/>
              <a:buSzTx/>
              <a:buNone/>
              <a:tabLst/>
            </a:pPr>
            <a:endParaRPr kumimoji="0" lang="en-US" sz="1500" b="1" i="0" u="none" strike="noStrike" cap="none" normalizeH="0" baseline="0" dirty="0">
              <a:ln>
                <a:noFill/>
              </a:ln>
              <a:solidFill>
                <a:schemeClr val="accent6"/>
              </a:solidFill>
              <a:effectLst/>
              <a:latin typeface="Baskerville Old Face" panose="020206020805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sz="1500" b="1" i="0" u="none" strike="noStrike" cap="none" normalizeH="0" baseline="0" dirty="0">
                <a:ln>
                  <a:noFill/>
                </a:ln>
                <a:solidFill>
                  <a:schemeClr val="accent6"/>
                </a:solidFill>
                <a:effectLst/>
                <a:latin typeface="Baskerville Old Face" panose="02020602080505020303" pitchFamily="18" charset="0"/>
              </a:rPr>
              <a:t>Evaluation:</a:t>
            </a:r>
            <a:r>
              <a:rPr kumimoji="0" lang="en-US" sz="1500" b="0" i="0" u="none" strike="noStrike" cap="none" normalizeH="0" baseline="0" dirty="0">
                <a:ln>
                  <a:noFill/>
                </a:ln>
                <a:solidFill>
                  <a:schemeClr val="accent6"/>
                </a:solidFill>
                <a:effectLst/>
                <a:latin typeface="Baskerville Old Face" panose="02020602080505020303" pitchFamily="18" charset="0"/>
              </a:rPr>
              <a:t> Assessments via Mean Squared Error (MSE) and R² score.</a:t>
            </a:r>
          </a:p>
          <a:p>
            <a:pPr marL="0" marR="0" lvl="0" indent="0" algn="just" defTabSz="914400" rtl="0" eaLnBrk="0" fontAlgn="base" latinLnBrk="0" hangingPunct="0">
              <a:lnSpc>
                <a:spcPct val="100000"/>
              </a:lnSpc>
              <a:spcBef>
                <a:spcPct val="0"/>
              </a:spcBef>
              <a:spcAft>
                <a:spcPct val="0"/>
              </a:spcAft>
              <a:buClrTx/>
              <a:buSzTx/>
              <a:buNone/>
              <a:tabLst/>
            </a:pPr>
            <a:endParaRPr kumimoji="0" lang="en-US" sz="1500" b="1" i="0" u="none" strike="noStrike" cap="none" normalizeH="0" baseline="0" dirty="0">
              <a:ln>
                <a:noFill/>
              </a:ln>
              <a:solidFill>
                <a:schemeClr val="accent6"/>
              </a:solidFill>
              <a:effectLst/>
              <a:latin typeface="Baskerville Old Face" panose="020206020805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sz="1500" b="1" i="0" u="none" strike="noStrike" cap="none" normalizeH="0" baseline="0" dirty="0">
                <a:ln>
                  <a:noFill/>
                </a:ln>
                <a:solidFill>
                  <a:schemeClr val="accent6"/>
                </a:solidFill>
                <a:effectLst/>
                <a:latin typeface="Baskerville Old Face" panose="02020602080505020303" pitchFamily="18" charset="0"/>
              </a:rPr>
              <a:t>Advantages:</a:t>
            </a:r>
            <a:r>
              <a:rPr kumimoji="0" lang="en-US" sz="1500" b="0" i="0" u="none" strike="noStrike" cap="none" normalizeH="0" baseline="0" dirty="0">
                <a:ln>
                  <a:noFill/>
                </a:ln>
                <a:solidFill>
                  <a:schemeClr val="accent6"/>
                </a:solidFill>
                <a:effectLst/>
                <a:latin typeface="Baskerville Old Face" panose="02020602080505020303" pitchFamily="18" charset="0"/>
              </a:rPr>
              <a:t> Capable of capturing intricate data patterns and interactions.</a:t>
            </a:r>
          </a:p>
          <a:p>
            <a:pPr marL="0" marR="0" lvl="0" indent="0" algn="just" defTabSz="914400" rtl="0" eaLnBrk="0" fontAlgn="base" latinLnBrk="0" hangingPunct="0">
              <a:lnSpc>
                <a:spcPct val="100000"/>
              </a:lnSpc>
              <a:spcBef>
                <a:spcPct val="0"/>
              </a:spcBef>
              <a:spcAft>
                <a:spcPct val="0"/>
              </a:spcAft>
              <a:buClrTx/>
              <a:buSzTx/>
              <a:buNone/>
              <a:tabLst/>
            </a:pPr>
            <a:r>
              <a:rPr kumimoji="0" lang="en-US" sz="1500" b="1" i="0" u="none" strike="noStrike" cap="none" normalizeH="0" baseline="0" dirty="0">
                <a:ln>
                  <a:noFill/>
                </a:ln>
                <a:solidFill>
                  <a:schemeClr val="accent6"/>
                </a:solidFill>
                <a:effectLst/>
                <a:latin typeface="Baskerville Old Face" panose="02020602080505020303" pitchFamily="18" charset="0"/>
              </a:rPr>
              <a:t>Outcome:</a:t>
            </a:r>
            <a:r>
              <a:rPr kumimoji="0" lang="en-US" sz="1500" b="0" i="0" u="none" strike="noStrike" cap="none" normalizeH="0" baseline="0" dirty="0">
                <a:ln>
                  <a:noFill/>
                </a:ln>
                <a:solidFill>
                  <a:schemeClr val="accent6"/>
                </a:solidFill>
                <a:effectLst/>
                <a:latin typeface="Baskerville Old Face" panose="02020602080505020303" pitchFamily="18" charset="0"/>
              </a:rPr>
              <a:t> Visualized predictions compared to true values, highlighting performance and areas</a:t>
            </a:r>
            <a:r>
              <a:rPr kumimoji="0" lang="en-US" sz="1500" b="0" i="0" u="none" strike="noStrike" cap="none" normalizeH="0" dirty="0">
                <a:ln>
                  <a:noFill/>
                </a:ln>
                <a:solidFill>
                  <a:schemeClr val="accent6"/>
                </a:solidFill>
                <a:effectLst/>
                <a:latin typeface="Baskerville Old Face" panose="02020602080505020303" pitchFamily="18" charset="0"/>
              </a:rPr>
              <a:t> for enhancement. </a:t>
            </a:r>
          </a:p>
          <a:p>
            <a:pPr marL="0" marR="0" lvl="0" indent="0" algn="just" defTabSz="914400" rtl="0" eaLnBrk="0" fontAlgn="base" latinLnBrk="0" hangingPunct="0">
              <a:lnSpc>
                <a:spcPct val="100000"/>
              </a:lnSpc>
              <a:spcBef>
                <a:spcPct val="0"/>
              </a:spcBef>
              <a:spcAft>
                <a:spcPct val="0"/>
              </a:spcAft>
              <a:buClrTx/>
              <a:buSzTx/>
              <a:buNone/>
              <a:tabLst/>
            </a:pPr>
            <a:r>
              <a:rPr kumimoji="0" lang="en-US" sz="2800" b="0" i="0" u="none" strike="noStrike" cap="none" normalizeH="0" baseline="0" dirty="0">
                <a:ln>
                  <a:noFill/>
                </a:ln>
                <a:solidFill>
                  <a:schemeClr val="tx1"/>
                </a:solidFill>
                <a:effectLst/>
                <a:latin typeface="Arial" panose="020B0604020202020204" pitchFamily="34" charset="0"/>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546" y="249816"/>
            <a:ext cx="3373087" cy="2164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1546" y="2589415"/>
            <a:ext cx="3373087" cy="21541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7271785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6" name="Google Shape;606;p41"/>
          <p:cNvSpPr/>
          <p:nvPr/>
        </p:nvSpPr>
        <p:spPr>
          <a:xfrm>
            <a:off x="2624661" y="2908541"/>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607" name="Google Shape;607;p41"/>
          <p:cNvGrpSpPr/>
          <p:nvPr/>
        </p:nvGrpSpPr>
        <p:grpSpPr>
          <a:xfrm>
            <a:off x="5314425" y="-1794526"/>
            <a:ext cx="3886297" cy="3026059"/>
            <a:chOff x="5314425" y="-1794526"/>
            <a:chExt cx="3886297" cy="3026059"/>
          </a:xfrm>
        </p:grpSpPr>
        <p:sp>
          <p:nvSpPr>
            <p:cNvPr id="608" name="Google Shape;608;p41"/>
            <p:cNvSpPr/>
            <p:nvPr/>
          </p:nvSpPr>
          <p:spPr>
            <a:xfrm>
              <a:off x="6756093" y="-1068536"/>
              <a:ext cx="1570798" cy="2300070"/>
            </a:xfrm>
            <a:custGeom>
              <a:avLst/>
              <a:gdLst/>
              <a:ahLst/>
              <a:cxnLst/>
              <a:rect l="l" t="t" r="r" b="b"/>
              <a:pathLst>
                <a:path w="22683" h="33214" extrusionOk="0">
                  <a:moveTo>
                    <a:pt x="21870" y="0"/>
                  </a:moveTo>
                  <a:cubicBezTo>
                    <a:pt x="21677" y="0"/>
                    <a:pt x="21485" y="74"/>
                    <a:pt x="21352" y="207"/>
                  </a:cubicBezTo>
                  <a:cubicBezTo>
                    <a:pt x="21056" y="503"/>
                    <a:pt x="21056" y="976"/>
                    <a:pt x="21352" y="1257"/>
                  </a:cubicBezTo>
                  <a:cubicBezTo>
                    <a:pt x="21470" y="1390"/>
                    <a:pt x="21648" y="1464"/>
                    <a:pt x="21811" y="1464"/>
                  </a:cubicBezTo>
                  <a:lnTo>
                    <a:pt x="21811" y="5841"/>
                  </a:lnTo>
                  <a:lnTo>
                    <a:pt x="14225" y="13426"/>
                  </a:lnTo>
                  <a:lnTo>
                    <a:pt x="8976" y="13426"/>
                  </a:lnTo>
                  <a:lnTo>
                    <a:pt x="3653" y="18749"/>
                  </a:lnTo>
                  <a:lnTo>
                    <a:pt x="3653" y="29469"/>
                  </a:lnTo>
                  <a:lnTo>
                    <a:pt x="1243" y="31879"/>
                  </a:lnTo>
                  <a:cubicBezTo>
                    <a:pt x="1118" y="31787"/>
                    <a:pt x="967" y="31742"/>
                    <a:pt x="816" y="31742"/>
                  </a:cubicBezTo>
                  <a:cubicBezTo>
                    <a:pt x="627" y="31742"/>
                    <a:pt x="436" y="31813"/>
                    <a:pt x="297" y="31953"/>
                  </a:cubicBezTo>
                  <a:cubicBezTo>
                    <a:pt x="1" y="32249"/>
                    <a:pt x="1" y="32707"/>
                    <a:pt x="297" y="33003"/>
                  </a:cubicBezTo>
                  <a:cubicBezTo>
                    <a:pt x="437" y="33143"/>
                    <a:pt x="626" y="33214"/>
                    <a:pt x="814" y="33214"/>
                  </a:cubicBezTo>
                  <a:cubicBezTo>
                    <a:pt x="1003" y="33214"/>
                    <a:pt x="1191" y="33143"/>
                    <a:pt x="1332" y="33003"/>
                  </a:cubicBezTo>
                  <a:cubicBezTo>
                    <a:pt x="1598" y="32737"/>
                    <a:pt x="1627" y="32323"/>
                    <a:pt x="1406" y="32027"/>
                  </a:cubicBezTo>
                  <a:lnTo>
                    <a:pt x="3875" y="29558"/>
                  </a:lnTo>
                  <a:lnTo>
                    <a:pt x="3875" y="18838"/>
                  </a:lnTo>
                  <a:lnTo>
                    <a:pt x="9065" y="13648"/>
                  </a:lnTo>
                  <a:lnTo>
                    <a:pt x="14314" y="13648"/>
                  </a:lnTo>
                  <a:lnTo>
                    <a:pt x="22032" y="5929"/>
                  </a:lnTo>
                  <a:lnTo>
                    <a:pt x="22032" y="1449"/>
                  </a:lnTo>
                  <a:cubicBezTo>
                    <a:pt x="22165" y="1420"/>
                    <a:pt x="22284" y="1361"/>
                    <a:pt x="22387" y="1257"/>
                  </a:cubicBezTo>
                  <a:cubicBezTo>
                    <a:pt x="22683" y="976"/>
                    <a:pt x="22683" y="503"/>
                    <a:pt x="22387" y="207"/>
                  </a:cubicBezTo>
                  <a:cubicBezTo>
                    <a:pt x="22239" y="74"/>
                    <a:pt x="22062" y="0"/>
                    <a:pt x="218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5681022" y="-174691"/>
              <a:ext cx="1221639" cy="1189992"/>
            </a:xfrm>
            <a:custGeom>
              <a:avLst/>
              <a:gdLst/>
              <a:ahLst/>
              <a:cxnLst/>
              <a:rect l="l" t="t" r="r" b="b"/>
              <a:pathLst>
                <a:path w="17641" h="17184" extrusionOk="0">
                  <a:moveTo>
                    <a:pt x="16857" y="1"/>
                  </a:moveTo>
                  <a:cubicBezTo>
                    <a:pt x="16664" y="15"/>
                    <a:pt x="16487" y="104"/>
                    <a:pt x="16354" y="237"/>
                  </a:cubicBezTo>
                  <a:cubicBezTo>
                    <a:pt x="16221" y="385"/>
                    <a:pt x="16147" y="577"/>
                    <a:pt x="16147" y="769"/>
                  </a:cubicBezTo>
                  <a:cubicBezTo>
                    <a:pt x="16162" y="962"/>
                    <a:pt x="16236" y="1139"/>
                    <a:pt x="16369" y="1272"/>
                  </a:cubicBezTo>
                  <a:cubicBezTo>
                    <a:pt x="16369" y="1272"/>
                    <a:pt x="16383" y="1287"/>
                    <a:pt x="16383" y="1287"/>
                  </a:cubicBezTo>
                  <a:cubicBezTo>
                    <a:pt x="16502" y="1390"/>
                    <a:pt x="16650" y="1464"/>
                    <a:pt x="16812" y="1479"/>
                  </a:cubicBezTo>
                  <a:lnTo>
                    <a:pt x="16812" y="5826"/>
                  </a:lnTo>
                  <a:lnTo>
                    <a:pt x="9064" y="13574"/>
                  </a:lnTo>
                  <a:lnTo>
                    <a:pt x="3416" y="13574"/>
                  </a:lnTo>
                  <a:lnTo>
                    <a:pt x="1154" y="15837"/>
                  </a:lnTo>
                  <a:cubicBezTo>
                    <a:pt x="1050" y="15759"/>
                    <a:pt x="925" y="15715"/>
                    <a:pt x="786" y="15715"/>
                  </a:cubicBezTo>
                  <a:cubicBezTo>
                    <a:pt x="766" y="15715"/>
                    <a:pt x="746" y="15716"/>
                    <a:pt x="725" y="15718"/>
                  </a:cubicBezTo>
                  <a:cubicBezTo>
                    <a:pt x="311" y="15733"/>
                    <a:pt x="0" y="16073"/>
                    <a:pt x="15" y="16472"/>
                  </a:cubicBezTo>
                  <a:cubicBezTo>
                    <a:pt x="15" y="16665"/>
                    <a:pt x="104" y="16842"/>
                    <a:pt x="222" y="16975"/>
                  </a:cubicBezTo>
                  <a:cubicBezTo>
                    <a:pt x="359" y="17098"/>
                    <a:pt x="534" y="17184"/>
                    <a:pt x="736" y="17184"/>
                  </a:cubicBezTo>
                  <a:cubicBezTo>
                    <a:pt x="752" y="17184"/>
                    <a:pt x="768" y="17183"/>
                    <a:pt x="784" y="17182"/>
                  </a:cubicBezTo>
                  <a:cubicBezTo>
                    <a:pt x="1183" y="17167"/>
                    <a:pt x="1509" y="16827"/>
                    <a:pt x="1494" y="16428"/>
                  </a:cubicBezTo>
                  <a:cubicBezTo>
                    <a:pt x="1479" y="16251"/>
                    <a:pt x="1420" y="16103"/>
                    <a:pt x="1316" y="15984"/>
                  </a:cubicBezTo>
                  <a:lnTo>
                    <a:pt x="3505" y="13796"/>
                  </a:lnTo>
                  <a:lnTo>
                    <a:pt x="9153" y="13796"/>
                  </a:lnTo>
                  <a:lnTo>
                    <a:pt x="17034" y="5915"/>
                  </a:lnTo>
                  <a:lnTo>
                    <a:pt x="17034" y="1464"/>
                  </a:lnTo>
                  <a:cubicBezTo>
                    <a:pt x="17182" y="1435"/>
                    <a:pt x="17330" y="1361"/>
                    <a:pt x="17433" y="1243"/>
                  </a:cubicBezTo>
                  <a:cubicBezTo>
                    <a:pt x="17566" y="1095"/>
                    <a:pt x="17640" y="917"/>
                    <a:pt x="17626" y="710"/>
                  </a:cubicBezTo>
                  <a:cubicBezTo>
                    <a:pt x="17626" y="518"/>
                    <a:pt x="17537" y="341"/>
                    <a:pt x="17389" y="208"/>
                  </a:cubicBezTo>
                  <a:cubicBezTo>
                    <a:pt x="17256" y="74"/>
                    <a:pt x="17078" y="1"/>
                    <a:pt x="168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6268053" y="-1576412"/>
              <a:ext cx="2932668" cy="2765845"/>
            </a:xfrm>
            <a:custGeom>
              <a:avLst/>
              <a:gdLst/>
              <a:ahLst/>
              <a:cxnLst/>
              <a:rect l="l" t="t" r="r" b="b"/>
              <a:pathLst>
                <a:path w="42349" h="39940" extrusionOk="0">
                  <a:moveTo>
                    <a:pt x="35118" y="0"/>
                  </a:moveTo>
                  <a:cubicBezTo>
                    <a:pt x="34926" y="0"/>
                    <a:pt x="34748" y="74"/>
                    <a:pt x="34600" y="222"/>
                  </a:cubicBezTo>
                  <a:cubicBezTo>
                    <a:pt x="34305" y="518"/>
                    <a:pt x="34305" y="976"/>
                    <a:pt x="34600" y="1272"/>
                  </a:cubicBezTo>
                  <a:cubicBezTo>
                    <a:pt x="34748" y="1420"/>
                    <a:pt x="34941" y="1479"/>
                    <a:pt x="35133" y="1479"/>
                  </a:cubicBezTo>
                  <a:lnTo>
                    <a:pt x="35133" y="7586"/>
                  </a:lnTo>
                  <a:lnTo>
                    <a:pt x="33994" y="8724"/>
                  </a:lnTo>
                  <a:lnTo>
                    <a:pt x="33994" y="8902"/>
                  </a:lnTo>
                  <a:lnTo>
                    <a:pt x="26601" y="16310"/>
                  </a:lnTo>
                  <a:lnTo>
                    <a:pt x="21544" y="16310"/>
                  </a:lnTo>
                  <a:lnTo>
                    <a:pt x="17419" y="20435"/>
                  </a:lnTo>
                  <a:lnTo>
                    <a:pt x="17419" y="31318"/>
                  </a:lnTo>
                  <a:lnTo>
                    <a:pt x="12953" y="35783"/>
                  </a:lnTo>
                  <a:lnTo>
                    <a:pt x="4037" y="35783"/>
                  </a:lnTo>
                  <a:lnTo>
                    <a:pt x="1198" y="38622"/>
                  </a:lnTo>
                  <a:cubicBezTo>
                    <a:pt x="1065" y="38518"/>
                    <a:pt x="888" y="38459"/>
                    <a:pt x="725" y="38459"/>
                  </a:cubicBezTo>
                  <a:cubicBezTo>
                    <a:pt x="518" y="38474"/>
                    <a:pt x="341" y="38563"/>
                    <a:pt x="208" y="38696"/>
                  </a:cubicBezTo>
                  <a:cubicBezTo>
                    <a:pt x="75" y="38844"/>
                    <a:pt x="1" y="39036"/>
                    <a:pt x="16" y="39228"/>
                  </a:cubicBezTo>
                  <a:cubicBezTo>
                    <a:pt x="16" y="39420"/>
                    <a:pt x="89" y="39598"/>
                    <a:pt x="223" y="39731"/>
                  </a:cubicBezTo>
                  <a:cubicBezTo>
                    <a:pt x="237" y="39731"/>
                    <a:pt x="237" y="39746"/>
                    <a:pt x="252" y="39746"/>
                  </a:cubicBezTo>
                  <a:cubicBezTo>
                    <a:pt x="387" y="39868"/>
                    <a:pt x="548" y="39940"/>
                    <a:pt x="733" y="39940"/>
                  </a:cubicBezTo>
                  <a:cubicBezTo>
                    <a:pt x="750" y="39940"/>
                    <a:pt x="767" y="39939"/>
                    <a:pt x="784" y="39938"/>
                  </a:cubicBezTo>
                  <a:cubicBezTo>
                    <a:pt x="977" y="39938"/>
                    <a:pt x="1154" y="39849"/>
                    <a:pt x="1287" y="39701"/>
                  </a:cubicBezTo>
                  <a:cubicBezTo>
                    <a:pt x="1420" y="39568"/>
                    <a:pt x="1494" y="39376"/>
                    <a:pt x="1494" y="39169"/>
                  </a:cubicBezTo>
                  <a:cubicBezTo>
                    <a:pt x="1479" y="39036"/>
                    <a:pt x="1435" y="38888"/>
                    <a:pt x="1346" y="38770"/>
                  </a:cubicBezTo>
                  <a:lnTo>
                    <a:pt x="4126" y="36005"/>
                  </a:lnTo>
                  <a:lnTo>
                    <a:pt x="13042" y="36005"/>
                  </a:lnTo>
                  <a:lnTo>
                    <a:pt x="17641" y="31406"/>
                  </a:lnTo>
                  <a:lnTo>
                    <a:pt x="17641" y="20524"/>
                  </a:lnTo>
                  <a:lnTo>
                    <a:pt x="21633" y="16517"/>
                  </a:lnTo>
                  <a:lnTo>
                    <a:pt x="26690" y="16517"/>
                  </a:lnTo>
                  <a:lnTo>
                    <a:pt x="33994" y="9212"/>
                  </a:lnTo>
                  <a:lnTo>
                    <a:pt x="33994" y="12125"/>
                  </a:lnTo>
                  <a:lnTo>
                    <a:pt x="38016" y="12125"/>
                  </a:lnTo>
                  <a:lnTo>
                    <a:pt x="42171" y="7970"/>
                  </a:lnTo>
                  <a:lnTo>
                    <a:pt x="42348" y="7793"/>
                  </a:lnTo>
                  <a:cubicBezTo>
                    <a:pt x="42289" y="7748"/>
                    <a:pt x="42245" y="7689"/>
                    <a:pt x="42186" y="7645"/>
                  </a:cubicBezTo>
                  <a:lnTo>
                    <a:pt x="37913" y="11903"/>
                  </a:lnTo>
                  <a:lnTo>
                    <a:pt x="34216" y="11903"/>
                  </a:lnTo>
                  <a:lnTo>
                    <a:pt x="34216" y="9005"/>
                  </a:lnTo>
                  <a:lnTo>
                    <a:pt x="35355" y="7867"/>
                  </a:lnTo>
                  <a:lnTo>
                    <a:pt x="35355" y="7689"/>
                  </a:lnTo>
                  <a:lnTo>
                    <a:pt x="39598" y="3446"/>
                  </a:lnTo>
                  <a:cubicBezTo>
                    <a:pt x="39569" y="3372"/>
                    <a:pt x="39539" y="3298"/>
                    <a:pt x="39509" y="3224"/>
                  </a:cubicBezTo>
                  <a:lnTo>
                    <a:pt x="38874" y="3845"/>
                  </a:lnTo>
                  <a:lnTo>
                    <a:pt x="35355" y="7379"/>
                  </a:lnTo>
                  <a:lnTo>
                    <a:pt x="35355" y="1449"/>
                  </a:lnTo>
                  <a:cubicBezTo>
                    <a:pt x="35458" y="1405"/>
                    <a:pt x="35562" y="1346"/>
                    <a:pt x="35650" y="1272"/>
                  </a:cubicBezTo>
                  <a:cubicBezTo>
                    <a:pt x="35931" y="976"/>
                    <a:pt x="35931" y="518"/>
                    <a:pt x="35650" y="222"/>
                  </a:cubicBezTo>
                  <a:cubicBezTo>
                    <a:pt x="35502" y="74"/>
                    <a:pt x="35310" y="0"/>
                    <a:pt x="3511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5665649" y="54657"/>
              <a:ext cx="1103914" cy="682043"/>
            </a:xfrm>
            <a:custGeom>
              <a:avLst/>
              <a:gdLst/>
              <a:ahLst/>
              <a:cxnLst/>
              <a:rect l="l" t="t" r="r" b="b"/>
              <a:pathLst>
                <a:path w="15941" h="9849" extrusionOk="0">
                  <a:moveTo>
                    <a:pt x="15156" y="1"/>
                  </a:moveTo>
                  <a:cubicBezTo>
                    <a:pt x="14757" y="15"/>
                    <a:pt x="14432" y="356"/>
                    <a:pt x="14447" y="755"/>
                  </a:cubicBezTo>
                  <a:cubicBezTo>
                    <a:pt x="14461" y="903"/>
                    <a:pt x="14506" y="1036"/>
                    <a:pt x="14595" y="1154"/>
                  </a:cubicBezTo>
                  <a:lnTo>
                    <a:pt x="9567" y="6166"/>
                  </a:lnTo>
                  <a:lnTo>
                    <a:pt x="3461" y="6166"/>
                  </a:lnTo>
                  <a:lnTo>
                    <a:pt x="1139" y="8488"/>
                  </a:lnTo>
                  <a:cubicBezTo>
                    <a:pt x="1036" y="8410"/>
                    <a:pt x="910" y="8367"/>
                    <a:pt x="772" y="8367"/>
                  </a:cubicBezTo>
                  <a:cubicBezTo>
                    <a:pt x="751" y="8367"/>
                    <a:pt x="731" y="8368"/>
                    <a:pt x="710" y="8370"/>
                  </a:cubicBezTo>
                  <a:cubicBezTo>
                    <a:pt x="518" y="8370"/>
                    <a:pt x="341" y="8458"/>
                    <a:pt x="208" y="8606"/>
                  </a:cubicBezTo>
                  <a:cubicBezTo>
                    <a:pt x="60" y="8754"/>
                    <a:pt x="1" y="8932"/>
                    <a:pt x="1" y="9139"/>
                  </a:cubicBezTo>
                  <a:cubicBezTo>
                    <a:pt x="15" y="9316"/>
                    <a:pt x="89" y="9493"/>
                    <a:pt x="222" y="9626"/>
                  </a:cubicBezTo>
                  <a:cubicBezTo>
                    <a:pt x="222" y="9641"/>
                    <a:pt x="237" y="9641"/>
                    <a:pt x="237" y="9641"/>
                  </a:cubicBezTo>
                  <a:cubicBezTo>
                    <a:pt x="385" y="9789"/>
                    <a:pt x="577" y="9848"/>
                    <a:pt x="769" y="9848"/>
                  </a:cubicBezTo>
                  <a:cubicBezTo>
                    <a:pt x="962" y="9833"/>
                    <a:pt x="1154" y="9760"/>
                    <a:pt x="1287" y="9612"/>
                  </a:cubicBezTo>
                  <a:cubicBezTo>
                    <a:pt x="1420" y="9464"/>
                    <a:pt x="1494" y="9272"/>
                    <a:pt x="1479" y="9079"/>
                  </a:cubicBezTo>
                  <a:cubicBezTo>
                    <a:pt x="1479" y="8917"/>
                    <a:pt x="1405" y="8754"/>
                    <a:pt x="1302" y="8636"/>
                  </a:cubicBezTo>
                  <a:lnTo>
                    <a:pt x="3549" y="6388"/>
                  </a:lnTo>
                  <a:lnTo>
                    <a:pt x="9656" y="6388"/>
                  </a:lnTo>
                  <a:lnTo>
                    <a:pt x="14742" y="1317"/>
                  </a:lnTo>
                  <a:cubicBezTo>
                    <a:pt x="14862" y="1410"/>
                    <a:pt x="15017" y="1467"/>
                    <a:pt x="15165" y="1467"/>
                  </a:cubicBezTo>
                  <a:cubicBezTo>
                    <a:pt x="15182" y="1467"/>
                    <a:pt x="15199" y="1466"/>
                    <a:pt x="15216" y="1464"/>
                  </a:cubicBezTo>
                  <a:cubicBezTo>
                    <a:pt x="15630" y="1450"/>
                    <a:pt x="15940" y="1110"/>
                    <a:pt x="15925" y="710"/>
                  </a:cubicBezTo>
                  <a:cubicBezTo>
                    <a:pt x="15911" y="311"/>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5549936" y="-1576397"/>
              <a:ext cx="2544591" cy="2013098"/>
            </a:xfrm>
            <a:custGeom>
              <a:avLst/>
              <a:gdLst/>
              <a:ahLst/>
              <a:cxnLst/>
              <a:rect l="l" t="t" r="r" b="b"/>
              <a:pathLst>
                <a:path w="36745" h="29070" extrusionOk="0">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5314425" y="-1794526"/>
              <a:ext cx="2281441" cy="2008042"/>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5459845" y="-403000"/>
              <a:ext cx="893948" cy="606353"/>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5530478" y="-1771952"/>
              <a:ext cx="2374582" cy="2059218"/>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5786487" y="-331328"/>
              <a:ext cx="304146" cy="102421"/>
            </a:xfrm>
            <a:custGeom>
              <a:avLst/>
              <a:gdLst/>
              <a:ahLst/>
              <a:cxnLst/>
              <a:rect l="l" t="t" r="r" b="b"/>
              <a:pathLst>
                <a:path w="4392" h="1479" extrusionOk="0">
                  <a:moveTo>
                    <a:pt x="725" y="0"/>
                  </a:moveTo>
                  <a:cubicBezTo>
                    <a:pt x="311" y="15"/>
                    <a:pt x="0" y="355"/>
                    <a:pt x="15" y="769"/>
                  </a:cubicBezTo>
                  <a:cubicBezTo>
                    <a:pt x="15" y="961"/>
                    <a:pt x="89" y="1124"/>
                    <a:pt x="222" y="1257"/>
                  </a:cubicBezTo>
                  <a:cubicBezTo>
                    <a:pt x="237" y="1272"/>
                    <a:pt x="237" y="1272"/>
                    <a:pt x="252" y="1287"/>
                  </a:cubicBezTo>
                  <a:cubicBezTo>
                    <a:pt x="400" y="1420"/>
                    <a:pt x="577" y="1479"/>
                    <a:pt x="784" y="1479"/>
                  </a:cubicBezTo>
                  <a:cubicBezTo>
                    <a:pt x="1124" y="1464"/>
                    <a:pt x="1405" y="1213"/>
                    <a:pt x="1464" y="887"/>
                  </a:cubicBezTo>
                  <a:lnTo>
                    <a:pt x="2913" y="887"/>
                  </a:lnTo>
                  <a:cubicBezTo>
                    <a:pt x="2943" y="1035"/>
                    <a:pt x="3017" y="1168"/>
                    <a:pt x="3105" y="1257"/>
                  </a:cubicBezTo>
                  <a:cubicBezTo>
                    <a:pt x="3253" y="1405"/>
                    <a:pt x="3446" y="1479"/>
                    <a:pt x="3667" y="1479"/>
                  </a:cubicBezTo>
                  <a:cubicBezTo>
                    <a:pt x="4067" y="1464"/>
                    <a:pt x="4392" y="1124"/>
                    <a:pt x="4377" y="710"/>
                  </a:cubicBezTo>
                  <a:cubicBezTo>
                    <a:pt x="4362" y="311"/>
                    <a:pt x="4022" y="0"/>
                    <a:pt x="3638" y="0"/>
                  </a:cubicBezTo>
                  <a:lnTo>
                    <a:pt x="3608" y="0"/>
                  </a:lnTo>
                  <a:cubicBezTo>
                    <a:pt x="3224" y="15"/>
                    <a:pt x="2928" y="311"/>
                    <a:pt x="2898" y="666"/>
                  </a:cubicBezTo>
                  <a:lnTo>
                    <a:pt x="1479" y="666"/>
                  </a:lnTo>
                  <a:cubicBezTo>
                    <a:pt x="1464" y="488"/>
                    <a:pt x="1390" y="326"/>
                    <a:pt x="1257" y="192"/>
                  </a:cubicBezTo>
                  <a:cubicBezTo>
                    <a:pt x="1109" y="59"/>
                    <a:pt x="917" y="0"/>
                    <a:pt x="72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6942439" y="-874020"/>
              <a:ext cx="1205296" cy="1003571"/>
            </a:xfrm>
            <a:custGeom>
              <a:avLst/>
              <a:gdLst/>
              <a:ahLst/>
              <a:cxnLst/>
              <a:rect l="l" t="t" r="r" b="b"/>
              <a:pathLst>
                <a:path w="17405" h="14492" extrusionOk="0">
                  <a:moveTo>
                    <a:pt x="16591" y="1"/>
                  </a:moveTo>
                  <a:cubicBezTo>
                    <a:pt x="16414" y="1"/>
                    <a:pt x="16221" y="75"/>
                    <a:pt x="16074" y="208"/>
                  </a:cubicBezTo>
                  <a:cubicBezTo>
                    <a:pt x="15793" y="503"/>
                    <a:pt x="15793" y="962"/>
                    <a:pt x="16074" y="1257"/>
                  </a:cubicBezTo>
                  <a:cubicBezTo>
                    <a:pt x="16192" y="1376"/>
                    <a:pt x="16340" y="1435"/>
                    <a:pt x="16488" y="1464"/>
                  </a:cubicBezTo>
                  <a:lnTo>
                    <a:pt x="16488" y="3313"/>
                  </a:lnTo>
                  <a:lnTo>
                    <a:pt x="11179" y="8621"/>
                  </a:lnTo>
                  <a:cubicBezTo>
                    <a:pt x="11058" y="8538"/>
                    <a:pt x="10914" y="8496"/>
                    <a:pt x="10769" y="8496"/>
                  </a:cubicBezTo>
                  <a:cubicBezTo>
                    <a:pt x="10580" y="8496"/>
                    <a:pt x="10390" y="8567"/>
                    <a:pt x="10248" y="8710"/>
                  </a:cubicBezTo>
                  <a:cubicBezTo>
                    <a:pt x="10115" y="8843"/>
                    <a:pt x="10041" y="9020"/>
                    <a:pt x="10041" y="9198"/>
                  </a:cubicBezTo>
                  <a:lnTo>
                    <a:pt x="5058" y="9272"/>
                  </a:lnTo>
                  <a:lnTo>
                    <a:pt x="1184" y="13160"/>
                  </a:lnTo>
                  <a:cubicBezTo>
                    <a:pt x="1064" y="13067"/>
                    <a:pt x="921" y="13010"/>
                    <a:pt x="765" y="13010"/>
                  </a:cubicBezTo>
                  <a:cubicBezTo>
                    <a:pt x="747" y="13010"/>
                    <a:pt x="729" y="13011"/>
                    <a:pt x="711" y="13012"/>
                  </a:cubicBezTo>
                  <a:cubicBezTo>
                    <a:pt x="518" y="13012"/>
                    <a:pt x="326" y="13101"/>
                    <a:pt x="193" y="13249"/>
                  </a:cubicBezTo>
                  <a:cubicBezTo>
                    <a:pt x="60" y="13397"/>
                    <a:pt x="1" y="13574"/>
                    <a:pt x="1" y="13781"/>
                  </a:cubicBezTo>
                  <a:cubicBezTo>
                    <a:pt x="16" y="13959"/>
                    <a:pt x="90" y="14136"/>
                    <a:pt x="223" y="14269"/>
                  </a:cubicBezTo>
                  <a:cubicBezTo>
                    <a:pt x="223" y="14269"/>
                    <a:pt x="238" y="14284"/>
                    <a:pt x="238" y="14284"/>
                  </a:cubicBezTo>
                  <a:cubicBezTo>
                    <a:pt x="385" y="14417"/>
                    <a:pt x="578" y="14491"/>
                    <a:pt x="770" y="14491"/>
                  </a:cubicBezTo>
                  <a:cubicBezTo>
                    <a:pt x="1184" y="14476"/>
                    <a:pt x="1494" y="14121"/>
                    <a:pt x="1480" y="13722"/>
                  </a:cubicBezTo>
                  <a:cubicBezTo>
                    <a:pt x="1480" y="13574"/>
                    <a:pt x="1420" y="13426"/>
                    <a:pt x="1347" y="13308"/>
                  </a:cubicBezTo>
                  <a:lnTo>
                    <a:pt x="5161" y="9493"/>
                  </a:lnTo>
                  <a:lnTo>
                    <a:pt x="10070" y="9419"/>
                  </a:lnTo>
                  <a:cubicBezTo>
                    <a:pt x="10100" y="9538"/>
                    <a:pt x="10159" y="9656"/>
                    <a:pt x="10248" y="9759"/>
                  </a:cubicBezTo>
                  <a:cubicBezTo>
                    <a:pt x="10396" y="9900"/>
                    <a:pt x="10584" y="9970"/>
                    <a:pt x="10773" y="9970"/>
                  </a:cubicBezTo>
                  <a:cubicBezTo>
                    <a:pt x="10961" y="9970"/>
                    <a:pt x="11150" y="9900"/>
                    <a:pt x="11298" y="9759"/>
                  </a:cubicBezTo>
                  <a:cubicBezTo>
                    <a:pt x="11564" y="9479"/>
                    <a:pt x="11579" y="9065"/>
                    <a:pt x="11342" y="8769"/>
                  </a:cubicBezTo>
                  <a:lnTo>
                    <a:pt x="16709" y="3401"/>
                  </a:lnTo>
                  <a:lnTo>
                    <a:pt x="16709" y="1464"/>
                  </a:lnTo>
                  <a:cubicBezTo>
                    <a:pt x="16857" y="1435"/>
                    <a:pt x="17005" y="1376"/>
                    <a:pt x="17123" y="1257"/>
                  </a:cubicBezTo>
                  <a:cubicBezTo>
                    <a:pt x="17404" y="962"/>
                    <a:pt x="17404" y="503"/>
                    <a:pt x="17123" y="208"/>
                  </a:cubicBezTo>
                  <a:cubicBezTo>
                    <a:pt x="16976" y="75"/>
                    <a:pt x="16783" y="1"/>
                    <a:pt x="1659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446;p31">
            <a:extLst>
              <a:ext uri="{FF2B5EF4-FFF2-40B4-BE49-F238E27FC236}">
                <a16:creationId xmlns:a16="http://schemas.microsoft.com/office/drawing/2014/main" id="{BF037FEB-E855-488E-8726-98E83862C327}"/>
              </a:ext>
            </a:extLst>
          </p:cNvPr>
          <p:cNvGrpSpPr/>
          <p:nvPr/>
        </p:nvGrpSpPr>
        <p:grpSpPr>
          <a:xfrm>
            <a:off x="2068700" y="3754267"/>
            <a:ext cx="5006600" cy="2547208"/>
            <a:chOff x="1977334" y="3761457"/>
            <a:chExt cx="5006600" cy="2547208"/>
          </a:xfrm>
        </p:grpSpPr>
        <p:sp>
          <p:nvSpPr>
            <p:cNvPr id="27" name="Google Shape;447;p31">
              <a:extLst>
                <a:ext uri="{FF2B5EF4-FFF2-40B4-BE49-F238E27FC236}">
                  <a16:creationId xmlns:a16="http://schemas.microsoft.com/office/drawing/2014/main" id="{E3C3F375-1D1E-4358-B619-DC13A0CD0568}"/>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448;p31">
              <a:extLst>
                <a:ext uri="{FF2B5EF4-FFF2-40B4-BE49-F238E27FC236}">
                  <a16:creationId xmlns:a16="http://schemas.microsoft.com/office/drawing/2014/main" id="{4AC2AE16-E7B5-4110-9429-32A23D2D3378}"/>
                </a:ext>
              </a:extLst>
            </p:cNvPr>
            <p:cNvGrpSpPr/>
            <p:nvPr/>
          </p:nvGrpSpPr>
          <p:grpSpPr>
            <a:xfrm>
              <a:off x="4400671" y="3821498"/>
              <a:ext cx="2583262" cy="2084187"/>
              <a:chOff x="4400671" y="3821498"/>
              <a:chExt cx="2583262" cy="2084187"/>
            </a:xfrm>
          </p:grpSpPr>
          <p:sp>
            <p:nvSpPr>
              <p:cNvPr id="37" name="Google Shape;449;p31">
                <a:extLst>
                  <a:ext uri="{FF2B5EF4-FFF2-40B4-BE49-F238E27FC236}">
                    <a16:creationId xmlns:a16="http://schemas.microsoft.com/office/drawing/2014/main" id="{F55805D0-2CBE-4B72-9AC5-8ACABC638B8B}"/>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0;p31">
                <a:extLst>
                  <a:ext uri="{FF2B5EF4-FFF2-40B4-BE49-F238E27FC236}">
                    <a16:creationId xmlns:a16="http://schemas.microsoft.com/office/drawing/2014/main" id="{A707110A-5E6E-482B-AB4F-6B90580618F0}"/>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p31">
                <a:extLst>
                  <a:ext uri="{FF2B5EF4-FFF2-40B4-BE49-F238E27FC236}">
                    <a16:creationId xmlns:a16="http://schemas.microsoft.com/office/drawing/2014/main" id="{E1C4C274-CFC0-4F36-A254-13CC005B7EC8}"/>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2;p31">
                <a:extLst>
                  <a:ext uri="{FF2B5EF4-FFF2-40B4-BE49-F238E27FC236}">
                    <a16:creationId xmlns:a16="http://schemas.microsoft.com/office/drawing/2014/main" id="{E63BE8E3-6494-49B8-B279-504AF496D66C}"/>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3;p31">
                <a:extLst>
                  <a:ext uri="{FF2B5EF4-FFF2-40B4-BE49-F238E27FC236}">
                    <a16:creationId xmlns:a16="http://schemas.microsoft.com/office/drawing/2014/main" id="{46E4EF22-4B94-4679-96E1-DDDE74F6C2CE}"/>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54;p31">
              <a:extLst>
                <a:ext uri="{FF2B5EF4-FFF2-40B4-BE49-F238E27FC236}">
                  <a16:creationId xmlns:a16="http://schemas.microsoft.com/office/drawing/2014/main" id="{914EFF00-F4CB-49D2-B386-47798D1CFC6B}"/>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5;p31">
              <a:extLst>
                <a:ext uri="{FF2B5EF4-FFF2-40B4-BE49-F238E27FC236}">
                  <a16:creationId xmlns:a16="http://schemas.microsoft.com/office/drawing/2014/main" id="{BC0677CD-817E-4E0D-B4B1-3986CD2F9624}"/>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p31">
              <a:extLst>
                <a:ext uri="{FF2B5EF4-FFF2-40B4-BE49-F238E27FC236}">
                  <a16:creationId xmlns:a16="http://schemas.microsoft.com/office/drawing/2014/main" id="{2E79792B-3C3C-461D-9467-DE7EEB9E956D}"/>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7;p31">
              <a:extLst>
                <a:ext uri="{FF2B5EF4-FFF2-40B4-BE49-F238E27FC236}">
                  <a16:creationId xmlns:a16="http://schemas.microsoft.com/office/drawing/2014/main" id="{EEDE3686-F8BD-4054-AD69-E5F1E271D88F}"/>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8;p31">
              <a:extLst>
                <a:ext uri="{FF2B5EF4-FFF2-40B4-BE49-F238E27FC236}">
                  <a16:creationId xmlns:a16="http://schemas.microsoft.com/office/drawing/2014/main" id="{85020A21-DA27-4771-9D00-1E54518B0563}"/>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9;p31">
              <a:extLst>
                <a:ext uri="{FF2B5EF4-FFF2-40B4-BE49-F238E27FC236}">
                  <a16:creationId xmlns:a16="http://schemas.microsoft.com/office/drawing/2014/main" id="{C7466EC1-1688-4843-A759-39B9E6DD6D56}"/>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0;p31">
              <a:extLst>
                <a:ext uri="{FF2B5EF4-FFF2-40B4-BE49-F238E27FC236}">
                  <a16:creationId xmlns:a16="http://schemas.microsoft.com/office/drawing/2014/main" id="{DEE39460-B692-49E7-BE3D-AB5FA16B5188}"/>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1;p31">
              <a:extLst>
                <a:ext uri="{FF2B5EF4-FFF2-40B4-BE49-F238E27FC236}">
                  <a16:creationId xmlns:a16="http://schemas.microsoft.com/office/drawing/2014/main" id="{7FDFEC7A-0220-4304-A5EA-A03D716B04D2}"/>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37;p31">
            <a:extLst>
              <a:ext uri="{FF2B5EF4-FFF2-40B4-BE49-F238E27FC236}">
                <a16:creationId xmlns:a16="http://schemas.microsoft.com/office/drawing/2014/main" id="{66773185-E687-4F65-AAF6-C28CF08ECAD5}"/>
              </a:ext>
            </a:extLst>
          </p:cNvPr>
          <p:cNvSpPr txBox="1">
            <a:spLocks noGrp="1"/>
          </p:cNvSpPr>
          <p:nvPr>
            <p:ph type="title"/>
          </p:nvPr>
        </p:nvSpPr>
        <p:spPr>
          <a:xfrm>
            <a:off x="1494586" y="1912626"/>
            <a:ext cx="5994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dirty="0"/>
              <a:t>INTRODUCTION</a:t>
            </a:r>
            <a:endParaRPr sz="5400" dirty="0"/>
          </a:p>
        </p:txBody>
      </p:sp>
    </p:spTree>
    <p:extLst>
      <p:ext uri="{BB962C8B-B14F-4D97-AF65-F5344CB8AC3E}">
        <p14:creationId xmlns:p14="http://schemas.microsoft.com/office/powerpoint/2010/main" val="219835316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1"/>
          <p:cNvSpPr/>
          <p:nvPr/>
        </p:nvSpPr>
        <p:spPr>
          <a:xfrm>
            <a:off x="3441700" y="763263"/>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txBox="1">
            <a:spLocks noGrp="1"/>
          </p:cNvSpPr>
          <p:nvPr>
            <p:ph type="title"/>
          </p:nvPr>
        </p:nvSpPr>
        <p:spPr>
          <a:xfrm>
            <a:off x="1130085" y="2546211"/>
            <a:ext cx="6947043"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COMPARISON</a:t>
            </a:r>
            <a:endParaRPr dirty="0"/>
          </a:p>
        </p:txBody>
      </p:sp>
      <p:sp>
        <p:nvSpPr>
          <p:cNvPr id="438" name="Google Shape;438;p31"/>
          <p:cNvSpPr txBox="1">
            <a:spLocks noGrp="1"/>
          </p:cNvSpPr>
          <p:nvPr>
            <p:ph type="title" idx="2"/>
          </p:nvPr>
        </p:nvSpPr>
        <p:spPr>
          <a:xfrm>
            <a:off x="4027150" y="1427100"/>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439" name="Google Shape;439;p31"/>
          <p:cNvGrpSpPr/>
          <p:nvPr/>
        </p:nvGrpSpPr>
        <p:grpSpPr>
          <a:xfrm>
            <a:off x="1904099" y="-1529434"/>
            <a:ext cx="2837840" cy="3551812"/>
            <a:chOff x="1904099" y="-1529434"/>
            <a:chExt cx="2837840" cy="3551812"/>
          </a:xfrm>
        </p:grpSpPr>
        <p:sp>
          <p:nvSpPr>
            <p:cNvPr id="440" name="Google Shape;440;p31"/>
            <p:cNvSpPr/>
            <p:nvPr/>
          </p:nvSpPr>
          <p:spPr>
            <a:xfrm rot="10800000">
              <a:off x="3467464" y="-66820"/>
              <a:ext cx="484483" cy="34620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10800000">
              <a:off x="3182498" y="-239366"/>
              <a:ext cx="1075767" cy="927156"/>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10800000">
              <a:off x="2419423" y="-115878"/>
              <a:ext cx="1923585" cy="2138257"/>
            </a:xfrm>
            <a:custGeom>
              <a:avLst/>
              <a:gdLst/>
              <a:ahLst/>
              <a:cxnLst/>
              <a:rect l="l" t="t" r="r" b="b"/>
              <a:pathLst>
                <a:path w="35932" h="39942" extrusionOk="0">
                  <a:moveTo>
                    <a:pt x="35148" y="1"/>
                  </a:moveTo>
                  <a:cubicBezTo>
                    <a:pt x="34956" y="15"/>
                    <a:pt x="34778" y="104"/>
                    <a:pt x="34630" y="237"/>
                  </a:cubicBezTo>
                  <a:cubicBezTo>
                    <a:pt x="34497" y="385"/>
                    <a:pt x="34438" y="577"/>
                    <a:pt x="34438" y="769"/>
                  </a:cubicBezTo>
                  <a:cubicBezTo>
                    <a:pt x="34453" y="917"/>
                    <a:pt x="34497" y="1050"/>
                    <a:pt x="34586" y="1169"/>
                  </a:cubicBezTo>
                  <a:lnTo>
                    <a:pt x="31806" y="3948"/>
                  </a:lnTo>
                  <a:lnTo>
                    <a:pt x="22890" y="3948"/>
                  </a:lnTo>
                  <a:lnTo>
                    <a:pt x="18291" y="8532"/>
                  </a:lnTo>
                  <a:lnTo>
                    <a:pt x="18291" y="19430"/>
                  </a:lnTo>
                  <a:lnTo>
                    <a:pt x="14299" y="23422"/>
                  </a:lnTo>
                  <a:lnTo>
                    <a:pt x="9228" y="23422"/>
                  </a:lnTo>
                  <a:lnTo>
                    <a:pt x="578" y="32087"/>
                  </a:lnTo>
                  <a:lnTo>
                    <a:pt x="578" y="38504"/>
                  </a:lnTo>
                  <a:cubicBezTo>
                    <a:pt x="474" y="38533"/>
                    <a:pt x="371" y="38593"/>
                    <a:pt x="282" y="38681"/>
                  </a:cubicBezTo>
                  <a:cubicBezTo>
                    <a:pt x="1" y="38962"/>
                    <a:pt x="1" y="39435"/>
                    <a:pt x="282" y="39731"/>
                  </a:cubicBezTo>
                  <a:cubicBezTo>
                    <a:pt x="430" y="39872"/>
                    <a:pt x="618" y="39942"/>
                    <a:pt x="807" y="39942"/>
                  </a:cubicBezTo>
                  <a:cubicBezTo>
                    <a:pt x="995" y="39942"/>
                    <a:pt x="1184" y="39872"/>
                    <a:pt x="1332" y="39731"/>
                  </a:cubicBezTo>
                  <a:cubicBezTo>
                    <a:pt x="1613" y="39435"/>
                    <a:pt x="1613" y="38962"/>
                    <a:pt x="1332" y="38681"/>
                  </a:cubicBezTo>
                  <a:cubicBezTo>
                    <a:pt x="1184" y="38533"/>
                    <a:pt x="992" y="38459"/>
                    <a:pt x="799" y="38459"/>
                  </a:cubicBezTo>
                  <a:lnTo>
                    <a:pt x="799" y="32175"/>
                  </a:lnTo>
                  <a:lnTo>
                    <a:pt x="9331" y="23644"/>
                  </a:lnTo>
                  <a:lnTo>
                    <a:pt x="14388" y="23644"/>
                  </a:lnTo>
                  <a:lnTo>
                    <a:pt x="18513" y="19518"/>
                  </a:lnTo>
                  <a:lnTo>
                    <a:pt x="18513" y="8621"/>
                  </a:lnTo>
                  <a:lnTo>
                    <a:pt x="22979" y="4170"/>
                  </a:lnTo>
                  <a:lnTo>
                    <a:pt x="31895" y="4170"/>
                  </a:lnTo>
                  <a:lnTo>
                    <a:pt x="34734" y="1331"/>
                  </a:lnTo>
                  <a:cubicBezTo>
                    <a:pt x="34853" y="1424"/>
                    <a:pt x="34997" y="1481"/>
                    <a:pt x="35153" y="1481"/>
                  </a:cubicBezTo>
                  <a:cubicBezTo>
                    <a:pt x="35171" y="1481"/>
                    <a:pt x="35189" y="1481"/>
                    <a:pt x="35207" y="1479"/>
                  </a:cubicBezTo>
                  <a:cubicBezTo>
                    <a:pt x="35399" y="1479"/>
                    <a:pt x="35591" y="1390"/>
                    <a:pt x="35724" y="1243"/>
                  </a:cubicBezTo>
                  <a:cubicBezTo>
                    <a:pt x="35857" y="1095"/>
                    <a:pt x="35931" y="917"/>
                    <a:pt x="35917" y="710"/>
                  </a:cubicBezTo>
                  <a:cubicBezTo>
                    <a:pt x="35917" y="533"/>
                    <a:pt x="35828" y="355"/>
                    <a:pt x="35710" y="222"/>
                  </a:cubicBezTo>
                  <a:cubicBezTo>
                    <a:pt x="35695" y="222"/>
                    <a:pt x="35695" y="208"/>
                    <a:pt x="35680" y="208"/>
                  </a:cubicBezTo>
                  <a:cubicBezTo>
                    <a:pt x="35547" y="74"/>
                    <a:pt x="35370" y="1"/>
                    <a:pt x="3517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10800000">
              <a:off x="3018631" y="-71388"/>
              <a:ext cx="1214313" cy="1778722"/>
            </a:xfrm>
            <a:custGeom>
              <a:avLst/>
              <a:gdLst/>
              <a:ahLst/>
              <a:cxnLst/>
              <a:rect l="l" t="t" r="r" b="b"/>
              <a:pathLst>
                <a:path w="22683" h="33226" extrusionOk="0">
                  <a:moveTo>
                    <a:pt x="21869" y="0"/>
                  </a:moveTo>
                  <a:cubicBezTo>
                    <a:pt x="21677" y="0"/>
                    <a:pt x="21485" y="74"/>
                    <a:pt x="21337" y="222"/>
                  </a:cubicBezTo>
                  <a:cubicBezTo>
                    <a:pt x="21085" y="488"/>
                    <a:pt x="21056" y="902"/>
                    <a:pt x="21278" y="1183"/>
                  </a:cubicBezTo>
                  <a:lnTo>
                    <a:pt x="18808" y="3667"/>
                  </a:lnTo>
                  <a:lnTo>
                    <a:pt x="18808" y="14373"/>
                  </a:lnTo>
                  <a:lnTo>
                    <a:pt x="13618" y="19577"/>
                  </a:lnTo>
                  <a:lnTo>
                    <a:pt x="8369" y="19577"/>
                  </a:lnTo>
                  <a:lnTo>
                    <a:pt x="651" y="27296"/>
                  </a:lnTo>
                  <a:lnTo>
                    <a:pt x="651" y="31761"/>
                  </a:lnTo>
                  <a:cubicBezTo>
                    <a:pt x="518" y="31791"/>
                    <a:pt x="399" y="31865"/>
                    <a:pt x="296" y="31968"/>
                  </a:cubicBezTo>
                  <a:cubicBezTo>
                    <a:pt x="0" y="32249"/>
                    <a:pt x="0" y="32722"/>
                    <a:pt x="296" y="33003"/>
                  </a:cubicBezTo>
                  <a:cubicBezTo>
                    <a:pt x="436" y="33151"/>
                    <a:pt x="625" y="33225"/>
                    <a:pt x="813" y="33225"/>
                  </a:cubicBezTo>
                  <a:cubicBezTo>
                    <a:pt x="1002" y="33225"/>
                    <a:pt x="1191" y="33151"/>
                    <a:pt x="1331" y="33003"/>
                  </a:cubicBezTo>
                  <a:cubicBezTo>
                    <a:pt x="1627" y="32722"/>
                    <a:pt x="1627" y="32249"/>
                    <a:pt x="1331" y="31968"/>
                  </a:cubicBezTo>
                  <a:cubicBezTo>
                    <a:pt x="1213" y="31835"/>
                    <a:pt x="1035" y="31761"/>
                    <a:pt x="873" y="31746"/>
                  </a:cubicBezTo>
                  <a:lnTo>
                    <a:pt x="873" y="27385"/>
                  </a:lnTo>
                  <a:lnTo>
                    <a:pt x="8458" y="19784"/>
                  </a:lnTo>
                  <a:lnTo>
                    <a:pt x="13707" y="19784"/>
                  </a:lnTo>
                  <a:lnTo>
                    <a:pt x="19030" y="14476"/>
                  </a:lnTo>
                  <a:lnTo>
                    <a:pt x="19030" y="3756"/>
                  </a:lnTo>
                  <a:lnTo>
                    <a:pt x="21440" y="1346"/>
                  </a:lnTo>
                  <a:cubicBezTo>
                    <a:pt x="21565" y="1438"/>
                    <a:pt x="21716" y="1483"/>
                    <a:pt x="21867" y="1483"/>
                  </a:cubicBezTo>
                  <a:cubicBezTo>
                    <a:pt x="22056" y="1483"/>
                    <a:pt x="22247" y="1412"/>
                    <a:pt x="22387" y="1272"/>
                  </a:cubicBezTo>
                  <a:cubicBezTo>
                    <a:pt x="22682" y="976"/>
                    <a:pt x="22682" y="503"/>
                    <a:pt x="22387" y="222"/>
                  </a:cubicBezTo>
                  <a:cubicBezTo>
                    <a:pt x="22239" y="74"/>
                    <a:pt x="22061" y="0"/>
                    <a:pt x="2186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rot="10800000">
              <a:off x="1904099" y="-1529434"/>
              <a:ext cx="2837840" cy="2621723"/>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1"/>
          <p:cNvSpPr/>
          <p:nvPr/>
        </p:nvSpPr>
        <p:spPr>
          <a:xfrm>
            <a:off x="2704650" y="3474063"/>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1929549" y="3761457"/>
            <a:ext cx="5006600" cy="2547208"/>
            <a:chOff x="1977334" y="3761457"/>
            <a:chExt cx="5006600" cy="2547208"/>
          </a:xfrm>
        </p:grpSpPr>
        <p:sp>
          <p:nvSpPr>
            <p:cNvPr id="447" name="Google Shape;447;p31"/>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4400671" y="3821498"/>
              <a:ext cx="2583262" cy="2084187"/>
              <a:chOff x="4400671" y="3821498"/>
              <a:chExt cx="2583262" cy="2084187"/>
            </a:xfrm>
          </p:grpSpPr>
          <p:sp>
            <p:nvSpPr>
              <p:cNvPr id="449" name="Google Shape;449;p31"/>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1"/>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0753176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349821" y="544827"/>
            <a:ext cx="6238876"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a:ln>
                  <a:noFill/>
                </a:ln>
                <a:solidFill>
                  <a:schemeClr val="tx1"/>
                </a:solidFill>
                <a:effectLst/>
                <a:latin typeface="Baskerville Old Face" panose="02020602080505020303" pitchFamily="18" charset="0"/>
              </a:rPr>
              <a:t>Evaluation Metrics:</a:t>
            </a:r>
            <a:r>
              <a:rPr lang="en-US" sz="2000" b="0" dirty="0">
                <a:solidFill>
                  <a:schemeClr val="tx1"/>
                </a:solidFill>
                <a:latin typeface="Baskerville Old Face" panose="02020602080505020303" pitchFamily="18" charset="0"/>
              </a:rPr>
              <a:t> </a:t>
            </a:r>
            <a:r>
              <a:rPr kumimoji="0" lang="en-US" sz="2000" b="0" i="0" u="none" strike="noStrike" cap="none" normalizeH="0" baseline="0" dirty="0">
                <a:ln>
                  <a:noFill/>
                </a:ln>
                <a:solidFill>
                  <a:schemeClr val="tx1"/>
                </a:solidFill>
                <a:effectLst/>
                <a:latin typeface="Baskerville Old Face" panose="02020602080505020303" pitchFamily="18" charset="0"/>
              </a:rPr>
              <a:t>Mean Squared Error (MSE) and R² Score used to assess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C6FB701-E991-491A-A22A-DDC24ADF93F0}"/>
              </a:ext>
            </a:extLst>
          </p:cNvPr>
          <p:cNvPicPr>
            <a:picLocks noChangeAspect="1"/>
          </p:cNvPicPr>
          <p:nvPr/>
        </p:nvPicPr>
        <p:blipFill rotWithShape="1">
          <a:blip r:embed="rId2"/>
          <a:srcRect b="8784"/>
          <a:stretch/>
        </p:blipFill>
        <p:spPr>
          <a:xfrm>
            <a:off x="1524000" y="1529712"/>
            <a:ext cx="6096000" cy="2627350"/>
          </a:xfrm>
          <a:prstGeom prst="rect">
            <a:avLst/>
          </a:prstGeom>
          <a:ln w="38100">
            <a:solidFill>
              <a:schemeClr val="accent5"/>
            </a:solidFill>
          </a:ln>
        </p:spPr>
      </p:pic>
      <p:cxnSp>
        <p:nvCxnSpPr>
          <p:cNvPr id="8" name="Straight Connector 7">
            <a:extLst>
              <a:ext uri="{FF2B5EF4-FFF2-40B4-BE49-F238E27FC236}">
                <a16:creationId xmlns:a16="http://schemas.microsoft.com/office/drawing/2014/main" id="{B6D60F4C-30BF-4350-B030-8FCC0A51407C}"/>
              </a:ext>
            </a:extLst>
          </p:cNvPr>
          <p:cNvCxnSpPr/>
          <p:nvPr/>
        </p:nvCxnSpPr>
        <p:spPr>
          <a:xfrm>
            <a:off x="1524000" y="3719072"/>
            <a:ext cx="6096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138601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920" y="284108"/>
            <a:ext cx="5957327" cy="708236"/>
          </a:xfrm>
          <a:noFill/>
          <a:ln>
            <a:noFill/>
          </a:ln>
        </p:spPr>
        <p:txBody>
          <a:bodyPr spcFirstLastPara="1" wrap="square" lIns="91425" tIns="91425" rIns="91425" bIns="91425" anchor="t" anchorCtr="0">
            <a:noAutofit/>
          </a:bodyPr>
          <a:lstStyle/>
          <a:p>
            <a:pPr algn="l">
              <a:buSzPts val="2700"/>
            </a:pPr>
            <a:r>
              <a:rPr lang="en-US" sz="3600" dirty="0">
                <a:latin typeface="Britannic Bold" panose="020B0903060703020204" pitchFamily="34" charset="0"/>
              </a:rPr>
              <a:t>Best Model: Random Forest </a:t>
            </a:r>
          </a:p>
        </p:txBody>
      </p:sp>
      <p:sp>
        <p:nvSpPr>
          <p:cNvPr id="5" name="Rectangle 2"/>
          <p:cNvSpPr>
            <a:spLocks noGrp="1" noChangeArrowheads="1"/>
          </p:cNvSpPr>
          <p:nvPr>
            <p:ph type="subTitle" idx="1"/>
          </p:nvPr>
        </p:nvSpPr>
        <p:spPr bwMode="auto">
          <a:xfrm>
            <a:off x="936147" y="1180687"/>
            <a:ext cx="331735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a:ln>
                  <a:noFill/>
                </a:ln>
                <a:solidFill>
                  <a:schemeClr val="tx1"/>
                </a:solidFill>
                <a:effectLst/>
                <a:latin typeface="Baskerville Old Face" panose="02020602080505020303" pitchFamily="18" charset="0"/>
              </a:rPr>
              <a:t>Key Strength:</a:t>
            </a:r>
            <a:r>
              <a:rPr kumimoji="0" lang="en-US" sz="2000" b="0" i="0" u="none" strike="noStrike" cap="none" normalizeH="0" baseline="0" dirty="0">
                <a:ln>
                  <a:noFill/>
                </a:ln>
                <a:solidFill>
                  <a:schemeClr val="tx1"/>
                </a:solidFill>
                <a:effectLst/>
                <a:latin typeface="Baskerville Old Face" panose="02020602080505020303"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a:ln>
                  <a:noFill/>
                </a:ln>
                <a:solidFill>
                  <a:schemeClr val="tx1"/>
                </a:solidFill>
                <a:effectLst/>
                <a:latin typeface="Baskerville Old Face" panose="02020602080505020303" pitchFamily="18" charset="0"/>
              </a:rPr>
              <a:t>Balances low Mean Squared Error (MSE) and high R² Score.</a:t>
            </a:r>
          </a:p>
          <a:p>
            <a:pPr marL="0" marR="0" lvl="0" indent="0" algn="just"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a:ln>
                <a:noFill/>
              </a:ln>
              <a:solidFill>
                <a:schemeClr val="tx1"/>
              </a:solidFill>
              <a:effectLst/>
              <a:latin typeface="Baskerville Old Face" panose="020206020805050203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a:ln>
                  <a:noFill/>
                </a:ln>
                <a:solidFill>
                  <a:schemeClr val="tx1"/>
                </a:solidFill>
                <a:effectLst/>
                <a:latin typeface="Baskerville Old Face" panose="02020602080505020303" pitchFamily="18" charset="0"/>
              </a:rPr>
              <a:t>Performance Highlighted:</a:t>
            </a:r>
            <a:endParaRPr lang="en-US" sz="2000" dirty="0">
              <a:solidFill>
                <a:schemeClr val="tx1"/>
              </a:solidFill>
              <a:latin typeface="Baskerville Old Face" panose="020206020805050203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a:ln>
                  <a:noFill/>
                </a:ln>
                <a:solidFill>
                  <a:schemeClr val="tx1"/>
                </a:solidFill>
                <a:effectLst/>
                <a:latin typeface="Baskerville Old Face" panose="02020602080505020303" pitchFamily="18" charset="0"/>
              </a:rPr>
              <a:t>Stands out among models in predicting earthquake magnitudes.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516" y="1180687"/>
            <a:ext cx="4287185" cy="28623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2265052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6" name="Google Shape;606;p41"/>
          <p:cNvSpPr/>
          <p:nvPr/>
        </p:nvSpPr>
        <p:spPr>
          <a:xfrm>
            <a:off x="2624661" y="2908541"/>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607" name="Google Shape;607;p41"/>
          <p:cNvGrpSpPr/>
          <p:nvPr/>
        </p:nvGrpSpPr>
        <p:grpSpPr>
          <a:xfrm>
            <a:off x="5314425" y="-1794526"/>
            <a:ext cx="3886297" cy="3026059"/>
            <a:chOff x="5314425" y="-1794526"/>
            <a:chExt cx="3886297" cy="3026059"/>
          </a:xfrm>
        </p:grpSpPr>
        <p:sp>
          <p:nvSpPr>
            <p:cNvPr id="608" name="Google Shape;608;p41"/>
            <p:cNvSpPr/>
            <p:nvPr/>
          </p:nvSpPr>
          <p:spPr>
            <a:xfrm>
              <a:off x="6756093" y="-1068536"/>
              <a:ext cx="1570798" cy="2300070"/>
            </a:xfrm>
            <a:custGeom>
              <a:avLst/>
              <a:gdLst/>
              <a:ahLst/>
              <a:cxnLst/>
              <a:rect l="l" t="t" r="r" b="b"/>
              <a:pathLst>
                <a:path w="22683" h="33214" extrusionOk="0">
                  <a:moveTo>
                    <a:pt x="21870" y="0"/>
                  </a:moveTo>
                  <a:cubicBezTo>
                    <a:pt x="21677" y="0"/>
                    <a:pt x="21485" y="74"/>
                    <a:pt x="21352" y="207"/>
                  </a:cubicBezTo>
                  <a:cubicBezTo>
                    <a:pt x="21056" y="503"/>
                    <a:pt x="21056" y="976"/>
                    <a:pt x="21352" y="1257"/>
                  </a:cubicBezTo>
                  <a:cubicBezTo>
                    <a:pt x="21470" y="1390"/>
                    <a:pt x="21648" y="1464"/>
                    <a:pt x="21811" y="1464"/>
                  </a:cubicBezTo>
                  <a:lnTo>
                    <a:pt x="21811" y="5841"/>
                  </a:lnTo>
                  <a:lnTo>
                    <a:pt x="14225" y="13426"/>
                  </a:lnTo>
                  <a:lnTo>
                    <a:pt x="8976" y="13426"/>
                  </a:lnTo>
                  <a:lnTo>
                    <a:pt x="3653" y="18749"/>
                  </a:lnTo>
                  <a:lnTo>
                    <a:pt x="3653" y="29469"/>
                  </a:lnTo>
                  <a:lnTo>
                    <a:pt x="1243" y="31879"/>
                  </a:lnTo>
                  <a:cubicBezTo>
                    <a:pt x="1118" y="31787"/>
                    <a:pt x="967" y="31742"/>
                    <a:pt x="816" y="31742"/>
                  </a:cubicBezTo>
                  <a:cubicBezTo>
                    <a:pt x="627" y="31742"/>
                    <a:pt x="436" y="31813"/>
                    <a:pt x="297" y="31953"/>
                  </a:cubicBezTo>
                  <a:cubicBezTo>
                    <a:pt x="1" y="32249"/>
                    <a:pt x="1" y="32707"/>
                    <a:pt x="297" y="33003"/>
                  </a:cubicBezTo>
                  <a:cubicBezTo>
                    <a:pt x="437" y="33143"/>
                    <a:pt x="626" y="33214"/>
                    <a:pt x="814" y="33214"/>
                  </a:cubicBezTo>
                  <a:cubicBezTo>
                    <a:pt x="1003" y="33214"/>
                    <a:pt x="1191" y="33143"/>
                    <a:pt x="1332" y="33003"/>
                  </a:cubicBezTo>
                  <a:cubicBezTo>
                    <a:pt x="1598" y="32737"/>
                    <a:pt x="1627" y="32323"/>
                    <a:pt x="1406" y="32027"/>
                  </a:cubicBezTo>
                  <a:lnTo>
                    <a:pt x="3875" y="29558"/>
                  </a:lnTo>
                  <a:lnTo>
                    <a:pt x="3875" y="18838"/>
                  </a:lnTo>
                  <a:lnTo>
                    <a:pt x="9065" y="13648"/>
                  </a:lnTo>
                  <a:lnTo>
                    <a:pt x="14314" y="13648"/>
                  </a:lnTo>
                  <a:lnTo>
                    <a:pt x="22032" y="5929"/>
                  </a:lnTo>
                  <a:lnTo>
                    <a:pt x="22032" y="1449"/>
                  </a:lnTo>
                  <a:cubicBezTo>
                    <a:pt x="22165" y="1420"/>
                    <a:pt x="22284" y="1361"/>
                    <a:pt x="22387" y="1257"/>
                  </a:cubicBezTo>
                  <a:cubicBezTo>
                    <a:pt x="22683" y="976"/>
                    <a:pt x="22683" y="503"/>
                    <a:pt x="22387" y="207"/>
                  </a:cubicBezTo>
                  <a:cubicBezTo>
                    <a:pt x="22239" y="74"/>
                    <a:pt x="22062" y="0"/>
                    <a:pt x="218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5681022" y="-174691"/>
              <a:ext cx="1221639" cy="1189992"/>
            </a:xfrm>
            <a:custGeom>
              <a:avLst/>
              <a:gdLst/>
              <a:ahLst/>
              <a:cxnLst/>
              <a:rect l="l" t="t" r="r" b="b"/>
              <a:pathLst>
                <a:path w="17641" h="17184" extrusionOk="0">
                  <a:moveTo>
                    <a:pt x="16857" y="1"/>
                  </a:moveTo>
                  <a:cubicBezTo>
                    <a:pt x="16664" y="15"/>
                    <a:pt x="16487" y="104"/>
                    <a:pt x="16354" y="237"/>
                  </a:cubicBezTo>
                  <a:cubicBezTo>
                    <a:pt x="16221" y="385"/>
                    <a:pt x="16147" y="577"/>
                    <a:pt x="16147" y="769"/>
                  </a:cubicBezTo>
                  <a:cubicBezTo>
                    <a:pt x="16162" y="962"/>
                    <a:pt x="16236" y="1139"/>
                    <a:pt x="16369" y="1272"/>
                  </a:cubicBezTo>
                  <a:cubicBezTo>
                    <a:pt x="16369" y="1272"/>
                    <a:pt x="16383" y="1287"/>
                    <a:pt x="16383" y="1287"/>
                  </a:cubicBezTo>
                  <a:cubicBezTo>
                    <a:pt x="16502" y="1390"/>
                    <a:pt x="16650" y="1464"/>
                    <a:pt x="16812" y="1479"/>
                  </a:cubicBezTo>
                  <a:lnTo>
                    <a:pt x="16812" y="5826"/>
                  </a:lnTo>
                  <a:lnTo>
                    <a:pt x="9064" y="13574"/>
                  </a:lnTo>
                  <a:lnTo>
                    <a:pt x="3416" y="13574"/>
                  </a:lnTo>
                  <a:lnTo>
                    <a:pt x="1154" y="15837"/>
                  </a:lnTo>
                  <a:cubicBezTo>
                    <a:pt x="1050" y="15759"/>
                    <a:pt x="925" y="15715"/>
                    <a:pt x="786" y="15715"/>
                  </a:cubicBezTo>
                  <a:cubicBezTo>
                    <a:pt x="766" y="15715"/>
                    <a:pt x="746" y="15716"/>
                    <a:pt x="725" y="15718"/>
                  </a:cubicBezTo>
                  <a:cubicBezTo>
                    <a:pt x="311" y="15733"/>
                    <a:pt x="0" y="16073"/>
                    <a:pt x="15" y="16472"/>
                  </a:cubicBezTo>
                  <a:cubicBezTo>
                    <a:pt x="15" y="16665"/>
                    <a:pt x="104" y="16842"/>
                    <a:pt x="222" y="16975"/>
                  </a:cubicBezTo>
                  <a:cubicBezTo>
                    <a:pt x="359" y="17098"/>
                    <a:pt x="534" y="17184"/>
                    <a:pt x="736" y="17184"/>
                  </a:cubicBezTo>
                  <a:cubicBezTo>
                    <a:pt x="752" y="17184"/>
                    <a:pt x="768" y="17183"/>
                    <a:pt x="784" y="17182"/>
                  </a:cubicBezTo>
                  <a:cubicBezTo>
                    <a:pt x="1183" y="17167"/>
                    <a:pt x="1509" y="16827"/>
                    <a:pt x="1494" y="16428"/>
                  </a:cubicBezTo>
                  <a:cubicBezTo>
                    <a:pt x="1479" y="16251"/>
                    <a:pt x="1420" y="16103"/>
                    <a:pt x="1316" y="15984"/>
                  </a:cubicBezTo>
                  <a:lnTo>
                    <a:pt x="3505" y="13796"/>
                  </a:lnTo>
                  <a:lnTo>
                    <a:pt x="9153" y="13796"/>
                  </a:lnTo>
                  <a:lnTo>
                    <a:pt x="17034" y="5915"/>
                  </a:lnTo>
                  <a:lnTo>
                    <a:pt x="17034" y="1464"/>
                  </a:lnTo>
                  <a:cubicBezTo>
                    <a:pt x="17182" y="1435"/>
                    <a:pt x="17330" y="1361"/>
                    <a:pt x="17433" y="1243"/>
                  </a:cubicBezTo>
                  <a:cubicBezTo>
                    <a:pt x="17566" y="1095"/>
                    <a:pt x="17640" y="917"/>
                    <a:pt x="17626" y="710"/>
                  </a:cubicBezTo>
                  <a:cubicBezTo>
                    <a:pt x="17626" y="518"/>
                    <a:pt x="17537" y="341"/>
                    <a:pt x="17389" y="208"/>
                  </a:cubicBezTo>
                  <a:cubicBezTo>
                    <a:pt x="17256" y="74"/>
                    <a:pt x="17078" y="1"/>
                    <a:pt x="168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6268053" y="-1576412"/>
              <a:ext cx="2932668" cy="2765845"/>
            </a:xfrm>
            <a:custGeom>
              <a:avLst/>
              <a:gdLst/>
              <a:ahLst/>
              <a:cxnLst/>
              <a:rect l="l" t="t" r="r" b="b"/>
              <a:pathLst>
                <a:path w="42349" h="39940" extrusionOk="0">
                  <a:moveTo>
                    <a:pt x="35118" y="0"/>
                  </a:moveTo>
                  <a:cubicBezTo>
                    <a:pt x="34926" y="0"/>
                    <a:pt x="34748" y="74"/>
                    <a:pt x="34600" y="222"/>
                  </a:cubicBezTo>
                  <a:cubicBezTo>
                    <a:pt x="34305" y="518"/>
                    <a:pt x="34305" y="976"/>
                    <a:pt x="34600" y="1272"/>
                  </a:cubicBezTo>
                  <a:cubicBezTo>
                    <a:pt x="34748" y="1420"/>
                    <a:pt x="34941" y="1479"/>
                    <a:pt x="35133" y="1479"/>
                  </a:cubicBezTo>
                  <a:lnTo>
                    <a:pt x="35133" y="7586"/>
                  </a:lnTo>
                  <a:lnTo>
                    <a:pt x="33994" y="8724"/>
                  </a:lnTo>
                  <a:lnTo>
                    <a:pt x="33994" y="8902"/>
                  </a:lnTo>
                  <a:lnTo>
                    <a:pt x="26601" y="16310"/>
                  </a:lnTo>
                  <a:lnTo>
                    <a:pt x="21544" y="16310"/>
                  </a:lnTo>
                  <a:lnTo>
                    <a:pt x="17419" y="20435"/>
                  </a:lnTo>
                  <a:lnTo>
                    <a:pt x="17419" y="31318"/>
                  </a:lnTo>
                  <a:lnTo>
                    <a:pt x="12953" y="35783"/>
                  </a:lnTo>
                  <a:lnTo>
                    <a:pt x="4037" y="35783"/>
                  </a:lnTo>
                  <a:lnTo>
                    <a:pt x="1198" y="38622"/>
                  </a:lnTo>
                  <a:cubicBezTo>
                    <a:pt x="1065" y="38518"/>
                    <a:pt x="888" y="38459"/>
                    <a:pt x="725" y="38459"/>
                  </a:cubicBezTo>
                  <a:cubicBezTo>
                    <a:pt x="518" y="38474"/>
                    <a:pt x="341" y="38563"/>
                    <a:pt x="208" y="38696"/>
                  </a:cubicBezTo>
                  <a:cubicBezTo>
                    <a:pt x="75" y="38844"/>
                    <a:pt x="1" y="39036"/>
                    <a:pt x="16" y="39228"/>
                  </a:cubicBezTo>
                  <a:cubicBezTo>
                    <a:pt x="16" y="39420"/>
                    <a:pt x="89" y="39598"/>
                    <a:pt x="223" y="39731"/>
                  </a:cubicBezTo>
                  <a:cubicBezTo>
                    <a:pt x="237" y="39731"/>
                    <a:pt x="237" y="39746"/>
                    <a:pt x="252" y="39746"/>
                  </a:cubicBezTo>
                  <a:cubicBezTo>
                    <a:pt x="387" y="39868"/>
                    <a:pt x="548" y="39940"/>
                    <a:pt x="733" y="39940"/>
                  </a:cubicBezTo>
                  <a:cubicBezTo>
                    <a:pt x="750" y="39940"/>
                    <a:pt x="767" y="39939"/>
                    <a:pt x="784" y="39938"/>
                  </a:cubicBezTo>
                  <a:cubicBezTo>
                    <a:pt x="977" y="39938"/>
                    <a:pt x="1154" y="39849"/>
                    <a:pt x="1287" y="39701"/>
                  </a:cubicBezTo>
                  <a:cubicBezTo>
                    <a:pt x="1420" y="39568"/>
                    <a:pt x="1494" y="39376"/>
                    <a:pt x="1494" y="39169"/>
                  </a:cubicBezTo>
                  <a:cubicBezTo>
                    <a:pt x="1479" y="39036"/>
                    <a:pt x="1435" y="38888"/>
                    <a:pt x="1346" y="38770"/>
                  </a:cubicBezTo>
                  <a:lnTo>
                    <a:pt x="4126" y="36005"/>
                  </a:lnTo>
                  <a:lnTo>
                    <a:pt x="13042" y="36005"/>
                  </a:lnTo>
                  <a:lnTo>
                    <a:pt x="17641" y="31406"/>
                  </a:lnTo>
                  <a:lnTo>
                    <a:pt x="17641" y="20524"/>
                  </a:lnTo>
                  <a:lnTo>
                    <a:pt x="21633" y="16517"/>
                  </a:lnTo>
                  <a:lnTo>
                    <a:pt x="26690" y="16517"/>
                  </a:lnTo>
                  <a:lnTo>
                    <a:pt x="33994" y="9212"/>
                  </a:lnTo>
                  <a:lnTo>
                    <a:pt x="33994" y="12125"/>
                  </a:lnTo>
                  <a:lnTo>
                    <a:pt x="38016" y="12125"/>
                  </a:lnTo>
                  <a:lnTo>
                    <a:pt x="42171" y="7970"/>
                  </a:lnTo>
                  <a:lnTo>
                    <a:pt x="42348" y="7793"/>
                  </a:lnTo>
                  <a:cubicBezTo>
                    <a:pt x="42289" y="7748"/>
                    <a:pt x="42245" y="7689"/>
                    <a:pt x="42186" y="7645"/>
                  </a:cubicBezTo>
                  <a:lnTo>
                    <a:pt x="37913" y="11903"/>
                  </a:lnTo>
                  <a:lnTo>
                    <a:pt x="34216" y="11903"/>
                  </a:lnTo>
                  <a:lnTo>
                    <a:pt x="34216" y="9005"/>
                  </a:lnTo>
                  <a:lnTo>
                    <a:pt x="35355" y="7867"/>
                  </a:lnTo>
                  <a:lnTo>
                    <a:pt x="35355" y="7689"/>
                  </a:lnTo>
                  <a:lnTo>
                    <a:pt x="39598" y="3446"/>
                  </a:lnTo>
                  <a:cubicBezTo>
                    <a:pt x="39569" y="3372"/>
                    <a:pt x="39539" y="3298"/>
                    <a:pt x="39509" y="3224"/>
                  </a:cubicBezTo>
                  <a:lnTo>
                    <a:pt x="38874" y="3845"/>
                  </a:lnTo>
                  <a:lnTo>
                    <a:pt x="35355" y="7379"/>
                  </a:lnTo>
                  <a:lnTo>
                    <a:pt x="35355" y="1449"/>
                  </a:lnTo>
                  <a:cubicBezTo>
                    <a:pt x="35458" y="1405"/>
                    <a:pt x="35562" y="1346"/>
                    <a:pt x="35650" y="1272"/>
                  </a:cubicBezTo>
                  <a:cubicBezTo>
                    <a:pt x="35931" y="976"/>
                    <a:pt x="35931" y="518"/>
                    <a:pt x="35650" y="222"/>
                  </a:cubicBezTo>
                  <a:cubicBezTo>
                    <a:pt x="35502" y="74"/>
                    <a:pt x="35310" y="0"/>
                    <a:pt x="3511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5665649" y="54657"/>
              <a:ext cx="1103914" cy="682043"/>
            </a:xfrm>
            <a:custGeom>
              <a:avLst/>
              <a:gdLst/>
              <a:ahLst/>
              <a:cxnLst/>
              <a:rect l="l" t="t" r="r" b="b"/>
              <a:pathLst>
                <a:path w="15941" h="9849" extrusionOk="0">
                  <a:moveTo>
                    <a:pt x="15156" y="1"/>
                  </a:moveTo>
                  <a:cubicBezTo>
                    <a:pt x="14757" y="15"/>
                    <a:pt x="14432" y="356"/>
                    <a:pt x="14447" y="755"/>
                  </a:cubicBezTo>
                  <a:cubicBezTo>
                    <a:pt x="14461" y="903"/>
                    <a:pt x="14506" y="1036"/>
                    <a:pt x="14595" y="1154"/>
                  </a:cubicBezTo>
                  <a:lnTo>
                    <a:pt x="9567" y="6166"/>
                  </a:lnTo>
                  <a:lnTo>
                    <a:pt x="3461" y="6166"/>
                  </a:lnTo>
                  <a:lnTo>
                    <a:pt x="1139" y="8488"/>
                  </a:lnTo>
                  <a:cubicBezTo>
                    <a:pt x="1036" y="8410"/>
                    <a:pt x="910" y="8367"/>
                    <a:pt x="772" y="8367"/>
                  </a:cubicBezTo>
                  <a:cubicBezTo>
                    <a:pt x="751" y="8367"/>
                    <a:pt x="731" y="8368"/>
                    <a:pt x="710" y="8370"/>
                  </a:cubicBezTo>
                  <a:cubicBezTo>
                    <a:pt x="518" y="8370"/>
                    <a:pt x="341" y="8458"/>
                    <a:pt x="208" y="8606"/>
                  </a:cubicBezTo>
                  <a:cubicBezTo>
                    <a:pt x="60" y="8754"/>
                    <a:pt x="1" y="8932"/>
                    <a:pt x="1" y="9139"/>
                  </a:cubicBezTo>
                  <a:cubicBezTo>
                    <a:pt x="15" y="9316"/>
                    <a:pt x="89" y="9493"/>
                    <a:pt x="222" y="9626"/>
                  </a:cubicBezTo>
                  <a:cubicBezTo>
                    <a:pt x="222" y="9641"/>
                    <a:pt x="237" y="9641"/>
                    <a:pt x="237" y="9641"/>
                  </a:cubicBezTo>
                  <a:cubicBezTo>
                    <a:pt x="385" y="9789"/>
                    <a:pt x="577" y="9848"/>
                    <a:pt x="769" y="9848"/>
                  </a:cubicBezTo>
                  <a:cubicBezTo>
                    <a:pt x="962" y="9833"/>
                    <a:pt x="1154" y="9760"/>
                    <a:pt x="1287" y="9612"/>
                  </a:cubicBezTo>
                  <a:cubicBezTo>
                    <a:pt x="1420" y="9464"/>
                    <a:pt x="1494" y="9272"/>
                    <a:pt x="1479" y="9079"/>
                  </a:cubicBezTo>
                  <a:cubicBezTo>
                    <a:pt x="1479" y="8917"/>
                    <a:pt x="1405" y="8754"/>
                    <a:pt x="1302" y="8636"/>
                  </a:cubicBezTo>
                  <a:lnTo>
                    <a:pt x="3549" y="6388"/>
                  </a:lnTo>
                  <a:lnTo>
                    <a:pt x="9656" y="6388"/>
                  </a:lnTo>
                  <a:lnTo>
                    <a:pt x="14742" y="1317"/>
                  </a:lnTo>
                  <a:cubicBezTo>
                    <a:pt x="14862" y="1410"/>
                    <a:pt x="15017" y="1467"/>
                    <a:pt x="15165" y="1467"/>
                  </a:cubicBezTo>
                  <a:cubicBezTo>
                    <a:pt x="15182" y="1467"/>
                    <a:pt x="15199" y="1466"/>
                    <a:pt x="15216" y="1464"/>
                  </a:cubicBezTo>
                  <a:cubicBezTo>
                    <a:pt x="15630" y="1450"/>
                    <a:pt x="15940" y="1110"/>
                    <a:pt x="15925" y="710"/>
                  </a:cubicBezTo>
                  <a:cubicBezTo>
                    <a:pt x="15911" y="311"/>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5549936" y="-1576397"/>
              <a:ext cx="2544591" cy="2013098"/>
            </a:xfrm>
            <a:custGeom>
              <a:avLst/>
              <a:gdLst/>
              <a:ahLst/>
              <a:cxnLst/>
              <a:rect l="l" t="t" r="r" b="b"/>
              <a:pathLst>
                <a:path w="36745" h="29070" extrusionOk="0">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5314425" y="-1794526"/>
              <a:ext cx="2281441" cy="2008042"/>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5459845" y="-403000"/>
              <a:ext cx="893948" cy="606353"/>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5530478" y="-1771952"/>
              <a:ext cx="2374582" cy="2059218"/>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5786487" y="-331328"/>
              <a:ext cx="304146" cy="102421"/>
            </a:xfrm>
            <a:custGeom>
              <a:avLst/>
              <a:gdLst/>
              <a:ahLst/>
              <a:cxnLst/>
              <a:rect l="l" t="t" r="r" b="b"/>
              <a:pathLst>
                <a:path w="4392" h="1479" extrusionOk="0">
                  <a:moveTo>
                    <a:pt x="725" y="0"/>
                  </a:moveTo>
                  <a:cubicBezTo>
                    <a:pt x="311" y="15"/>
                    <a:pt x="0" y="355"/>
                    <a:pt x="15" y="769"/>
                  </a:cubicBezTo>
                  <a:cubicBezTo>
                    <a:pt x="15" y="961"/>
                    <a:pt x="89" y="1124"/>
                    <a:pt x="222" y="1257"/>
                  </a:cubicBezTo>
                  <a:cubicBezTo>
                    <a:pt x="237" y="1272"/>
                    <a:pt x="237" y="1272"/>
                    <a:pt x="252" y="1287"/>
                  </a:cubicBezTo>
                  <a:cubicBezTo>
                    <a:pt x="400" y="1420"/>
                    <a:pt x="577" y="1479"/>
                    <a:pt x="784" y="1479"/>
                  </a:cubicBezTo>
                  <a:cubicBezTo>
                    <a:pt x="1124" y="1464"/>
                    <a:pt x="1405" y="1213"/>
                    <a:pt x="1464" y="887"/>
                  </a:cubicBezTo>
                  <a:lnTo>
                    <a:pt x="2913" y="887"/>
                  </a:lnTo>
                  <a:cubicBezTo>
                    <a:pt x="2943" y="1035"/>
                    <a:pt x="3017" y="1168"/>
                    <a:pt x="3105" y="1257"/>
                  </a:cubicBezTo>
                  <a:cubicBezTo>
                    <a:pt x="3253" y="1405"/>
                    <a:pt x="3446" y="1479"/>
                    <a:pt x="3667" y="1479"/>
                  </a:cubicBezTo>
                  <a:cubicBezTo>
                    <a:pt x="4067" y="1464"/>
                    <a:pt x="4392" y="1124"/>
                    <a:pt x="4377" y="710"/>
                  </a:cubicBezTo>
                  <a:cubicBezTo>
                    <a:pt x="4362" y="311"/>
                    <a:pt x="4022" y="0"/>
                    <a:pt x="3638" y="0"/>
                  </a:cubicBezTo>
                  <a:lnTo>
                    <a:pt x="3608" y="0"/>
                  </a:lnTo>
                  <a:cubicBezTo>
                    <a:pt x="3224" y="15"/>
                    <a:pt x="2928" y="311"/>
                    <a:pt x="2898" y="666"/>
                  </a:cubicBezTo>
                  <a:lnTo>
                    <a:pt x="1479" y="666"/>
                  </a:lnTo>
                  <a:cubicBezTo>
                    <a:pt x="1464" y="488"/>
                    <a:pt x="1390" y="326"/>
                    <a:pt x="1257" y="192"/>
                  </a:cubicBezTo>
                  <a:cubicBezTo>
                    <a:pt x="1109" y="59"/>
                    <a:pt x="917" y="0"/>
                    <a:pt x="72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6942439" y="-874020"/>
              <a:ext cx="1205296" cy="1003571"/>
            </a:xfrm>
            <a:custGeom>
              <a:avLst/>
              <a:gdLst/>
              <a:ahLst/>
              <a:cxnLst/>
              <a:rect l="l" t="t" r="r" b="b"/>
              <a:pathLst>
                <a:path w="17405" h="14492" extrusionOk="0">
                  <a:moveTo>
                    <a:pt x="16591" y="1"/>
                  </a:moveTo>
                  <a:cubicBezTo>
                    <a:pt x="16414" y="1"/>
                    <a:pt x="16221" y="75"/>
                    <a:pt x="16074" y="208"/>
                  </a:cubicBezTo>
                  <a:cubicBezTo>
                    <a:pt x="15793" y="503"/>
                    <a:pt x="15793" y="962"/>
                    <a:pt x="16074" y="1257"/>
                  </a:cubicBezTo>
                  <a:cubicBezTo>
                    <a:pt x="16192" y="1376"/>
                    <a:pt x="16340" y="1435"/>
                    <a:pt x="16488" y="1464"/>
                  </a:cubicBezTo>
                  <a:lnTo>
                    <a:pt x="16488" y="3313"/>
                  </a:lnTo>
                  <a:lnTo>
                    <a:pt x="11179" y="8621"/>
                  </a:lnTo>
                  <a:cubicBezTo>
                    <a:pt x="11058" y="8538"/>
                    <a:pt x="10914" y="8496"/>
                    <a:pt x="10769" y="8496"/>
                  </a:cubicBezTo>
                  <a:cubicBezTo>
                    <a:pt x="10580" y="8496"/>
                    <a:pt x="10390" y="8567"/>
                    <a:pt x="10248" y="8710"/>
                  </a:cubicBezTo>
                  <a:cubicBezTo>
                    <a:pt x="10115" y="8843"/>
                    <a:pt x="10041" y="9020"/>
                    <a:pt x="10041" y="9198"/>
                  </a:cubicBezTo>
                  <a:lnTo>
                    <a:pt x="5058" y="9272"/>
                  </a:lnTo>
                  <a:lnTo>
                    <a:pt x="1184" y="13160"/>
                  </a:lnTo>
                  <a:cubicBezTo>
                    <a:pt x="1064" y="13067"/>
                    <a:pt x="921" y="13010"/>
                    <a:pt x="765" y="13010"/>
                  </a:cubicBezTo>
                  <a:cubicBezTo>
                    <a:pt x="747" y="13010"/>
                    <a:pt x="729" y="13011"/>
                    <a:pt x="711" y="13012"/>
                  </a:cubicBezTo>
                  <a:cubicBezTo>
                    <a:pt x="518" y="13012"/>
                    <a:pt x="326" y="13101"/>
                    <a:pt x="193" y="13249"/>
                  </a:cubicBezTo>
                  <a:cubicBezTo>
                    <a:pt x="60" y="13397"/>
                    <a:pt x="1" y="13574"/>
                    <a:pt x="1" y="13781"/>
                  </a:cubicBezTo>
                  <a:cubicBezTo>
                    <a:pt x="16" y="13959"/>
                    <a:pt x="90" y="14136"/>
                    <a:pt x="223" y="14269"/>
                  </a:cubicBezTo>
                  <a:cubicBezTo>
                    <a:pt x="223" y="14269"/>
                    <a:pt x="238" y="14284"/>
                    <a:pt x="238" y="14284"/>
                  </a:cubicBezTo>
                  <a:cubicBezTo>
                    <a:pt x="385" y="14417"/>
                    <a:pt x="578" y="14491"/>
                    <a:pt x="770" y="14491"/>
                  </a:cubicBezTo>
                  <a:cubicBezTo>
                    <a:pt x="1184" y="14476"/>
                    <a:pt x="1494" y="14121"/>
                    <a:pt x="1480" y="13722"/>
                  </a:cubicBezTo>
                  <a:cubicBezTo>
                    <a:pt x="1480" y="13574"/>
                    <a:pt x="1420" y="13426"/>
                    <a:pt x="1347" y="13308"/>
                  </a:cubicBezTo>
                  <a:lnTo>
                    <a:pt x="5161" y="9493"/>
                  </a:lnTo>
                  <a:lnTo>
                    <a:pt x="10070" y="9419"/>
                  </a:lnTo>
                  <a:cubicBezTo>
                    <a:pt x="10100" y="9538"/>
                    <a:pt x="10159" y="9656"/>
                    <a:pt x="10248" y="9759"/>
                  </a:cubicBezTo>
                  <a:cubicBezTo>
                    <a:pt x="10396" y="9900"/>
                    <a:pt x="10584" y="9970"/>
                    <a:pt x="10773" y="9970"/>
                  </a:cubicBezTo>
                  <a:cubicBezTo>
                    <a:pt x="10961" y="9970"/>
                    <a:pt x="11150" y="9900"/>
                    <a:pt x="11298" y="9759"/>
                  </a:cubicBezTo>
                  <a:cubicBezTo>
                    <a:pt x="11564" y="9479"/>
                    <a:pt x="11579" y="9065"/>
                    <a:pt x="11342" y="8769"/>
                  </a:cubicBezTo>
                  <a:lnTo>
                    <a:pt x="16709" y="3401"/>
                  </a:lnTo>
                  <a:lnTo>
                    <a:pt x="16709" y="1464"/>
                  </a:lnTo>
                  <a:cubicBezTo>
                    <a:pt x="16857" y="1435"/>
                    <a:pt x="17005" y="1376"/>
                    <a:pt x="17123" y="1257"/>
                  </a:cubicBezTo>
                  <a:cubicBezTo>
                    <a:pt x="17404" y="962"/>
                    <a:pt x="17404" y="503"/>
                    <a:pt x="17123" y="208"/>
                  </a:cubicBezTo>
                  <a:cubicBezTo>
                    <a:pt x="16976" y="75"/>
                    <a:pt x="16783" y="1"/>
                    <a:pt x="1659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446;p31">
            <a:extLst>
              <a:ext uri="{FF2B5EF4-FFF2-40B4-BE49-F238E27FC236}">
                <a16:creationId xmlns:a16="http://schemas.microsoft.com/office/drawing/2014/main" id="{BF037FEB-E855-488E-8726-98E83862C327}"/>
              </a:ext>
            </a:extLst>
          </p:cNvPr>
          <p:cNvGrpSpPr/>
          <p:nvPr/>
        </p:nvGrpSpPr>
        <p:grpSpPr>
          <a:xfrm>
            <a:off x="2068700" y="3754267"/>
            <a:ext cx="5006600" cy="2547208"/>
            <a:chOff x="1977334" y="3761457"/>
            <a:chExt cx="5006600" cy="2547208"/>
          </a:xfrm>
        </p:grpSpPr>
        <p:sp>
          <p:nvSpPr>
            <p:cNvPr id="27" name="Google Shape;447;p31">
              <a:extLst>
                <a:ext uri="{FF2B5EF4-FFF2-40B4-BE49-F238E27FC236}">
                  <a16:creationId xmlns:a16="http://schemas.microsoft.com/office/drawing/2014/main" id="{E3C3F375-1D1E-4358-B619-DC13A0CD0568}"/>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448;p31">
              <a:extLst>
                <a:ext uri="{FF2B5EF4-FFF2-40B4-BE49-F238E27FC236}">
                  <a16:creationId xmlns:a16="http://schemas.microsoft.com/office/drawing/2014/main" id="{4AC2AE16-E7B5-4110-9429-32A23D2D3378}"/>
                </a:ext>
              </a:extLst>
            </p:cNvPr>
            <p:cNvGrpSpPr/>
            <p:nvPr/>
          </p:nvGrpSpPr>
          <p:grpSpPr>
            <a:xfrm>
              <a:off x="4400671" y="3821498"/>
              <a:ext cx="2583262" cy="2084187"/>
              <a:chOff x="4400671" y="3821498"/>
              <a:chExt cx="2583262" cy="2084187"/>
            </a:xfrm>
          </p:grpSpPr>
          <p:sp>
            <p:nvSpPr>
              <p:cNvPr id="37" name="Google Shape;449;p31">
                <a:extLst>
                  <a:ext uri="{FF2B5EF4-FFF2-40B4-BE49-F238E27FC236}">
                    <a16:creationId xmlns:a16="http://schemas.microsoft.com/office/drawing/2014/main" id="{F55805D0-2CBE-4B72-9AC5-8ACABC638B8B}"/>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0;p31">
                <a:extLst>
                  <a:ext uri="{FF2B5EF4-FFF2-40B4-BE49-F238E27FC236}">
                    <a16:creationId xmlns:a16="http://schemas.microsoft.com/office/drawing/2014/main" id="{A707110A-5E6E-482B-AB4F-6B90580618F0}"/>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p31">
                <a:extLst>
                  <a:ext uri="{FF2B5EF4-FFF2-40B4-BE49-F238E27FC236}">
                    <a16:creationId xmlns:a16="http://schemas.microsoft.com/office/drawing/2014/main" id="{E1C4C274-CFC0-4F36-A254-13CC005B7EC8}"/>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2;p31">
                <a:extLst>
                  <a:ext uri="{FF2B5EF4-FFF2-40B4-BE49-F238E27FC236}">
                    <a16:creationId xmlns:a16="http://schemas.microsoft.com/office/drawing/2014/main" id="{E63BE8E3-6494-49B8-B279-504AF496D66C}"/>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3;p31">
                <a:extLst>
                  <a:ext uri="{FF2B5EF4-FFF2-40B4-BE49-F238E27FC236}">
                    <a16:creationId xmlns:a16="http://schemas.microsoft.com/office/drawing/2014/main" id="{46E4EF22-4B94-4679-96E1-DDDE74F6C2CE}"/>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54;p31">
              <a:extLst>
                <a:ext uri="{FF2B5EF4-FFF2-40B4-BE49-F238E27FC236}">
                  <a16:creationId xmlns:a16="http://schemas.microsoft.com/office/drawing/2014/main" id="{914EFF00-F4CB-49D2-B386-47798D1CFC6B}"/>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5;p31">
              <a:extLst>
                <a:ext uri="{FF2B5EF4-FFF2-40B4-BE49-F238E27FC236}">
                  <a16:creationId xmlns:a16="http://schemas.microsoft.com/office/drawing/2014/main" id="{BC0677CD-817E-4E0D-B4B1-3986CD2F9624}"/>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p31">
              <a:extLst>
                <a:ext uri="{FF2B5EF4-FFF2-40B4-BE49-F238E27FC236}">
                  <a16:creationId xmlns:a16="http://schemas.microsoft.com/office/drawing/2014/main" id="{2E79792B-3C3C-461D-9467-DE7EEB9E956D}"/>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7;p31">
              <a:extLst>
                <a:ext uri="{FF2B5EF4-FFF2-40B4-BE49-F238E27FC236}">
                  <a16:creationId xmlns:a16="http://schemas.microsoft.com/office/drawing/2014/main" id="{EEDE3686-F8BD-4054-AD69-E5F1E271D88F}"/>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8;p31">
              <a:extLst>
                <a:ext uri="{FF2B5EF4-FFF2-40B4-BE49-F238E27FC236}">
                  <a16:creationId xmlns:a16="http://schemas.microsoft.com/office/drawing/2014/main" id="{85020A21-DA27-4771-9D00-1E54518B0563}"/>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9;p31">
              <a:extLst>
                <a:ext uri="{FF2B5EF4-FFF2-40B4-BE49-F238E27FC236}">
                  <a16:creationId xmlns:a16="http://schemas.microsoft.com/office/drawing/2014/main" id="{C7466EC1-1688-4843-A759-39B9E6DD6D56}"/>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0;p31">
              <a:extLst>
                <a:ext uri="{FF2B5EF4-FFF2-40B4-BE49-F238E27FC236}">
                  <a16:creationId xmlns:a16="http://schemas.microsoft.com/office/drawing/2014/main" id="{DEE39460-B692-49E7-BE3D-AB5FA16B5188}"/>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1;p31">
              <a:extLst>
                <a:ext uri="{FF2B5EF4-FFF2-40B4-BE49-F238E27FC236}">
                  <a16:creationId xmlns:a16="http://schemas.microsoft.com/office/drawing/2014/main" id="{7FDFEC7A-0220-4304-A5EA-A03D716B04D2}"/>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37;p31">
            <a:extLst>
              <a:ext uri="{FF2B5EF4-FFF2-40B4-BE49-F238E27FC236}">
                <a16:creationId xmlns:a16="http://schemas.microsoft.com/office/drawing/2014/main" id="{66773185-E687-4F65-AAF6-C28CF08ECAD5}"/>
              </a:ext>
            </a:extLst>
          </p:cNvPr>
          <p:cNvSpPr txBox="1">
            <a:spLocks noGrp="1"/>
          </p:cNvSpPr>
          <p:nvPr>
            <p:ph type="title"/>
          </p:nvPr>
        </p:nvSpPr>
        <p:spPr>
          <a:xfrm>
            <a:off x="1494586" y="1912626"/>
            <a:ext cx="5994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dirty="0"/>
              <a:t>CONCLUSION </a:t>
            </a:r>
          </a:p>
        </p:txBody>
      </p:sp>
    </p:spTree>
    <p:extLst>
      <p:ext uri="{BB962C8B-B14F-4D97-AF65-F5344CB8AC3E}">
        <p14:creationId xmlns:p14="http://schemas.microsoft.com/office/powerpoint/2010/main" val="287917362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0AE9C-57A7-41A7-AFC6-956893935540}"/>
              </a:ext>
            </a:extLst>
          </p:cNvPr>
          <p:cNvSpPr txBox="1"/>
          <p:nvPr/>
        </p:nvSpPr>
        <p:spPr>
          <a:xfrm>
            <a:off x="799138" y="1304480"/>
            <a:ext cx="7991395" cy="2862322"/>
          </a:xfrm>
          <a:prstGeom prst="rect">
            <a:avLst/>
          </a:prstGeom>
          <a:noFill/>
        </p:spPr>
        <p:txBody>
          <a:bodyPr wrap="square">
            <a:spAutoFit/>
          </a:bodyPr>
          <a:lstStyle/>
          <a:p>
            <a:r>
              <a:rPr lang="en-US" sz="1800" b="1" dirty="0">
                <a:solidFill>
                  <a:schemeClr val="tx1"/>
                </a:solidFill>
                <a:latin typeface="Baskerville Old Face" panose="02020602080505020303" pitchFamily="18" charset="0"/>
              </a:rPr>
              <a:t>This project demonstrates the application of various machine learning models to predict earthquake magnitudes using USGS data. Complex models like Neural Networks, Random Forest, and Gradient Boosting outperform simpler ones such as Logistic Regression and Decision Tree. The project emphasizes the importance of data preprocessing, model selection, and thorough evaluation.</a:t>
            </a:r>
          </a:p>
          <a:p>
            <a:endParaRPr lang="en-US" sz="1800" b="1" dirty="0">
              <a:solidFill>
                <a:schemeClr val="tx1"/>
              </a:solidFill>
              <a:latin typeface="Baskerville Old Face" panose="02020602080505020303" pitchFamily="18" charset="0"/>
            </a:endParaRPr>
          </a:p>
          <a:p>
            <a:r>
              <a:rPr lang="en-US" sz="1800" b="1" dirty="0">
                <a:solidFill>
                  <a:schemeClr val="tx1"/>
                </a:solidFill>
                <a:latin typeface="Baskerville Old Face" panose="02020602080505020303" pitchFamily="18" charset="0"/>
              </a:rPr>
              <a:t>Future work includes exploring additional features, advanced neural network architectures, hyperparameter tuning, and incorporating domain-specific knowledge and real-time data. The team also plans to implement deployment strategies for real-world application.</a:t>
            </a:r>
          </a:p>
        </p:txBody>
      </p:sp>
      <p:sp>
        <p:nvSpPr>
          <p:cNvPr id="6" name="Title 1">
            <a:extLst>
              <a:ext uri="{FF2B5EF4-FFF2-40B4-BE49-F238E27FC236}">
                <a16:creationId xmlns:a16="http://schemas.microsoft.com/office/drawing/2014/main" id="{CABF229B-07D9-4A70-93DF-15F9FE31FC28}"/>
              </a:ext>
            </a:extLst>
          </p:cNvPr>
          <p:cNvSpPr txBox="1">
            <a:spLocks/>
          </p:cNvSpPr>
          <p:nvPr/>
        </p:nvSpPr>
        <p:spPr>
          <a:xfrm>
            <a:off x="799138" y="360949"/>
            <a:ext cx="5957327" cy="708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2700"/>
              <a:buFont typeface="Alata"/>
              <a:buNone/>
              <a:defRPr sz="3600" b="1">
                <a:solidFill>
                  <a:schemeClr val="dk1"/>
                </a:solidFill>
                <a:latin typeface="Britannic Bold" panose="020B0903060703020204" pitchFamily="34" charset="0"/>
                <a:ea typeface="Alata"/>
                <a:cs typeface="Alata"/>
                <a:sym typeface="Alata"/>
              </a:defRPr>
            </a:lvl1pPr>
            <a:lvl2pPr algn="ctr">
              <a:buClr>
                <a:schemeClr val="dk1"/>
              </a:buClr>
              <a:buSzPts val="3600"/>
              <a:buFont typeface="Alata"/>
              <a:buNone/>
              <a:defRPr sz="3600" b="1">
                <a:solidFill>
                  <a:schemeClr val="dk1"/>
                </a:solidFill>
                <a:latin typeface="Alata"/>
                <a:ea typeface="Alata"/>
                <a:cs typeface="Alata"/>
                <a:sym typeface="Alata"/>
              </a:defRPr>
            </a:lvl2pPr>
            <a:lvl3pPr algn="ctr">
              <a:buClr>
                <a:schemeClr val="dk1"/>
              </a:buClr>
              <a:buSzPts val="3600"/>
              <a:buFont typeface="Alata"/>
              <a:buNone/>
              <a:defRPr sz="3600" b="1">
                <a:solidFill>
                  <a:schemeClr val="dk1"/>
                </a:solidFill>
                <a:latin typeface="Alata"/>
                <a:ea typeface="Alata"/>
                <a:cs typeface="Alata"/>
                <a:sym typeface="Alata"/>
              </a:defRPr>
            </a:lvl3pPr>
            <a:lvl4pPr algn="ctr">
              <a:buClr>
                <a:schemeClr val="dk1"/>
              </a:buClr>
              <a:buSzPts val="3600"/>
              <a:buFont typeface="Alata"/>
              <a:buNone/>
              <a:defRPr sz="3600" b="1">
                <a:solidFill>
                  <a:schemeClr val="dk1"/>
                </a:solidFill>
                <a:latin typeface="Alata"/>
                <a:ea typeface="Alata"/>
                <a:cs typeface="Alata"/>
                <a:sym typeface="Alata"/>
              </a:defRPr>
            </a:lvl4pPr>
            <a:lvl5pPr algn="ctr">
              <a:buClr>
                <a:schemeClr val="dk1"/>
              </a:buClr>
              <a:buSzPts val="3600"/>
              <a:buFont typeface="Alata"/>
              <a:buNone/>
              <a:defRPr sz="3600" b="1">
                <a:solidFill>
                  <a:schemeClr val="dk1"/>
                </a:solidFill>
                <a:latin typeface="Alata"/>
                <a:ea typeface="Alata"/>
                <a:cs typeface="Alata"/>
                <a:sym typeface="Alata"/>
              </a:defRPr>
            </a:lvl5pPr>
            <a:lvl6pPr algn="ctr">
              <a:buClr>
                <a:schemeClr val="dk1"/>
              </a:buClr>
              <a:buSzPts val="3600"/>
              <a:buFont typeface="Alata"/>
              <a:buNone/>
              <a:defRPr sz="3600" b="1">
                <a:solidFill>
                  <a:schemeClr val="dk1"/>
                </a:solidFill>
                <a:latin typeface="Alata"/>
                <a:ea typeface="Alata"/>
                <a:cs typeface="Alata"/>
                <a:sym typeface="Alata"/>
              </a:defRPr>
            </a:lvl6pPr>
            <a:lvl7pPr algn="ctr">
              <a:buClr>
                <a:schemeClr val="dk1"/>
              </a:buClr>
              <a:buSzPts val="3600"/>
              <a:buFont typeface="Alata"/>
              <a:buNone/>
              <a:defRPr sz="3600" b="1">
                <a:solidFill>
                  <a:schemeClr val="dk1"/>
                </a:solidFill>
                <a:latin typeface="Alata"/>
                <a:ea typeface="Alata"/>
                <a:cs typeface="Alata"/>
                <a:sym typeface="Alata"/>
              </a:defRPr>
            </a:lvl7pPr>
            <a:lvl8pPr algn="ctr">
              <a:buClr>
                <a:schemeClr val="dk1"/>
              </a:buClr>
              <a:buSzPts val="3600"/>
              <a:buFont typeface="Alata"/>
              <a:buNone/>
              <a:defRPr sz="3600" b="1">
                <a:solidFill>
                  <a:schemeClr val="dk1"/>
                </a:solidFill>
                <a:latin typeface="Alata"/>
                <a:ea typeface="Alata"/>
                <a:cs typeface="Alata"/>
                <a:sym typeface="Alata"/>
              </a:defRPr>
            </a:lvl8pPr>
            <a:lvl9pPr algn="ctr">
              <a:buClr>
                <a:schemeClr val="dk1"/>
              </a:buClr>
              <a:buSzPts val="3600"/>
              <a:buFont typeface="Alata"/>
              <a:buNone/>
              <a:defRPr sz="3600" b="1">
                <a:solidFill>
                  <a:schemeClr val="dk1"/>
                </a:solidFill>
                <a:latin typeface="Alata"/>
                <a:ea typeface="Alata"/>
                <a:cs typeface="Alata"/>
                <a:sym typeface="Alata"/>
              </a:defRPr>
            </a:lvl9pPr>
          </a:lstStyle>
          <a:p>
            <a:r>
              <a:rPr lang="en-US" dirty="0"/>
              <a:t>Conclusion  </a:t>
            </a:r>
          </a:p>
        </p:txBody>
      </p:sp>
    </p:spTree>
    <p:extLst>
      <p:ext uri="{BB962C8B-B14F-4D97-AF65-F5344CB8AC3E}">
        <p14:creationId xmlns:p14="http://schemas.microsoft.com/office/powerpoint/2010/main" val="373085952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lt1"/>
            </a:gs>
          </a:gsLst>
          <a:path path="circle">
            <a:fillToRect l="50000" t="50000" r="50000" b="50000"/>
          </a:path>
          <a:tileRect/>
        </a:gradFill>
        <a:effectLst/>
      </p:bgPr>
    </p:bg>
    <p:spTree>
      <p:nvGrpSpPr>
        <p:cNvPr id="1" name="Shape 465"/>
        <p:cNvGrpSpPr/>
        <p:nvPr/>
      </p:nvGrpSpPr>
      <p:grpSpPr>
        <a:xfrm>
          <a:off x="0" y="0"/>
          <a:ext cx="0" cy="0"/>
          <a:chOff x="0" y="0"/>
          <a:chExt cx="0" cy="0"/>
        </a:xfrm>
      </p:grpSpPr>
      <p:grpSp>
        <p:nvGrpSpPr>
          <p:cNvPr id="466" name="Google Shape;466;p32"/>
          <p:cNvGrpSpPr/>
          <p:nvPr/>
        </p:nvGrpSpPr>
        <p:grpSpPr>
          <a:xfrm>
            <a:off x="5179960" y="1767293"/>
            <a:ext cx="4169539" cy="3376198"/>
            <a:chOff x="4315222" y="2926728"/>
            <a:chExt cx="2696462" cy="2183404"/>
          </a:xfrm>
        </p:grpSpPr>
        <p:sp>
          <p:nvSpPr>
            <p:cNvPr id="467" name="Google Shape;467;p32"/>
            <p:cNvSpPr/>
            <p:nvPr/>
          </p:nvSpPr>
          <p:spPr>
            <a:xfrm>
              <a:off x="5475329" y="3591899"/>
              <a:ext cx="1405680" cy="1111690"/>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6134301" y="3271172"/>
              <a:ext cx="674856" cy="657412"/>
            </a:xfrm>
            <a:custGeom>
              <a:avLst/>
              <a:gdLst/>
              <a:ahLst/>
              <a:cxnLst/>
              <a:rect l="l" t="t" r="r" b="b"/>
              <a:pathLst>
                <a:path w="17641" h="17185" extrusionOk="0">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6253655" y="3111689"/>
              <a:ext cx="470651" cy="221764"/>
            </a:xfrm>
            <a:custGeom>
              <a:avLst/>
              <a:gdLst/>
              <a:ahLst/>
              <a:cxnLst/>
              <a:rect l="l" t="t" r="r" b="b"/>
              <a:pathLst>
                <a:path w="12303" h="5797" extrusionOk="0">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6150712" y="2996275"/>
              <a:ext cx="598499" cy="533045"/>
            </a:xfrm>
            <a:custGeom>
              <a:avLst/>
              <a:gdLst/>
              <a:ahLst/>
              <a:cxnLst/>
              <a:rect l="l" t="t" r="r" b="b"/>
              <a:pathLst>
                <a:path w="15645" h="13934" extrusionOk="0">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6207291" y="3425606"/>
              <a:ext cx="610359" cy="376773"/>
            </a:xfrm>
            <a:custGeom>
              <a:avLst/>
              <a:gdLst/>
              <a:ahLst/>
              <a:cxnLst/>
              <a:rect l="l" t="t" r="r" b="b"/>
              <a:pathLst>
                <a:path w="15955" h="9849" extrusionOk="0">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6437507" y="3720319"/>
              <a:ext cx="493260" cy="334923"/>
            </a:xfrm>
            <a:custGeom>
              <a:avLst/>
              <a:gdLst/>
              <a:ahLst/>
              <a:cxnLst/>
              <a:rect l="l" t="t" r="r" b="b"/>
              <a:pathLst>
                <a:path w="12894" h="8755" extrusionOk="0">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579993" y="3673916"/>
              <a:ext cx="1311764" cy="1137704"/>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315222" y="2926728"/>
              <a:ext cx="2327664" cy="2183404"/>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750800" y="3714657"/>
              <a:ext cx="1260885" cy="1109280"/>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6582874" y="3958951"/>
              <a:ext cx="168016" cy="56694"/>
            </a:xfrm>
            <a:custGeom>
              <a:avLst/>
              <a:gdLst/>
              <a:ahLst/>
              <a:cxnLst/>
              <a:rect l="l" t="t" r="r" b="b"/>
              <a:pathLst>
                <a:path w="4392" h="1482" extrusionOk="0">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32"/>
          <p:cNvSpPr txBox="1">
            <a:spLocks noGrp="1"/>
          </p:cNvSpPr>
          <p:nvPr>
            <p:ph type="title"/>
          </p:nvPr>
        </p:nvSpPr>
        <p:spPr>
          <a:xfrm>
            <a:off x="263342" y="209425"/>
            <a:ext cx="4549500" cy="914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ritannic Bold" panose="020B0903060703020204" pitchFamily="34" charset="0"/>
              </a:rPr>
              <a:t>Earthquake Prediction Using Machine Learning </a:t>
            </a:r>
            <a:endParaRPr dirty="0">
              <a:latin typeface="Britannic Bold" panose="020B0903060703020204" pitchFamily="34" charset="0"/>
            </a:endParaRPr>
          </a:p>
        </p:txBody>
      </p:sp>
      <p:pic>
        <p:nvPicPr>
          <p:cNvPr id="479" name="Google Shape;479;p32"/>
          <p:cNvPicPr preferRelativeResize="0">
            <a:picLocks noGrp="1"/>
          </p:cNvPicPr>
          <p:nvPr>
            <p:ph type="pic" idx="2"/>
          </p:nvPr>
        </p:nvPicPr>
        <p:blipFill>
          <a:blip r:embed="rId3"/>
          <a:srcRect l="21875" r="21875"/>
          <a:stretch/>
        </p:blipFill>
        <p:spPr>
          <a:xfrm>
            <a:off x="4572000" y="742953"/>
            <a:ext cx="3657600" cy="3657600"/>
          </a:xfrm>
          <a:prstGeom prst="ellipse">
            <a:avLst/>
          </a:prstGeom>
          <a:ln w="28575" cap="flat" cmpd="sng">
            <a:solidFill>
              <a:srgbClr val="000000"/>
            </a:solidFill>
            <a:prstDash val="solid"/>
            <a:round/>
            <a:headEnd type="none" w="sm" len="sm"/>
            <a:tailEnd type="none" w="sm" len="sm"/>
          </a:ln>
        </p:spPr>
      </p:pic>
      <p:sp>
        <p:nvSpPr>
          <p:cNvPr id="20" name="TextBox 19">
            <a:extLst>
              <a:ext uri="{FF2B5EF4-FFF2-40B4-BE49-F238E27FC236}">
                <a16:creationId xmlns:a16="http://schemas.microsoft.com/office/drawing/2014/main" id="{827DEC74-2082-405C-93B3-4EA98C48BD5B}"/>
              </a:ext>
            </a:extLst>
          </p:cNvPr>
          <p:cNvSpPr txBox="1"/>
          <p:nvPr/>
        </p:nvSpPr>
        <p:spPr>
          <a:xfrm>
            <a:off x="282107" y="1344754"/>
            <a:ext cx="3861330" cy="3170099"/>
          </a:xfrm>
          <a:prstGeom prst="rect">
            <a:avLst/>
          </a:prstGeom>
          <a:noFill/>
        </p:spPr>
        <p:txBody>
          <a:bodyPr wrap="square">
            <a:spAutoFit/>
          </a:bodyPr>
          <a:lstStyle/>
          <a:p>
            <a:r>
              <a:rPr lang="en-US" sz="2000" dirty="0">
                <a:solidFill>
                  <a:schemeClr val="tx1"/>
                </a:solidFill>
                <a:latin typeface="Baskerville Old Face" panose="02020602080505020303" pitchFamily="18" charset="0"/>
              </a:rPr>
              <a:t>Earthquakes are catastrophic events that cause severe damage and loss of life. Predicting them accurately is challenging due to their complexity. This project explores using machine learning to develop a model for earthquake prediction, leveraging seismic records, geological data, and environmental factors to enhance accuracy and mitigate impacts.</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6" name="Google Shape;606;p41"/>
          <p:cNvSpPr/>
          <p:nvPr/>
        </p:nvSpPr>
        <p:spPr>
          <a:xfrm>
            <a:off x="2624661" y="2908541"/>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607" name="Google Shape;607;p41"/>
          <p:cNvGrpSpPr/>
          <p:nvPr/>
        </p:nvGrpSpPr>
        <p:grpSpPr>
          <a:xfrm>
            <a:off x="5314425" y="-1794526"/>
            <a:ext cx="3886297" cy="3026059"/>
            <a:chOff x="5314425" y="-1794526"/>
            <a:chExt cx="3886297" cy="3026059"/>
          </a:xfrm>
        </p:grpSpPr>
        <p:sp>
          <p:nvSpPr>
            <p:cNvPr id="608" name="Google Shape;608;p41"/>
            <p:cNvSpPr/>
            <p:nvPr/>
          </p:nvSpPr>
          <p:spPr>
            <a:xfrm>
              <a:off x="6756093" y="-1068536"/>
              <a:ext cx="1570798" cy="2300070"/>
            </a:xfrm>
            <a:custGeom>
              <a:avLst/>
              <a:gdLst/>
              <a:ahLst/>
              <a:cxnLst/>
              <a:rect l="l" t="t" r="r" b="b"/>
              <a:pathLst>
                <a:path w="22683" h="33214" extrusionOk="0">
                  <a:moveTo>
                    <a:pt x="21870" y="0"/>
                  </a:moveTo>
                  <a:cubicBezTo>
                    <a:pt x="21677" y="0"/>
                    <a:pt x="21485" y="74"/>
                    <a:pt x="21352" y="207"/>
                  </a:cubicBezTo>
                  <a:cubicBezTo>
                    <a:pt x="21056" y="503"/>
                    <a:pt x="21056" y="976"/>
                    <a:pt x="21352" y="1257"/>
                  </a:cubicBezTo>
                  <a:cubicBezTo>
                    <a:pt x="21470" y="1390"/>
                    <a:pt x="21648" y="1464"/>
                    <a:pt x="21811" y="1464"/>
                  </a:cubicBezTo>
                  <a:lnTo>
                    <a:pt x="21811" y="5841"/>
                  </a:lnTo>
                  <a:lnTo>
                    <a:pt x="14225" y="13426"/>
                  </a:lnTo>
                  <a:lnTo>
                    <a:pt x="8976" y="13426"/>
                  </a:lnTo>
                  <a:lnTo>
                    <a:pt x="3653" y="18749"/>
                  </a:lnTo>
                  <a:lnTo>
                    <a:pt x="3653" y="29469"/>
                  </a:lnTo>
                  <a:lnTo>
                    <a:pt x="1243" y="31879"/>
                  </a:lnTo>
                  <a:cubicBezTo>
                    <a:pt x="1118" y="31787"/>
                    <a:pt x="967" y="31742"/>
                    <a:pt x="816" y="31742"/>
                  </a:cubicBezTo>
                  <a:cubicBezTo>
                    <a:pt x="627" y="31742"/>
                    <a:pt x="436" y="31813"/>
                    <a:pt x="297" y="31953"/>
                  </a:cubicBezTo>
                  <a:cubicBezTo>
                    <a:pt x="1" y="32249"/>
                    <a:pt x="1" y="32707"/>
                    <a:pt x="297" y="33003"/>
                  </a:cubicBezTo>
                  <a:cubicBezTo>
                    <a:pt x="437" y="33143"/>
                    <a:pt x="626" y="33214"/>
                    <a:pt x="814" y="33214"/>
                  </a:cubicBezTo>
                  <a:cubicBezTo>
                    <a:pt x="1003" y="33214"/>
                    <a:pt x="1191" y="33143"/>
                    <a:pt x="1332" y="33003"/>
                  </a:cubicBezTo>
                  <a:cubicBezTo>
                    <a:pt x="1598" y="32737"/>
                    <a:pt x="1627" y="32323"/>
                    <a:pt x="1406" y="32027"/>
                  </a:cubicBezTo>
                  <a:lnTo>
                    <a:pt x="3875" y="29558"/>
                  </a:lnTo>
                  <a:lnTo>
                    <a:pt x="3875" y="18838"/>
                  </a:lnTo>
                  <a:lnTo>
                    <a:pt x="9065" y="13648"/>
                  </a:lnTo>
                  <a:lnTo>
                    <a:pt x="14314" y="13648"/>
                  </a:lnTo>
                  <a:lnTo>
                    <a:pt x="22032" y="5929"/>
                  </a:lnTo>
                  <a:lnTo>
                    <a:pt x="22032" y="1449"/>
                  </a:lnTo>
                  <a:cubicBezTo>
                    <a:pt x="22165" y="1420"/>
                    <a:pt x="22284" y="1361"/>
                    <a:pt x="22387" y="1257"/>
                  </a:cubicBezTo>
                  <a:cubicBezTo>
                    <a:pt x="22683" y="976"/>
                    <a:pt x="22683" y="503"/>
                    <a:pt x="22387" y="207"/>
                  </a:cubicBezTo>
                  <a:cubicBezTo>
                    <a:pt x="22239" y="74"/>
                    <a:pt x="22062" y="0"/>
                    <a:pt x="218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5681022" y="-174691"/>
              <a:ext cx="1221639" cy="1189992"/>
            </a:xfrm>
            <a:custGeom>
              <a:avLst/>
              <a:gdLst/>
              <a:ahLst/>
              <a:cxnLst/>
              <a:rect l="l" t="t" r="r" b="b"/>
              <a:pathLst>
                <a:path w="17641" h="17184" extrusionOk="0">
                  <a:moveTo>
                    <a:pt x="16857" y="1"/>
                  </a:moveTo>
                  <a:cubicBezTo>
                    <a:pt x="16664" y="15"/>
                    <a:pt x="16487" y="104"/>
                    <a:pt x="16354" y="237"/>
                  </a:cubicBezTo>
                  <a:cubicBezTo>
                    <a:pt x="16221" y="385"/>
                    <a:pt x="16147" y="577"/>
                    <a:pt x="16147" y="769"/>
                  </a:cubicBezTo>
                  <a:cubicBezTo>
                    <a:pt x="16162" y="962"/>
                    <a:pt x="16236" y="1139"/>
                    <a:pt x="16369" y="1272"/>
                  </a:cubicBezTo>
                  <a:cubicBezTo>
                    <a:pt x="16369" y="1272"/>
                    <a:pt x="16383" y="1287"/>
                    <a:pt x="16383" y="1287"/>
                  </a:cubicBezTo>
                  <a:cubicBezTo>
                    <a:pt x="16502" y="1390"/>
                    <a:pt x="16650" y="1464"/>
                    <a:pt x="16812" y="1479"/>
                  </a:cubicBezTo>
                  <a:lnTo>
                    <a:pt x="16812" y="5826"/>
                  </a:lnTo>
                  <a:lnTo>
                    <a:pt x="9064" y="13574"/>
                  </a:lnTo>
                  <a:lnTo>
                    <a:pt x="3416" y="13574"/>
                  </a:lnTo>
                  <a:lnTo>
                    <a:pt x="1154" y="15837"/>
                  </a:lnTo>
                  <a:cubicBezTo>
                    <a:pt x="1050" y="15759"/>
                    <a:pt x="925" y="15715"/>
                    <a:pt x="786" y="15715"/>
                  </a:cubicBezTo>
                  <a:cubicBezTo>
                    <a:pt x="766" y="15715"/>
                    <a:pt x="746" y="15716"/>
                    <a:pt x="725" y="15718"/>
                  </a:cubicBezTo>
                  <a:cubicBezTo>
                    <a:pt x="311" y="15733"/>
                    <a:pt x="0" y="16073"/>
                    <a:pt x="15" y="16472"/>
                  </a:cubicBezTo>
                  <a:cubicBezTo>
                    <a:pt x="15" y="16665"/>
                    <a:pt x="104" y="16842"/>
                    <a:pt x="222" y="16975"/>
                  </a:cubicBezTo>
                  <a:cubicBezTo>
                    <a:pt x="359" y="17098"/>
                    <a:pt x="534" y="17184"/>
                    <a:pt x="736" y="17184"/>
                  </a:cubicBezTo>
                  <a:cubicBezTo>
                    <a:pt x="752" y="17184"/>
                    <a:pt x="768" y="17183"/>
                    <a:pt x="784" y="17182"/>
                  </a:cubicBezTo>
                  <a:cubicBezTo>
                    <a:pt x="1183" y="17167"/>
                    <a:pt x="1509" y="16827"/>
                    <a:pt x="1494" y="16428"/>
                  </a:cubicBezTo>
                  <a:cubicBezTo>
                    <a:pt x="1479" y="16251"/>
                    <a:pt x="1420" y="16103"/>
                    <a:pt x="1316" y="15984"/>
                  </a:cubicBezTo>
                  <a:lnTo>
                    <a:pt x="3505" y="13796"/>
                  </a:lnTo>
                  <a:lnTo>
                    <a:pt x="9153" y="13796"/>
                  </a:lnTo>
                  <a:lnTo>
                    <a:pt x="17034" y="5915"/>
                  </a:lnTo>
                  <a:lnTo>
                    <a:pt x="17034" y="1464"/>
                  </a:lnTo>
                  <a:cubicBezTo>
                    <a:pt x="17182" y="1435"/>
                    <a:pt x="17330" y="1361"/>
                    <a:pt x="17433" y="1243"/>
                  </a:cubicBezTo>
                  <a:cubicBezTo>
                    <a:pt x="17566" y="1095"/>
                    <a:pt x="17640" y="917"/>
                    <a:pt x="17626" y="710"/>
                  </a:cubicBezTo>
                  <a:cubicBezTo>
                    <a:pt x="17626" y="518"/>
                    <a:pt x="17537" y="341"/>
                    <a:pt x="17389" y="208"/>
                  </a:cubicBezTo>
                  <a:cubicBezTo>
                    <a:pt x="17256" y="74"/>
                    <a:pt x="17078" y="1"/>
                    <a:pt x="168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6268053" y="-1576412"/>
              <a:ext cx="2932668" cy="2765845"/>
            </a:xfrm>
            <a:custGeom>
              <a:avLst/>
              <a:gdLst/>
              <a:ahLst/>
              <a:cxnLst/>
              <a:rect l="l" t="t" r="r" b="b"/>
              <a:pathLst>
                <a:path w="42349" h="39940" extrusionOk="0">
                  <a:moveTo>
                    <a:pt x="35118" y="0"/>
                  </a:moveTo>
                  <a:cubicBezTo>
                    <a:pt x="34926" y="0"/>
                    <a:pt x="34748" y="74"/>
                    <a:pt x="34600" y="222"/>
                  </a:cubicBezTo>
                  <a:cubicBezTo>
                    <a:pt x="34305" y="518"/>
                    <a:pt x="34305" y="976"/>
                    <a:pt x="34600" y="1272"/>
                  </a:cubicBezTo>
                  <a:cubicBezTo>
                    <a:pt x="34748" y="1420"/>
                    <a:pt x="34941" y="1479"/>
                    <a:pt x="35133" y="1479"/>
                  </a:cubicBezTo>
                  <a:lnTo>
                    <a:pt x="35133" y="7586"/>
                  </a:lnTo>
                  <a:lnTo>
                    <a:pt x="33994" y="8724"/>
                  </a:lnTo>
                  <a:lnTo>
                    <a:pt x="33994" y="8902"/>
                  </a:lnTo>
                  <a:lnTo>
                    <a:pt x="26601" y="16310"/>
                  </a:lnTo>
                  <a:lnTo>
                    <a:pt x="21544" y="16310"/>
                  </a:lnTo>
                  <a:lnTo>
                    <a:pt x="17419" y="20435"/>
                  </a:lnTo>
                  <a:lnTo>
                    <a:pt x="17419" y="31318"/>
                  </a:lnTo>
                  <a:lnTo>
                    <a:pt x="12953" y="35783"/>
                  </a:lnTo>
                  <a:lnTo>
                    <a:pt x="4037" y="35783"/>
                  </a:lnTo>
                  <a:lnTo>
                    <a:pt x="1198" y="38622"/>
                  </a:lnTo>
                  <a:cubicBezTo>
                    <a:pt x="1065" y="38518"/>
                    <a:pt x="888" y="38459"/>
                    <a:pt x="725" y="38459"/>
                  </a:cubicBezTo>
                  <a:cubicBezTo>
                    <a:pt x="518" y="38474"/>
                    <a:pt x="341" y="38563"/>
                    <a:pt x="208" y="38696"/>
                  </a:cubicBezTo>
                  <a:cubicBezTo>
                    <a:pt x="75" y="38844"/>
                    <a:pt x="1" y="39036"/>
                    <a:pt x="16" y="39228"/>
                  </a:cubicBezTo>
                  <a:cubicBezTo>
                    <a:pt x="16" y="39420"/>
                    <a:pt x="89" y="39598"/>
                    <a:pt x="223" y="39731"/>
                  </a:cubicBezTo>
                  <a:cubicBezTo>
                    <a:pt x="237" y="39731"/>
                    <a:pt x="237" y="39746"/>
                    <a:pt x="252" y="39746"/>
                  </a:cubicBezTo>
                  <a:cubicBezTo>
                    <a:pt x="387" y="39868"/>
                    <a:pt x="548" y="39940"/>
                    <a:pt x="733" y="39940"/>
                  </a:cubicBezTo>
                  <a:cubicBezTo>
                    <a:pt x="750" y="39940"/>
                    <a:pt x="767" y="39939"/>
                    <a:pt x="784" y="39938"/>
                  </a:cubicBezTo>
                  <a:cubicBezTo>
                    <a:pt x="977" y="39938"/>
                    <a:pt x="1154" y="39849"/>
                    <a:pt x="1287" y="39701"/>
                  </a:cubicBezTo>
                  <a:cubicBezTo>
                    <a:pt x="1420" y="39568"/>
                    <a:pt x="1494" y="39376"/>
                    <a:pt x="1494" y="39169"/>
                  </a:cubicBezTo>
                  <a:cubicBezTo>
                    <a:pt x="1479" y="39036"/>
                    <a:pt x="1435" y="38888"/>
                    <a:pt x="1346" y="38770"/>
                  </a:cubicBezTo>
                  <a:lnTo>
                    <a:pt x="4126" y="36005"/>
                  </a:lnTo>
                  <a:lnTo>
                    <a:pt x="13042" y="36005"/>
                  </a:lnTo>
                  <a:lnTo>
                    <a:pt x="17641" y="31406"/>
                  </a:lnTo>
                  <a:lnTo>
                    <a:pt x="17641" y="20524"/>
                  </a:lnTo>
                  <a:lnTo>
                    <a:pt x="21633" y="16517"/>
                  </a:lnTo>
                  <a:lnTo>
                    <a:pt x="26690" y="16517"/>
                  </a:lnTo>
                  <a:lnTo>
                    <a:pt x="33994" y="9212"/>
                  </a:lnTo>
                  <a:lnTo>
                    <a:pt x="33994" y="12125"/>
                  </a:lnTo>
                  <a:lnTo>
                    <a:pt x="38016" y="12125"/>
                  </a:lnTo>
                  <a:lnTo>
                    <a:pt x="42171" y="7970"/>
                  </a:lnTo>
                  <a:lnTo>
                    <a:pt x="42348" y="7793"/>
                  </a:lnTo>
                  <a:cubicBezTo>
                    <a:pt x="42289" y="7748"/>
                    <a:pt x="42245" y="7689"/>
                    <a:pt x="42186" y="7645"/>
                  </a:cubicBezTo>
                  <a:lnTo>
                    <a:pt x="37913" y="11903"/>
                  </a:lnTo>
                  <a:lnTo>
                    <a:pt x="34216" y="11903"/>
                  </a:lnTo>
                  <a:lnTo>
                    <a:pt x="34216" y="9005"/>
                  </a:lnTo>
                  <a:lnTo>
                    <a:pt x="35355" y="7867"/>
                  </a:lnTo>
                  <a:lnTo>
                    <a:pt x="35355" y="7689"/>
                  </a:lnTo>
                  <a:lnTo>
                    <a:pt x="39598" y="3446"/>
                  </a:lnTo>
                  <a:cubicBezTo>
                    <a:pt x="39569" y="3372"/>
                    <a:pt x="39539" y="3298"/>
                    <a:pt x="39509" y="3224"/>
                  </a:cubicBezTo>
                  <a:lnTo>
                    <a:pt x="38874" y="3845"/>
                  </a:lnTo>
                  <a:lnTo>
                    <a:pt x="35355" y="7379"/>
                  </a:lnTo>
                  <a:lnTo>
                    <a:pt x="35355" y="1449"/>
                  </a:lnTo>
                  <a:cubicBezTo>
                    <a:pt x="35458" y="1405"/>
                    <a:pt x="35562" y="1346"/>
                    <a:pt x="35650" y="1272"/>
                  </a:cubicBezTo>
                  <a:cubicBezTo>
                    <a:pt x="35931" y="976"/>
                    <a:pt x="35931" y="518"/>
                    <a:pt x="35650" y="222"/>
                  </a:cubicBezTo>
                  <a:cubicBezTo>
                    <a:pt x="35502" y="74"/>
                    <a:pt x="35310" y="0"/>
                    <a:pt x="3511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5665649" y="54657"/>
              <a:ext cx="1103914" cy="682043"/>
            </a:xfrm>
            <a:custGeom>
              <a:avLst/>
              <a:gdLst/>
              <a:ahLst/>
              <a:cxnLst/>
              <a:rect l="l" t="t" r="r" b="b"/>
              <a:pathLst>
                <a:path w="15941" h="9849" extrusionOk="0">
                  <a:moveTo>
                    <a:pt x="15156" y="1"/>
                  </a:moveTo>
                  <a:cubicBezTo>
                    <a:pt x="14757" y="15"/>
                    <a:pt x="14432" y="356"/>
                    <a:pt x="14447" y="755"/>
                  </a:cubicBezTo>
                  <a:cubicBezTo>
                    <a:pt x="14461" y="903"/>
                    <a:pt x="14506" y="1036"/>
                    <a:pt x="14595" y="1154"/>
                  </a:cubicBezTo>
                  <a:lnTo>
                    <a:pt x="9567" y="6166"/>
                  </a:lnTo>
                  <a:lnTo>
                    <a:pt x="3461" y="6166"/>
                  </a:lnTo>
                  <a:lnTo>
                    <a:pt x="1139" y="8488"/>
                  </a:lnTo>
                  <a:cubicBezTo>
                    <a:pt x="1036" y="8410"/>
                    <a:pt x="910" y="8367"/>
                    <a:pt x="772" y="8367"/>
                  </a:cubicBezTo>
                  <a:cubicBezTo>
                    <a:pt x="751" y="8367"/>
                    <a:pt x="731" y="8368"/>
                    <a:pt x="710" y="8370"/>
                  </a:cubicBezTo>
                  <a:cubicBezTo>
                    <a:pt x="518" y="8370"/>
                    <a:pt x="341" y="8458"/>
                    <a:pt x="208" y="8606"/>
                  </a:cubicBezTo>
                  <a:cubicBezTo>
                    <a:pt x="60" y="8754"/>
                    <a:pt x="1" y="8932"/>
                    <a:pt x="1" y="9139"/>
                  </a:cubicBezTo>
                  <a:cubicBezTo>
                    <a:pt x="15" y="9316"/>
                    <a:pt x="89" y="9493"/>
                    <a:pt x="222" y="9626"/>
                  </a:cubicBezTo>
                  <a:cubicBezTo>
                    <a:pt x="222" y="9641"/>
                    <a:pt x="237" y="9641"/>
                    <a:pt x="237" y="9641"/>
                  </a:cubicBezTo>
                  <a:cubicBezTo>
                    <a:pt x="385" y="9789"/>
                    <a:pt x="577" y="9848"/>
                    <a:pt x="769" y="9848"/>
                  </a:cubicBezTo>
                  <a:cubicBezTo>
                    <a:pt x="962" y="9833"/>
                    <a:pt x="1154" y="9760"/>
                    <a:pt x="1287" y="9612"/>
                  </a:cubicBezTo>
                  <a:cubicBezTo>
                    <a:pt x="1420" y="9464"/>
                    <a:pt x="1494" y="9272"/>
                    <a:pt x="1479" y="9079"/>
                  </a:cubicBezTo>
                  <a:cubicBezTo>
                    <a:pt x="1479" y="8917"/>
                    <a:pt x="1405" y="8754"/>
                    <a:pt x="1302" y="8636"/>
                  </a:cubicBezTo>
                  <a:lnTo>
                    <a:pt x="3549" y="6388"/>
                  </a:lnTo>
                  <a:lnTo>
                    <a:pt x="9656" y="6388"/>
                  </a:lnTo>
                  <a:lnTo>
                    <a:pt x="14742" y="1317"/>
                  </a:lnTo>
                  <a:cubicBezTo>
                    <a:pt x="14862" y="1410"/>
                    <a:pt x="15017" y="1467"/>
                    <a:pt x="15165" y="1467"/>
                  </a:cubicBezTo>
                  <a:cubicBezTo>
                    <a:pt x="15182" y="1467"/>
                    <a:pt x="15199" y="1466"/>
                    <a:pt x="15216" y="1464"/>
                  </a:cubicBezTo>
                  <a:cubicBezTo>
                    <a:pt x="15630" y="1450"/>
                    <a:pt x="15940" y="1110"/>
                    <a:pt x="15925" y="710"/>
                  </a:cubicBezTo>
                  <a:cubicBezTo>
                    <a:pt x="15911" y="311"/>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5549936" y="-1576397"/>
              <a:ext cx="2544591" cy="2013098"/>
            </a:xfrm>
            <a:custGeom>
              <a:avLst/>
              <a:gdLst/>
              <a:ahLst/>
              <a:cxnLst/>
              <a:rect l="l" t="t" r="r" b="b"/>
              <a:pathLst>
                <a:path w="36745" h="29070" extrusionOk="0">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5314425" y="-1794526"/>
              <a:ext cx="2281441" cy="2008042"/>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5459845" y="-403000"/>
              <a:ext cx="893948" cy="606353"/>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5530478" y="-1771952"/>
              <a:ext cx="2374582" cy="2059218"/>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5786487" y="-331328"/>
              <a:ext cx="304146" cy="102421"/>
            </a:xfrm>
            <a:custGeom>
              <a:avLst/>
              <a:gdLst/>
              <a:ahLst/>
              <a:cxnLst/>
              <a:rect l="l" t="t" r="r" b="b"/>
              <a:pathLst>
                <a:path w="4392" h="1479" extrusionOk="0">
                  <a:moveTo>
                    <a:pt x="725" y="0"/>
                  </a:moveTo>
                  <a:cubicBezTo>
                    <a:pt x="311" y="15"/>
                    <a:pt x="0" y="355"/>
                    <a:pt x="15" y="769"/>
                  </a:cubicBezTo>
                  <a:cubicBezTo>
                    <a:pt x="15" y="961"/>
                    <a:pt x="89" y="1124"/>
                    <a:pt x="222" y="1257"/>
                  </a:cubicBezTo>
                  <a:cubicBezTo>
                    <a:pt x="237" y="1272"/>
                    <a:pt x="237" y="1272"/>
                    <a:pt x="252" y="1287"/>
                  </a:cubicBezTo>
                  <a:cubicBezTo>
                    <a:pt x="400" y="1420"/>
                    <a:pt x="577" y="1479"/>
                    <a:pt x="784" y="1479"/>
                  </a:cubicBezTo>
                  <a:cubicBezTo>
                    <a:pt x="1124" y="1464"/>
                    <a:pt x="1405" y="1213"/>
                    <a:pt x="1464" y="887"/>
                  </a:cubicBezTo>
                  <a:lnTo>
                    <a:pt x="2913" y="887"/>
                  </a:lnTo>
                  <a:cubicBezTo>
                    <a:pt x="2943" y="1035"/>
                    <a:pt x="3017" y="1168"/>
                    <a:pt x="3105" y="1257"/>
                  </a:cubicBezTo>
                  <a:cubicBezTo>
                    <a:pt x="3253" y="1405"/>
                    <a:pt x="3446" y="1479"/>
                    <a:pt x="3667" y="1479"/>
                  </a:cubicBezTo>
                  <a:cubicBezTo>
                    <a:pt x="4067" y="1464"/>
                    <a:pt x="4392" y="1124"/>
                    <a:pt x="4377" y="710"/>
                  </a:cubicBezTo>
                  <a:cubicBezTo>
                    <a:pt x="4362" y="311"/>
                    <a:pt x="4022" y="0"/>
                    <a:pt x="3638" y="0"/>
                  </a:cubicBezTo>
                  <a:lnTo>
                    <a:pt x="3608" y="0"/>
                  </a:lnTo>
                  <a:cubicBezTo>
                    <a:pt x="3224" y="15"/>
                    <a:pt x="2928" y="311"/>
                    <a:pt x="2898" y="666"/>
                  </a:cubicBezTo>
                  <a:lnTo>
                    <a:pt x="1479" y="666"/>
                  </a:lnTo>
                  <a:cubicBezTo>
                    <a:pt x="1464" y="488"/>
                    <a:pt x="1390" y="326"/>
                    <a:pt x="1257" y="192"/>
                  </a:cubicBezTo>
                  <a:cubicBezTo>
                    <a:pt x="1109" y="59"/>
                    <a:pt x="917" y="0"/>
                    <a:pt x="72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6942439" y="-874020"/>
              <a:ext cx="1205296" cy="1003571"/>
            </a:xfrm>
            <a:custGeom>
              <a:avLst/>
              <a:gdLst/>
              <a:ahLst/>
              <a:cxnLst/>
              <a:rect l="l" t="t" r="r" b="b"/>
              <a:pathLst>
                <a:path w="17405" h="14492" extrusionOk="0">
                  <a:moveTo>
                    <a:pt x="16591" y="1"/>
                  </a:moveTo>
                  <a:cubicBezTo>
                    <a:pt x="16414" y="1"/>
                    <a:pt x="16221" y="75"/>
                    <a:pt x="16074" y="208"/>
                  </a:cubicBezTo>
                  <a:cubicBezTo>
                    <a:pt x="15793" y="503"/>
                    <a:pt x="15793" y="962"/>
                    <a:pt x="16074" y="1257"/>
                  </a:cubicBezTo>
                  <a:cubicBezTo>
                    <a:pt x="16192" y="1376"/>
                    <a:pt x="16340" y="1435"/>
                    <a:pt x="16488" y="1464"/>
                  </a:cubicBezTo>
                  <a:lnTo>
                    <a:pt x="16488" y="3313"/>
                  </a:lnTo>
                  <a:lnTo>
                    <a:pt x="11179" y="8621"/>
                  </a:lnTo>
                  <a:cubicBezTo>
                    <a:pt x="11058" y="8538"/>
                    <a:pt x="10914" y="8496"/>
                    <a:pt x="10769" y="8496"/>
                  </a:cubicBezTo>
                  <a:cubicBezTo>
                    <a:pt x="10580" y="8496"/>
                    <a:pt x="10390" y="8567"/>
                    <a:pt x="10248" y="8710"/>
                  </a:cubicBezTo>
                  <a:cubicBezTo>
                    <a:pt x="10115" y="8843"/>
                    <a:pt x="10041" y="9020"/>
                    <a:pt x="10041" y="9198"/>
                  </a:cubicBezTo>
                  <a:lnTo>
                    <a:pt x="5058" y="9272"/>
                  </a:lnTo>
                  <a:lnTo>
                    <a:pt x="1184" y="13160"/>
                  </a:lnTo>
                  <a:cubicBezTo>
                    <a:pt x="1064" y="13067"/>
                    <a:pt x="921" y="13010"/>
                    <a:pt x="765" y="13010"/>
                  </a:cubicBezTo>
                  <a:cubicBezTo>
                    <a:pt x="747" y="13010"/>
                    <a:pt x="729" y="13011"/>
                    <a:pt x="711" y="13012"/>
                  </a:cubicBezTo>
                  <a:cubicBezTo>
                    <a:pt x="518" y="13012"/>
                    <a:pt x="326" y="13101"/>
                    <a:pt x="193" y="13249"/>
                  </a:cubicBezTo>
                  <a:cubicBezTo>
                    <a:pt x="60" y="13397"/>
                    <a:pt x="1" y="13574"/>
                    <a:pt x="1" y="13781"/>
                  </a:cubicBezTo>
                  <a:cubicBezTo>
                    <a:pt x="16" y="13959"/>
                    <a:pt x="90" y="14136"/>
                    <a:pt x="223" y="14269"/>
                  </a:cubicBezTo>
                  <a:cubicBezTo>
                    <a:pt x="223" y="14269"/>
                    <a:pt x="238" y="14284"/>
                    <a:pt x="238" y="14284"/>
                  </a:cubicBezTo>
                  <a:cubicBezTo>
                    <a:pt x="385" y="14417"/>
                    <a:pt x="578" y="14491"/>
                    <a:pt x="770" y="14491"/>
                  </a:cubicBezTo>
                  <a:cubicBezTo>
                    <a:pt x="1184" y="14476"/>
                    <a:pt x="1494" y="14121"/>
                    <a:pt x="1480" y="13722"/>
                  </a:cubicBezTo>
                  <a:cubicBezTo>
                    <a:pt x="1480" y="13574"/>
                    <a:pt x="1420" y="13426"/>
                    <a:pt x="1347" y="13308"/>
                  </a:cubicBezTo>
                  <a:lnTo>
                    <a:pt x="5161" y="9493"/>
                  </a:lnTo>
                  <a:lnTo>
                    <a:pt x="10070" y="9419"/>
                  </a:lnTo>
                  <a:cubicBezTo>
                    <a:pt x="10100" y="9538"/>
                    <a:pt x="10159" y="9656"/>
                    <a:pt x="10248" y="9759"/>
                  </a:cubicBezTo>
                  <a:cubicBezTo>
                    <a:pt x="10396" y="9900"/>
                    <a:pt x="10584" y="9970"/>
                    <a:pt x="10773" y="9970"/>
                  </a:cubicBezTo>
                  <a:cubicBezTo>
                    <a:pt x="10961" y="9970"/>
                    <a:pt x="11150" y="9900"/>
                    <a:pt x="11298" y="9759"/>
                  </a:cubicBezTo>
                  <a:cubicBezTo>
                    <a:pt x="11564" y="9479"/>
                    <a:pt x="11579" y="9065"/>
                    <a:pt x="11342" y="8769"/>
                  </a:cubicBezTo>
                  <a:lnTo>
                    <a:pt x="16709" y="3401"/>
                  </a:lnTo>
                  <a:lnTo>
                    <a:pt x="16709" y="1464"/>
                  </a:lnTo>
                  <a:cubicBezTo>
                    <a:pt x="16857" y="1435"/>
                    <a:pt x="17005" y="1376"/>
                    <a:pt x="17123" y="1257"/>
                  </a:cubicBezTo>
                  <a:cubicBezTo>
                    <a:pt x="17404" y="962"/>
                    <a:pt x="17404" y="503"/>
                    <a:pt x="17123" y="208"/>
                  </a:cubicBezTo>
                  <a:cubicBezTo>
                    <a:pt x="16976" y="75"/>
                    <a:pt x="16783" y="1"/>
                    <a:pt x="1659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446;p31">
            <a:extLst>
              <a:ext uri="{FF2B5EF4-FFF2-40B4-BE49-F238E27FC236}">
                <a16:creationId xmlns:a16="http://schemas.microsoft.com/office/drawing/2014/main" id="{BF037FEB-E855-488E-8726-98E83862C327}"/>
              </a:ext>
            </a:extLst>
          </p:cNvPr>
          <p:cNvGrpSpPr/>
          <p:nvPr/>
        </p:nvGrpSpPr>
        <p:grpSpPr>
          <a:xfrm>
            <a:off x="2068700" y="3754267"/>
            <a:ext cx="5006600" cy="2547208"/>
            <a:chOff x="1977334" y="3761457"/>
            <a:chExt cx="5006600" cy="2547208"/>
          </a:xfrm>
        </p:grpSpPr>
        <p:sp>
          <p:nvSpPr>
            <p:cNvPr id="27" name="Google Shape;447;p31">
              <a:extLst>
                <a:ext uri="{FF2B5EF4-FFF2-40B4-BE49-F238E27FC236}">
                  <a16:creationId xmlns:a16="http://schemas.microsoft.com/office/drawing/2014/main" id="{E3C3F375-1D1E-4358-B619-DC13A0CD0568}"/>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448;p31">
              <a:extLst>
                <a:ext uri="{FF2B5EF4-FFF2-40B4-BE49-F238E27FC236}">
                  <a16:creationId xmlns:a16="http://schemas.microsoft.com/office/drawing/2014/main" id="{4AC2AE16-E7B5-4110-9429-32A23D2D3378}"/>
                </a:ext>
              </a:extLst>
            </p:cNvPr>
            <p:cNvGrpSpPr/>
            <p:nvPr/>
          </p:nvGrpSpPr>
          <p:grpSpPr>
            <a:xfrm>
              <a:off x="4400671" y="3821498"/>
              <a:ext cx="2583262" cy="2084187"/>
              <a:chOff x="4400671" y="3821498"/>
              <a:chExt cx="2583262" cy="2084187"/>
            </a:xfrm>
          </p:grpSpPr>
          <p:sp>
            <p:nvSpPr>
              <p:cNvPr id="37" name="Google Shape;449;p31">
                <a:extLst>
                  <a:ext uri="{FF2B5EF4-FFF2-40B4-BE49-F238E27FC236}">
                    <a16:creationId xmlns:a16="http://schemas.microsoft.com/office/drawing/2014/main" id="{F55805D0-2CBE-4B72-9AC5-8ACABC638B8B}"/>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0;p31">
                <a:extLst>
                  <a:ext uri="{FF2B5EF4-FFF2-40B4-BE49-F238E27FC236}">
                    <a16:creationId xmlns:a16="http://schemas.microsoft.com/office/drawing/2014/main" id="{A707110A-5E6E-482B-AB4F-6B90580618F0}"/>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p31">
                <a:extLst>
                  <a:ext uri="{FF2B5EF4-FFF2-40B4-BE49-F238E27FC236}">
                    <a16:creationId xmlns:a16="http://schemas.microsoft.com/office/drawing/2014/main" id="{E1C4C274-CFC0-4F36-A254-13CC005B7EC8}"/>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2;p31">
                <a:extLst>
                  <a:ext uri="{FF2B5EF4-FFF2-40B4-BE49-F238E27FC236}">
                    <a16:creationId xmlns:a16="http://schemas.microsoft.com/office/drawing/2014/main" id="{E63BE8E3-6494-49B8-B279-504AF496D66C}"/>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3;p31">
                <a:extLst>
                  <a:ext uri="{FF2B5EF4-FFF2-40B4-BE49-F238E27FC236}">
                    <a16:creationId xmlns:a16="http://schemas.microsoft.com/office/drawing/2014/main" id="{46E4EF22-4B94-4679-96E1-DDDE74F6C2CE}"/>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54;p31">
              <a:extLst>
                <a:ext uri="{FF2B5EF4-FFF2-40B4-BE49-F238E27FC236}">
                  <a16:creationId xmlns:a16="http://schemas.microsoft.com/office/drawing/2014/main" id="{914EFF00-F4CB-49D2-B386-47798D1CFC6B}"/>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5;p31">
              <a:extLst>
                <a:ext uri="{FF2B5EF4-FFF2-40B4-BE49-F238E27FC236}">
                  <a16:creationId xmlns:a16="http://schemas.microsoft.com/office/drawing/2014/main" id="{BC0677CD-817E-4E0D-B4B1-3986CD2F9624}"/>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p31">
              <a:extLst>
                <a:ext uri="{FF2B5EF4-FFF2-40B4-BE49-F238E27FC236}">
                  <a16:creationId xmlns:a16="http://schemas.microsoft.com/office/drawing/2014/main" id="{2E79792B-3C3C-461D-9467-DE7EEB9E956D}"/>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7;p31">
              <a:extLst>
                <a:ext uri="{FF2B5EF4-FFF2-40B4-BE49-F238E27FC236}">
                  <a16:creationId xmlns:a16="http://schemas.microsoft.com/office/drawing/2014/main" id="{EEDE3686-F8BD-4054-AD69-E5F1E271D88F}"/>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8;p31">
              <a:extLst>
                <a:ext uri="{FF2B5EF4-FFF2-40B4-BE49-F238E27FC236}">
                  <a16:creationId xmlns:a16="http://schemas.microsoft.com/office/drawing/2014/main" id="{85020A21-DA27-4771-9D00-1E54518B0563}"/>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9;p31">
              <a:extLst>
                <a:ext uri="{FF2B5EF4-FFF2-40B4-BE49-F238E27FC236}">
                  <a16:creationId xmlns:a16="http://schemas.microsoft.com/office/drawing/2014/main" id="{C7466EC1-1688-4843-A759-39B9E6DD6D56}"/>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0;p31">
              <a:extLst>
                <a:ext uri="{FF2B5EF4-FFF2-40B4-BE49-F238E27FC236}">
                  <a16:creationId xmlns:a16="http://schemas.microsoft.com/office/drawing/2014/main" id="{DEE39460-B692-49E7-BE3D-AB5FA16B5188}"/>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1;p31">
              <a:extLst>
                <a:ext uri="{FF2B5EF4-FFF2-40B4-BE49-F238E27FC236}">
                  <a16:creationId xmlns:a16="http://schemas.microsoft.com/office/drawing/2014/main" id="{7FDFEC7A-0220-4304-A5EA-A03D716B04D2}"/>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37;p31">
            <a:extLst>
              <a:ext uri="{FF2B5EF4-FFF2-40B4-BE49-F238E27FC236}">
                <a16:creationId xmlns:a16="http://schemas.microsoft.com/office/drawing/2014/main" id="{66773185-E687-4F65-AAF6-C28CF08ECAD5}"/>
              </a:ext>
            </a:extLst>
          </p:cNvPr>
          <p:cNvSpPr txBox="1">
            <a:spLocks noGrp="1"/>
          </p:cNvSpPr>
          <p:nvPr>
            <p:ph type="title"/>
          </p:nvPr>
        </p:nvSpPr>
        <p:spPr>
          <a:xfrm>
            <a:off x="1494586" y="1912626"/>
            <a:ext cx="5994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dirty="0"/>
              <a:t>OBJECTIVES</a:t>
            </a:r>
            <a:endParaRPr sz="5400" dirty="0"/>
          </a:p>
        </p:txBody>
      </p:sp>
    </p:spTree>
    <p:extLst>
      <p:ext uri="{BB962C8B-B14F-4D97-AF65-F5344CB8AC3E}">
        <p14:creationId xmlns:p14="http://schemas.microsoft.com/office/powerpoint/2010/main" val="149633083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7B8E12-81EA-4818-986C-F780F1505468}"/>
              </a:ext>
            </a:extLst>
          </p:cNvPr>
          <p:cNvSpPr>
            <a:spLocks noGrp="1"/>
          </p:cNvSpPr>
          <p:nvPr>
            <p:ph type="title"/>
          </p:nvPr>
        </p:nvSpPr>
        <p:spPr/>
        <p:txBody>
          <a:bodyPr/>
          <a:lstStyle/>
          <a:p>
            <a:r>
              <a:rPr lang="en-US" sz="2800" dirty="0">
                <a:latin typeface="Britannic Bold" panose="020B0903060703020204" pitchFamily="34" charset="0"/>
                <a:cs typeface="Alata" panose="020B0604020202020204" charset="0"/>
              </a:rPr>
              <a:t>Objectives</a:t>
            </a:r>
            <a:r>
              <a:rPr lang="en-US" dirty="0">
                <a:latin typeface="Arial Black" panose="020B0A04020102020204" pitchFamily="34" charset="0"/>
              </a:rPr>
              <a:t> </a:t>
            </a:r>
          </a:p>
        </p:txBody>
      </p:sp>
      <p:sp>
        <p:nvSpPr>
          <p:cNvPr id="9" name="Rectangle 4">
            <a:extLst>
              <a:ext uri="{FF2B5EF4-FFF2-40B4-BE49-F238E27FC236}">
                <a16:creationId xmlns:a16="http://schemas.microsoft.com/office/drawing/2014/main" id="{6A506BD1-CE4C-4DC1-83A4-6DD518E77AAA}"/>
              </a:ext>
            </a:extLst>
          </p:cNvPr>
          <p:cNvSpPr>
            <a:spLocks noChangeArrowheads="1"/>
          </p:cNvSpPr>
          <p:nvPr/>
        </p:nvSpPr>
        <p:spPr bwMode="auto">
          <a:xfrm>
            <a:off x="720000" y="959549"/>
            <a:ext cx="770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Data Collection</a:t>
            </a:r>
            <a:r>
              <a:rPr kumimoji="0" lang="en-US" altLang="en-US" sz="2400" b="0" i="0" u="none" strike="noStrike" cap="none" normalizeH="0" baseline="0" dirty="0">
                <a:ln>
                  <a:noFill/>
                </a:ln>
                <a:solidFill>
                  <a:schemeClr val="tx1"/>
                </a:solidFill>
                <a:effectLst/>
                <a:latin typeface="Baskerville Old Face" panose="02020602080505020303" pitchFamily="18" charset="0"/>
              </a:rPr>
              <a:t>: Acquire and preprocess seismic activity, geological, and environmental data.</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Exploratory Data Analysis (EDA)</a:t>
            </a:r>
            <a:r>
              <a:rPr kumimoji="0" lang="en-US" altLang="en-US" sz="2400" b="0" i="0" u="none" strike="noStrike" cap="none" normalizeH="0" baseline="0" dirty="0">
                <a:ln>
                  <a:noFill/>
                </a:ln>
                <a:solidFill>
                  <a:schemeClr val="tx1"/>
                </a:solidFill>
                <a:effectLst/>
                <a:latin typeface="Baskerville Old Face" panose="02020602080505020303" pitchFamily="18" charset="0"/>
              </a:rPr>
              <a:t>: Identify patterns and correlations using visualizations and statistical analysis.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Model Development</a:t>
            </a:r>
            <a:r>
              <a:rPr kumimoji="0" lang="en-US" altLang="en-US" sz="2400" b="0" i="0" u="none" strike="noStrike" cap="none" normalizeH="0" baseline="0" dirty="0">
                <a:ln>
                  <a:noFill/>
                </a:ln>
                <a:solidFill>
                  <a:schemeClr val="tx1"/>
                </a:solidFill>
                <a:effectLst/>
                <a:latin typeface="Baskerville Old Face" panose="02020602080505020303" pitchFamily="18" charset="0"/>
              </a:rPr>
              <a:t>: Build and train machine learning models for earthquake prediction.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Model Evaluation</a:t>
            </a:r>
            <a:r>
              <a:rPr kumimoji="0" lang="en-US" altLang="en-US" sz="2400" b="0" i="0" u="none" strike="noStrike" cap="none" normalizeH="0" baseline="0" dirty="0">
                <a:ln>
                  <a:noFill/>
                </a:ln>
                <a:solidFill>
                  <a:schemeClr val="tx1"/>
                </a:solidFill>
                <a:effectLst/>
                <a:latin typeface="Baskerville Old Face" panose="02020602080505020303" pitchFamily="18" charset="0"/>
              </a:rPr>
              <a:t>: Assess model performance with relevant metrics and validate predictive accuracy.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Deployment</a:t>
            </a:r>
            <a:r>
              <a:rPr kumimoji="0" lang="en-US" altLang="en-US" sz="2400" b="0" i="0" u="none" strike="noStrike" cap="none" normalizeH="0" baseline="0" dirty="0">
                <a:ln>
                  <a:noFill/>
                </a:ln>
                <a:solidFill>
                  <a:schemeClr val="tx1"/>
                </a:solidFill>
                <a:effectLst/>
                <a:latin typeface="Baskerville Old Face" panose="02020602080505020303" pitchFamily="18" charset="0"/>
              </a:rPr>
              <a:t>: Develop a user-friendly interface or dashboard for visualizing and interacting with predictions. </a:t>
            </a:r>
          </a:p>
        </p:txBody>
      </p:sp>
    </p:spTree>
    <p:extLst>
      <p:ext uri="{BB962C8B-B14F-4D97-AF65-F5344CB8AC3E}">
        <p14:creationId xmlns:p14="http://schemas.microsoft.com/office/powerpoint/2010/main" val="398116743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2"/>
          <p:cNvSpPr txBox="1">
            <a:spLocks noGrp="1"/>
          </p:cNvSpPr>
          <p:nvPr>
            <p:ph type="title"/>
          </p:nvPr>
        </p:nvSpPr>
        <p:spPr>
          <a:xfrm>
            <a:off x="720000" y="445025"/>
            <a:ext cx="7704000" cy="9812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ritannic Bold" panose="020B0903060703020204" pitchFamily="34" charset="0"/>
              </a:rPr>
              <a:t>PROCESS FOR MAKING THE EARTHQUAKE PREDICTION MODEL USING ML </a:t>
            </a:r>
            <a:endParaRPr dirty="0">
              <a:latin typeface="Britannic Bold" panose="020B0903060703020204" pitchFamily="34" charset="0"/>
            </a:endParaRPr>
          </a:p>
        </p:txBody>
      </p:sp>
      <p:sp>
        <p:nvSpPr>
          <p:cNvPr id="634" name="Google Shape;634;p42"/>
          <p:cNvSpPr/>
          <p:nvPr/>
        </p:nvSpPr>
        <p:spPr>
          <a:xfrm>
            <a:off x="1537950" y="1612875"/>
            <a:ext cx="176400" cy="176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a:off x="3501850" y="1612875"/>
            <a:ext cx="176400" cy="176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a:off x="5465750" y="1612875"/>
            <a:ext cx="176400" cy="176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7429650" y="1612875"/>
            <a:ext cx="176400" cy="176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txBox="1"/>
          <p:nvPr/>
        </p:nvSpPr>
        <p:spPr>
          <a:xfrm flipH="1">
            <a:off x="720000" y="2069030"/>
            <a:ext cx="1812300" cy="34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Albert Sans"/>
                <a:ea typeface="Albert Sans"/>
                <a:cs typeface="Albert Sans"/>
                <a:sym typeface="Albert Sans"/>
              </a:rPr>
              <a:t>Data Collection</a:t>
            </a:r>
          </a:p>
        </p:txBody>
      </p:sp>
      <p:sp>
        <p:nvSpPr>
          <p:cNvPr id="639" name="Google Shape;639;p42"/>
          <p:cNvSpPr txBox="1"/>
          <p:nvPr/>
        </p:nvSpPr>
        <p:spPr>
          <a:xfrm flipH="1">
            <a:off x="2683900" y="2069030"/>
            <a:ext cx="1812300" cy="34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Albert Sans"/>
                <a:ea typeface="Albert Sans"/>
                <a:cs typeface="Albert Sans"/>
                <a:sym typeface="Albert Sans"/>
              </a:rPr>
              <a:t>Data Preprocessing</a:t>
            </a:r>
          </a:p>
        </p:txBody>
      </p:sp>
      <p:sp>
        <p:nvSpPr>
          <p:cNvPr id="640" name="Google Shape;640;p42"/>
          <p:cNvSpPr txBox="1"/>
          <p:nvPr/>
        </p:nvSpPr>
        <p:spPr>
          <a:xfrm flipH="1">
            <a:off x="4647800" y="2069030"/>
            <a:ext cx="1812300" cy="34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Albert Sans"/>
                <a:ea typeface="Albert Sans"/>
                <a:cs typeface="Albert Sans"/>
                <a:sym typeface="Albert Sans"/>
              </a:rPr>
              <a:t>Exploratory Data Analysis (EDA)</a:t>
            </a:r>
          </a:p>
        </p:txBody>
      </p:sp>
      <p:sp>
        <p:nvSpPr>
          <p:cNvPr id="641" name="Google Shape;641;p42"/>
          <p:cNvSpPr txBox="1"/>
          <p:nvPr/>
        </p:nvSpPr>
        <p:spPr>
          <a:xfrm flipH="1">
            <a:off x="6611700" y="2069030"/>
            <a:ext cx="1812300" cy="34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Albert Sans"/>
                <a:ea typeface="Albert Sans"/>
                <a:cs typeface="Albert Sans"/>
                <a:sym typeface="Albert Sans"/>
              </a:rPr>
              <a:t>Model Selection</a:t>
            </a:r>
          </a:p>
        </p:txBody>
      </p:sp>
      <p:cxnSp>
        <p:nvCxnSpPr>
          <p:cNvPr id="642" name="Google Shape;642;p42"/>
          <p:cNvCxnSpPr>
            <a:stCxn id="634" idx="6"/>
            <a:endCxn id="635" idx="2"/>
          </p:cNvCxnSpPr>
          <p:nvPr/>
        </p:nvCxnSpPr>
        <p:spPr>
          <a:xfrm>
            <a:off x="1714350" y="1701075"/>
            <a:ext cx="1787400" cy="0"/>
          </a:xfrm>
          <a:prstGeom prst="straightConnector1">
            <a:avLst/>
          </a:prstGeom>
          <a:noFill/>
          <a:ln w="9525" cap="flat" cmpd="sng">
            <a:solidFill>
              <a:schemeClr val="accent4"/>
            </a:solidFill>
            <a:prstDash val="solid"/>
            <a:round/>
            <a:headEnd type="none" w="med" len="med"/>
            <a:tailEnd type="none" w="med" len="med"/>
          </a:ln>
        </p:spPr>
      </p:cxnSp>
      <p:cxnSp>
        <p:nvCxnSpPr>
          <p:cNvPr id="643" name="Google Shape;643;p42"/>
          <p:cNvCxnSpPr>
            <a:stCxn id="635" idx="6"/>
            <a:endCxn id="636" idx="2"/>
          </p:cNvCxnSpPr>
          <p:nvPr/>
        </p:nvCxnSpPr>
        <p:spPr>
          <a:xfrm>
            <a:off x="3678250" y="1701075"/>
            <a:ext cx="1787400" cy="0"/>
          </a:xfrm>
          <a:prstGeom prst="straightConnector1">
            <a:avLst/>
          </a:prstGeom>
          <a:noFill/>
          <a:ln w="9525" cap="flat" cmpd="sng">
            <a:solidFill>
              <a:schemeClr val="accent4"/>
            </a:solidFill>
            <a:prstDash val="solid"/>
            <a:round/>
            <a:headEnd type="none" w="med" len="med"/>
            <a:tailEnd type="none" w="med" len="med"/>
          </a:ln>
        </p:spPr>
      </p:cxnSp>
      <p:cxnSp>
        <p:nvCxnSpPr>
          <p:cNvPr id="644" name="Google Shape;644;p42"/>
          <p:cNvCxnSpPr>
            <a:stCxn id="636" idx="6"/>
            <a:endCxn id="637" idx="2"/>
          </p:cNvCxnSpPr>
          <p:nvPr/>
        </p:nvCxnSpPr>
        <p:spPr>
          <a:xfrm>
            <a:off x="5642150" y="1701075"/>
            <a:ext cx="1787400" cy="0"/>
          </a:xfrm>
          <a:prstGeom prst="straightConnector1">
            <a:avLst/>
          </a:prstGeom>
          <a:noFill/>
          <a:ln w="9525" cap="flat" cmpd="sng">
            <a:solidFill>
              <a:schemeClr val="accent4"/>
            </a:solidFill>
            <a:prstDash val="solid"/>
            <a:round/>
            <a:headEnd type="none" w="med" len="med"/>
            <a:tailEnd type="none" w="med" len="med"/>
          </a:ln>
        </p:spPr>
      </p:cxnSp>
      <p:cxnSp>
        <p:nvCxnSpPr>
          <p:cNvPr id="645" name="Google Shape;645;p42"/>
          <p:cNvCxnSpPr>
            <a:stCxn id="634" idx="4"/>
            <a:endCxn id="638" idx="0"/>
          </p:cNvCxnSpPr>
          <p:nvPr/>
        </p:nvCxnSpPr>
        <p:spPr>
          <a:xfrm>
            <a:off x="1626150" y="1789275"/>
            <a:ext cx="0" cy="279900"/>
          </a:xfrm>
          <a:prstGeom prst="straightConnector1">
            <a:avLst/>
          </a:prstGeom>
          <a:noFill/>
          <a:ln w="9525" cap="flat" cmpd="sng">
            <a:solidFill>
              <a:schemeClr val="accent4"/>
            </a:solidFill>
            <a:prstDash val="solid"/>
            <a:round/>
            <a:headEnd type="none" w="med" len="med"/>
            <a:tailEnd type="oval" w="med" len="med"/>
          </a:ln>
        </p:spPr>
      </p:cxnSp>
      <p:cxnSp>
        <p:nvCxnSpPr>
          <p:cNvPr id="646" name="Google Shape;646;p42"/>
          <p:cNvCxnSpPr>
            <a:stCxn id="635" idx="4"/>
            <a:endCxn id="639" idx="0"/>
          </p:cNvCxnSpPr>
          <p:nvPr/>
        </p:nvCxnSpPr>
        <p:spPr>
          <a:xfrm>
            <a:off x="3590050" y="1789275"/>
            <a:ext cx="0" cy="279900"/>
          </a:xfrm>
          <a:prstGeom prst="straightConnector1">
            <a:avLst/>
          </a:prstGeom>
          <a:noFill/>
          <a:ln w="9525" cap="flat" cmpd="sng">
            <a:solidFill>
              <a:schemeClr val="accent4"/>
            </a:solidFill>
            <a:prstDash val="solid"/>
            <a:round/>
            <a:headEnd type="none" w="med" len="med"/>
            <a:tailEnd type="oval" w="med" len="med"/>
          </a:ln>
        </p:spPr>
      </p:cxnSp>
      <p:cxnSp>
        <p:nvCxnSpPr>
          <p:cNvPr id="647" name="Google Shape;647;p42"/>
          <p:cNvCxnSpPr>
            <a:stCxn id="636" idx="4"/>
            <a:endCxn id="640" idx="0"/>
          </p:cNvCxnSpPr>
          <p:nvPr/>
        </p:nvCxnSpPr>
        <p:spPr>
          <a:xfrm>
            <a:off x="5553950" y="1789275"/>
            <a:ext cx="0" cy="279900"/>
          </a:xfrm>
          <a:prstGeom prst="straightConnector1">
            <a:avLst/>
          </a:prstGeom>
          <a:noFill/>
          <a:ln w="9525" cap="flat" cmpd="sng">
            <a:solidFill>
              <a:schemeClr val="accent4"/>
            </a:solidFill>
            <a:prstDash val="solid"/>
            <a:round/>
            <a:headEnd type="none" w="med" len="med"/>
            <a:tailEnd type="oval" w="med" len="med"/>
          </a:ln>
        </p:spPr>
      </p:cxnSp>
      <p:cxnSp>
        <p:nvCxnSpPr>
          <p:cNvPr id="648" name="Google Shape;648;p42"/>
          <p:cNvCxnSpPr>
            <a:stCxn id="637" idx="4"/>
            <a:endCxn id="641" idx="0"/>
          </p:cNvCxnSpPr>
          <p:nvPr/>
        </p:nvCxnSpPr>
        <p:spPr>
          <a:xfrm>
            <a:off x="7517850" y="1789275"/>
            <a:ext cx="0" cy="279900"/>
          </a:xfrm>
          <a:prstGeom prst="straightConnector1">
            <a:avLst/>
          </a:prstGeom>
          <a:noFill/>
          <a:ln w="9525" cap="flat" cmpd="sng">
            <a:solidFill>
              <a:schemeClr val="accent4"/>
            </a:solidFill>
            <a:prstDash val="solid"/>
            <a:round/>
            <a:headEnd type="none" w="med" len="med"/>
            <a:tailEnd type="oval" w="med" len="med"/>
          </a:ln>
        </p:spPr>
      </p:cxnSp>
      <p:sp>
        <p:nvSpPr>
          <p:cNvPr id="649" name="Google Shape;649;p42"/>
          <p:cNvSpPr/>
          <p:nvPr/>
        </p:nvSpPr>
        <p:spPr>
          <a:xfrm>
            <a:off x="1537950" y="3222075"/>
            <a:ext cx="176400" cy="176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3501850" y="3222075"/>
            <a:ext cx="176400" cy="176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5465750" y="3222075"/>
            <a:ext cx="176400" cy="176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a:off x="7429650" y="3222075"/>
            <a:ext cx="176400" cy="176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txBox="1"/>
          <p:nvPr/>
        </p:nvSpPr>
        <p:spPr>
          <a:xfrm flipH="1">
            <a:off x="720000" y="3673251"/>
            <a:ext cx="1812300" cy="344100"/>
          </a:xfrm>
          <a:prstGeom prst="rect">
            <a:avLst/>
          </a:prstGeom>
          <a:noFill/>
          <a:ln>
            <a:noFill/>
          </a:ln>
        </p:spPr>
        <p:txBody>
          <a:bodyPr spcFirstLastPara="1" wrap="square" lIns="91425" tIns="91425" rIns="91425" bIns="91425" anchor="t" anchorCtr="0">
            <a:noAutofit/>
          </a:bodyPr>
          <a:lstStyle/>
          <a:p>
            <a:pPr algn="ctr" eaLnBrk="0" fontAlgn="base" hangingPunct="0">
              <a:spcBef>
                <a:spcPct val="0"/>
              </a:spcBef>
              <a:spcAft>
                <a:spcPct val="0"/>
              </a:spcAft>
              <a:buClrTx/>
              <a:buSzTx/>
            </a:pPr>
            <a:r>
              <a:rPr lang="en-US" altLang="en-US" sz="1200" dirty="0">
                <a:solidFill>
                  <a:schemeClr val="tx1"/>
                </a:solidFill>
                <a:latin typeface="Arial" panose="020B0604020202020204" pitchFamily="34" charset="0"/>
              </a:rPr>
              <a:t>Model Training</a:t>
            </a:r>
            <a:endParaRPr lang="en-US" altLang="en-US" sz="1200" b="0" dirty="0">
              <a:solidFill>
                <a:schemeClr val="tx1"/>
              </a:solidFill>
              <a:latin typeface="Arial" panose="020B0604020202020204" pitchFamily="34" charset="0"/>
            </a:endParaRPr>
          </a:p>
        </p:txBody>
      </p:sp>
      <p:sp>
        <p:nvSpPr>
          <p:cNvPr id="654" name="Google Shape;654;p42"/>
          <p:cNvSpPr txBox="1"/>
          <p:nvPr/>
        </p:nvSpPr>
        <p:spPr>
          <a:xfrm flipH="1">
            <a:off x="2683900" y="3673251"/>
            <a:ext cx="1812300" cy="344100"/>
          </a:xfrm>
          <a:prstGeom prst="rect">
            <a:avLst/>
          </a:prstGeom>
          <a:noFill/>
          <a:ln>
            <a:noFill/>
          </a:ln>
        </p:spPr>
        <p:txBody>
          <a:bodyPr spcFirstLastPara="1" wrap="square" lIns="91425" tIns="91425" rIns="91425" bIns="91425" anchor="t" anchorCtr="0">
            <a:noAutofit/>
          </a:bodyPr>
          <a:lstStyle/>
          <a:p>
            <a:pPr algn="ctr" eaLnBrk="0" fontAlgn="base" hangingPunct="0">
              <a:spcBef>
                <a:spcPct val="0"/>
              </a:spcBef>
              <a:spcAft>
                <a:spcPct val="0"/>
              </a:spcAft>
              <a:buClrTx/>
              <a:buSzTx/>
            </a:pPr>
            <a:r>
              <a:rPr lang="en-US" altLang="en-US" sz="1200" dirty="0">
                <a:solidFill>
                  <a:schemeClr val="tx1"/>
                </a:solidFill>
                <a:latin typeface="Arial" panose="020B0604020202020204" pitchFamily="34" charset="0"/>
              </a:rPr>
              <a:t>Model Evaluation</a:t>
            </a:r>
            <a:endParaRPr lang="en-US" altLang="en-US" sz="1200" b="0" dirty="0">
              <a:solidFill>
                <a:schemeClr val="tx1"/>
              </a:solidFill>
              <a:latin typeface="Arial" panose="020B0604020202020204" pitchFamily="34" charset="0"/>
            </a:endParaRPr>
          </a:p>
        </p:txBody>
      </p:sp>
      <p:sp>
        <p:nvSpPr>
          <p:cNvPr id="655" name="Google Shape;655;p42"/>
          <p:cNvSpPr txBox="1"/>
          <p:nvPr/>
        </p:nvSpPr>
        <p:spPr>
          <a:xfrm flipH="1">
            <a:off x="4647800" y="3673251"/>
            <a:ext cx="1812300" cy="34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Albert Sans"/>
                <a:ea typeface="Albert Sans"/>
                <a:cs typeface="Albert Sans"/>
                <a:sym typeface="Albert Sans"/>
              </a:rPr>
              <a:t>Model Comparison and Selection</a:t>
            </a:r>
          </a:p>
        </p:txBody>
      </p:sp>
      <p:sp>
        <p:nvSpPr>
          <p:cNvPr id="656" name="Google Shape;656;p42"/>
          <p:cNvSpPr txBox="1"/>
          <p:nvPr/>
        </p:nvSpPr>
        <p:spPr>
          <a:xfrm flipH="1">
            <a:off x="6611700" y="3673251"/>
            <a:ext cx="1812300" cy="34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Albert Sans"/>
                <a:ea typeface="Albert Sans"/>
                <a:cs typeface="Albert Sans"/>
                <a:sym typeface="Albert Sans"/>
              </a:rPr>
              <a:t>Deployment and Integration</a:t>
            </a:r>
          </a:p>
        </p:txBody>
      </p:sp>
      <p:cxnSp>
        <p:nvCxnSpPr>
          <p:cNvPr id="657" name="Google Shape;657;p42"/>
          <p:cNvCxnSpPr>
            <a:stCxn id="649" idx="6"/>
            <a:endCxn id="650" idx="2"/>
          </p:cNvCxnSpPr>
          <p:nvPr/>
        </p:nvCxnSpPr>
        <p:spPr>
          <a:xfrm>
            <a:off x="1714350" y="3310275"/>
            <a:ext cx="1787400" cy="0"/>
          </a:xfrm>
          <a:prstGeom prst="straightConnector1">
            <a:avLst/>
          </a:prstGeom>
          <a:noFill/>
          <a:ln w="9525" cap="flat" cmpd="sng">
            <a:solidFill>
              <a:schemeClr val="accent4"/>
            </a:solidFill>
            <a:prstDash val="solid"/>
            <a:round/>
            <a:headEnd type="none" w="med" len="med"/>
            <a:tailEnd type="none" w="med" len="med"/>
          </a:ln>
        </p:spPr>
      </p:cxnSp>
      <p:cxnSp>
        <p:nvCxnSpPr>
          <p:cNvPr id="658" name="Google Shape;658;p42"/>
          <p:cNvCxnSpPr>
            <a:stCxn id="650" idx="6"/>
            <a:endCxn id="651" idx="2"/>
          </p:cNvCxnSpPr>
          <p:nvPr/>
        </p:nvCxnSpPr>
        <p:spPr>
          <a:xfrm>
            <a:off x="3678250" y="3310275"/>
            <a:ext cx="1787400" cy="0"/>
          </a:xfrm>
          <a:prstGeom prst="straightConnector1">
            <a:avLst/>
          </a:prstGeom>
          <a:noFill/>
          <a:ln w="9525" cap="flat" cmpd="sng">
            <a:solidFill>
              <a:schemeClr val="accent4"/>
            </a:solidFill>
            <a:prstDash val="solid"/>
            <a:round/>
            <a:headEnd type="none" w="med" len="med"/>
            <a:tailEnd type="none" w="med" len="med"/>
          </a:ln>
        </p:spPr>
      </p:cxnSp>
      <p:cxnSp>
        <p:nvCxnSpPr>
          <p:cNvPr id="659" name="Google Shape;659;p42"/>
          <p:cNvCxnSpPr>
            <a:stCxn id="651" idx="6"/>
            <a:endCxn id="652" idx="2"/>
          </p:cNvCxnSpPr>
          <p:nvPr/>
        </p:nvCxnSpPr>
        <p:spPr>
          <a:xfrm>
            <a:off x="5642150" y="3310275"/>
            <a:ext cx="1787400" cy="0"/>
          </a:xfrm>
          <a:prstGeom prst="straightConnector1">
            <a:avLst/>
          </a:prstGeom>
          <a:noFill/>
          <a:ln w="9525" cap="flat" cmpd="sng">
            <a:solidFill>
              <a:schemeClr val="accent4"/>
            </a:solidFill>
            <a:prstDash val="solid"/>
            <a:round/>
            <a:headEnd type="none" w="med" len="med"/>
            <a:tailEnd type="none" w="med" len="med"/>
          </a:ln>
        </p:spPr>
      </p:cxnSp>
      <p:cxnSp>
        <p:nvCxnSpPr>
          <p:cNvPr id="660" name="Google Shape;660;p42"/>
          <p:cNvCxnSpPr>
            <a:stCxn id="649" idx="4"/>
            <a:endCxn id="653" idx="0"/>
          </p:cNvCxnSpPr>
          <p:nvPr/>
        </p:nvCxnSpPr>
        <p:spPr>
          <a:xfrm>
            <a:off x="1626150" y="3398475"/>
            <a:ext cx="0" cy="274800"/>
          </a:xfrm>
          <a:prstGeom prst="straightConnector1">
            <a:avLst/>
          </a:prstGeom>
          <a:noFill/>
          <a:ln w="9525" cap="flat" cmpd="sng">
            <a:solidFill>
              <a:schemeClr val="accent4"/>
            </a:solidFill>
            <a:prstDash val="solid"/>
            <a:round/>
            <a:headEnd type="none" w="med" len="med"/>
            <a:tailEnd type="oval" w="med" len="med"/>
          </a:ln>
        </p:spPr>
      </p:cxnSp>
      <p:cxnSp>
        <p:nvCxnSpPr>
          <p:cNvPr id="661" name="Google Shape;661;p42"/>
          <p:cNvCxnSpPr>
            <a:stCxn id="650" idx="4"/>
            <a:endCxn id="654" idx="0"/>
          </p:cNvCxnSpPr>
          <p:nvPr/>
        </p:nvCxnSpPr>
        <p:spPr>
          <a:xfrm>
            <a:off x="3590050" y="3398475"/>
            <a:ext cx="0" cy="274800"/>
          </a:xfrm>
          <a:prstGeom prst="straightConnector1">
            <a:avLst/>
          </a:prstGeom>
          <a:noFill/>
          <a:ln w="9525" cap="flat" cmpd="sng">
            <a:solidFill>
              <a:schemeClr val="accent4"/>
            </a:solidFill>
            <a:prstDash val="solid"/>
            <a:round/>
            <a:headEnd type="none" w="med" len="med"/>
            <a:tailEnd type="oval" w="med" len="med"/>
          </a:ln>
        </p:spPr>
      </p:cxnSp>
      <p:cxnSp>
        <p:nvCxnSpPr>
          <p:cNvPr id="662" name="Google Shape;662;p42"/>
          <p:cNvCxnSpPr>
            <a:stCxn id="651" idx="4"/>
            <a:endCxn id="655" idx="0"/>
          </p:cNvCxnSpPr>
          <p:nvPr/>
        </p:nvCxnSpPr>
        <p:spPr>
          <a:xfrm>
            <a:off x="5553950" y="3398475"/>
            <a:ext cx="0" cy="274800"/>
          </a:xfrm>
          <a:prstGeom prst="straightConnector1">
            <a:avLst/>
          </a:prstGeom>
          <a:noFill/>
          <a:ln w="9525" cap="flat" cmpd="sng">
            <a:solidFill>
              <a:schemeClr val="accent4"/>
            </a:solidFill>
            <a:prstDash val="solid"/>
            <a:round/>
            <a:headEnd type="none" w="med" len="med"/>
            <a:tailEnd type="oval" w="med" len="med"/>
          </a:ln>
        </p:spPr>
      </p:cxnSp>
      <p:cxnSp>
        <p:nvCxnSpPr>
          <p:cNvPr id="663" name="Google Shape;663;p42"/>
          <p:cNvCxnSpPr>
            <a:stCxn id="652" idx="4"/>
            <a:endCxn id="656" idx="0"/>
          </p:cNvCxnSpPr>
          <p:nvPr/>
        </p:nvCxnSpPr>
        <p:spPr>
          <a:xfrm>
            <a:off x="7517850" y="3398475"/>
            <a:ext cx="0" cy="274800"/>
          </a:xfrm>
          <a:prstGeom prst="straightConnector1">
            <a:avLst/>
          </a:prstGeom>
          <a:noFill/>
          <a:ln w="9525" cap="flat" cmpd="sng">
            <a:solidFill>
              <a:schemeClr val="accent4"/>
            </a:solidFill>
            <a:prstDash val="solid"/>
            <a:round/>
            <a:headEnd type="none" w="med" len="med"/>
            <a:tailEnd type="oval" w="med" len="med"/>
          </a:ln>
        </p:spPr>
      </p:cxnSp>
      <p:cxnSp>
        <p:nvCxnSpPr>
          <p:cNvPr id="664" name="Google Shape;664;p42"/>
          <p:cNvCxnSpPr>
            <a:stCxn id="637" idx="6"/>
            <a:endCxn id="649" idx="2"/>
          </p:cNvCxnSpPr>
          <p:nvPr/>
        </p:nvCxnSpPr>
        <p:spPr>
          <a:xfrm flipH="1">
            <a:off x="1537950" y="1701075"/>
            <a:ext cx="6068100" cy="1609200"/>
          </a:xfrm>
          <a:prstGeom prst="bentConnector5">
            <a:avLst>
              <a:gd name="adj1" fmla="val -13335"/>
              <a:gd name="adj2" fmla="val 64972"/>
              <a:gd name="adj3" fmla="val 103924"/>
            </a:avLst>
          </a:prstGeom>
          <a:noFill/>
          <a:ln w="9525" cap="flat" cmpd="sng">
            <a:solidFill>
              <a:schemeClr val="accent4"/>
            </a:solidFill>
            <a:prstDash val="solid"/>
            <a:round/>
            <a:headEnd type="none" w="med" len="med"/>
            <a:tailEnd type="none" w="med" len="med"/>
          </a:ln>
        </p:spPr>
      </p:cxn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1"/>
          <p:cNvSpPr/>
          <p:nvPr/>
        </p:nvSpPr>
        <p:spPr>
          <a:xfrm>
            <a:off x="3441700" y="763263"/>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txBox="1">
            <a:spLocks noGrp="1"/>
          </p:cNvSpPr>
          <p:nvPr>
            <p:ph type="title"/>
          </p:nvPr>
        </p:nvSpPr>
        <p:spPr>
          <a:xfrm>
            <a:off x="1574575" y="2503610"/>
            <a:ext cx="5994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COLLECTION</a:t>
            </a:r>
            <a:endParaRPr dirty="0"/>
          </a:p>
        </p:txBody>
      </p:sp>
      <p:sp>
        <p:nvSpPr>
          <p:cNvPr id="438" name="Google Shape;438;p31"/>
          <p:cNvSpPr txBox="1">
            <a:spLocks noGrp="1"/>
          </p:cNvSpPr>
          <p:nvPr>
            <p:ph type="title" idx="2"/>
          </p:nvPr>
        </p:nvSpPr>
        <p:spPr>
          <a:xfrm>
            <a:off x="4027150" y="1427100"/>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439" name="Google Shape;439;p31"/>
          <p:cNvGrpSpPr/>
          <p:nvPr/>
        </p:nvGrpSpPr>
        <p:grpSpPr>
          <a:xfrm>
            <a:off x="1904099" y="-1529434"/>
            <a:ext cx="2837840" cy="3551812"/>
            <a:chOff x="1904099" y="-1529434"/>
            <a:chExt cx="2837840" cy="3551812"/>
          </a:xfrm>
        </p:grpSpPr>
        <p:sp>
          <p:nvSpPr>
            <p:cNvPr id="440" name="Google Shape;440;p31"/>
            <p:cNvSpPr/>
            <p:nvPr/>
          </p:nvSpPr>
          <p:spPr>
            <a:xfrm rot="10800000">
              <a:off x="3467464" y="-66820"/>
              <a:ext cx="484483" cy="34620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10800000">
              <a:off x="3182498" y="-239366"/>
              <a:ext cx="1075767" cy="927156"/>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10800000">
              <a:off x="2419423" y="-115878"/>
              <a:ext cx="1923585" cy="2138257"/>
            </a:xfrm>
            <a:custGeom>
              <a:avLst/>
              <a:gdLst/>
              <a:ahLst/>
              <a:cxnLst/>
              <a:rect l="l" t="t" r="r" b="b"/>
              <a:pathLst>
                <a:path w="35932" h="39942" extrusionOk="0">
                  <a:moveTo>
                    <a:pt x="35148" y="1"/>
                  </a:moveTo>
                  <a:cubicBezTo>
                    <a:pt x="34956" y="15"/>
                    <a:pt x="34778" y="104"/>
                    <a:pt x="34630" y="237"/>
                  </a:cubicBezTo>
                  <a:cubicBezTo>
                    <a:pt x="34497" y="385"/>
                    <a:pt x="34438" y="577"/>
                    <a:pt x="34438" y="769"/>
                  </a:cubicBezTo>
                  <a:cubicBezTo>
                    <a:pt x="34453" y="917"/>
                    <a:pt x="34497" y="1050"/>
                    <a:pt x="34586" y="1169"/>
                  </a:cubicBezTo>
                  <a:lnTo>
                    <a:pt x="31806" y="3948"/>
                  </a:lnTo>
                  <a:lnTo>
                    <a:pt x="22890" y="3948"/>
                  </a:lnTo>
                  <a:lnTo>
                    <a:pt x="18291" y="8532"/>
                  </a:lnTo>
                  <a:lnTo>
                    <a:pt x="18291" y="19430"/>
                  </a:lnTo>
                  <a:lnTo>
                    <a:pt x="14299" y="23422"/>
                  </a:lnTo>
                  <a:lnTo>
                    <a:pt x="9228" y="23422"/>
                  </a:lnTo>
                  <a:lnTo>
                    <a:pt x="578" y="32087"/>
                  </a:lnTo>
                  <a:lnTo>
                    <a:pt x="578" y="38504"/>
                  </a:lnTo>
                  <a:cubicBezTo>
                    <a:pt x="474" y="38533"/>
                    <a:pt x="371" y="38593"/>
                    <a:pt x="282" y="38681"/>
                  </a:cubicBezTo>
                  <a:cubicBezTo>
                    <a:pt x="1" y="38962"/>
                    <a:pt x="1" y="39435"/>
                    <a:pt x="282" y="39731"/>
                  </a:cubicBezTo>
                  <a:cubicBezTo>
                    <a:pt x="430" y="39872"/>
                    <a:pt x="618" y="39942"/>
                    <a:pt x="807" y="39942"/>
                  </a:cubicBezTo>
                  <a:cubicBezTo>
                    <a:pt x="995" y="39942"/>
                    <a:pt x="1184" y="39872"/>
                    <a:pt x="1332" y="39731"/>
                  </a:cubicBezTo>
                  <a:cubicBezTo>
                    <a:pt x="1613" y="39435"/>
                    <a:pt x="1613" y="38962"/>
                    <a:pt x="1332" y="38681"/>
                  </a:cubicBezTo>
                  <a:cubicBezTo>
                    <a:pt x="1184" y="38533"/>
                    <a:pt x="992" y="38459"/>
                    <a:pt x="799" y="38459"/>
                  </a:cubicBezTo>
                  <a:lnTo>
                    <a:pt x="799" y="32175"/>
                  </a:lnTo>
                  <a:lnTo>
                    <a:pt x="9331" y="23644"/>
                  </a:lnTo>
                  <a:lnTo>
                    <a:pt x="14388" y="23644"/>
                  </a:lnTo>
                  <a:lnTo>
                    <a:pt x="18513" y="19518"/>
                  </a:lnTo>
                  <a:lnTo>
                    <a:pt x="18513" y="8621"/>
                  </a:lnTo>
                  <a:lnTo>
                    <a:pt x="22979" y="4170"/>
                  </a:lnTo>
                  <a:lnTo>
                    <a:pt x="31895" y="4170"/>
                  </a:lnTo>
                  <a:lnTo>
                    <a:pt x="34734" y="1331"/>
                  </a:lnTo>
                  <a:cubicBezTo>
                    <a:pt x="34853" y="1424"/>
                    <a:pt x="34997" y="1481"/>
                    <a:pt x="35153" y="1481"/>
                  </a:cubicBezTo>
                  <a:cubicBezTo>
                    <a:pt x="35171" y="1481"/>
                    <a:pt x="35189" y="1481"/>
                    <a:pt x="35207" y="1479"/>
                  </a:cubicBezTo>
                  <a:cubicBezTo>
                    <a:pt x="35399" y="1479"/>
                    <a:pt x="35591" y="1390"/>
                    <a:pt x="35724" y="1243"/>
                  </a:cubicBezTo>
                  <a:cubicBezTo>
                    <a:pt x="35857" y="1095"/>
                    <a:pt x="35931" y="917"/>
                    <a:pt x="35917" y="710"/>
                  </a:cubicBezTo>
                  <a:cubicBezTo>
                    <a:pt x="35917" y="533"/>
                    <a:pt x="35828" y="355"/>
                    <a:pt x="35710" y="222"/>
                  </a:cubicBezTo>
                  <a:cubicBezTo>
                    <a:pt x="35695" y="222"/>
                    <a:pt x="35695" y="208"/>
                    <a:pt x="35680" y="208"/>
                  </a:cubicBezTo>
                  <a:cubicBezTo>
                    <a:pt x="35547" y="74"/>
                    <a:pt x="35370" y="1"/>
                    <a:pt x="3517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10800000">
              <a:off x="3018631" y="-71388"/>
              <a:ext cx="1214313" cy="1778722"/>
            </a:xfrm>
            <a:custGeom>
              <a:avLst/>
              <a:gdLst/>
              <a:ahLst/>
              <a:cxnLst/>
              <a:rect l="l" t="t" r="r" b="b"/>
              <a:pathLst>
                <a:path w="22683" h="33226" extrusionOk="0">
                  <a:moveTo>
                    <a:pt x="21869" y="0"/>
                  </a:moveTo>
                  <a:cubicBezTo>
                    <a:pt x="21677" y="0"/>
                    <a:pt x="21485" y="74"/>
                    <a:pt x="21337" y="222"/>
                  </a:cubicBezTo>
                  <a:cubicBezTo>
                    <a:pt x="21085" y="488"/>
                    <a:pt x="21056" y="902"/>
                    <a:pt x="21278" y="1183"/>
                  </a:cubicBezTo>
                  <a:lnTo>
                    <a:pt x="18808" y="3667"/>
                  </a:lnTo>
                  <a:lnTo>
                    <a:pt x="18808" y="14373"/>
                  </a:lnTo>
                  <a:lnTo>
                    <a:pt x="13618" y="19577"/>
                  </a:lnTo>
                  <a:lnTo>
                    <a:pt x="8369" y="19577"/>
                  </a:lnTo>
                  <a:lnTo>
                    <a:pt x="651" y="27296"/>
                  </a:lnTo>
                  <a:lnTo>
                    <a:pt x="651" y="31761"/>
                  </a:lnTo>
                  <a:cubicBezTo>
                    <a:pt x="518" y="31791"/>
                    <a:pt x="399" y="31865"/>
                    <a:pt x="296" y="31968"/>
                  </a:cubicBezTo>
                  <a:cubicBezTo>
                    <a:pt x="0" y="32249"/>
                    <a:pt x="0" y="32722"/>
                    <a:pt x="296" y="33003"/>
                  </a:cubicBezTo>
                  <a:cubicBezTo>
                    <a:pt x="436" y="33151"/>
                    <a:pt x="625" y="33225"/>
                    <a:pt x="813" y="33225"/>
                  </a:cubicBezTo>
                  <a:cubicBezTo>
                    <a:pt x="1002" y="33225"/>
                    <a:pt x="1191" y="33151"/>
                    <a:pt x="1331" y="33003"/>
                  </a:cubicBezTo>
                  <a:cubicBezTo>
                    <a:pt x="1627" y="32722"/>
                    <a:pt x="1627" y="32249"/>
                    <a:pt x="1331" y="31968"/>
                  </a:cubicBezTo>
                  <a:cubicBezTo>
                    <a:pt x="1213" y="31835"/>
                    <a:pt x="1035" y="31761"/>
                    <a:pt x="873" y="31746"/>
                  </a:cubicBezTo>
                  <a:lnTo>
                    <a:pt x="873" y="27385"/>
                  </a:lnTo>
                  <a:lnTo>
                    <a:pt x="8458" y="19784"/>
                  </a:lnTo>
                  <a:lnTo>
                    <a:pt x="13707" y="19784"/>
                  </a:lnTo>
                  <a:lnTo>
                    <a:pt x="19030" y="14476"/>
                  </a:lnTo>
                  <a:lnTo>
                    <a:pt x="19030" y="3756"/>
                  </a:lnTo>
                  <a:lnTo>
                    <a:pt x="21440" y="1346"/>
                  </a:lnTo>
                  <a:cubicBezTo>
                    <a:pt x="21565" y="1438"/>
                    <a:pt x="21716" y="1483"/>
                    <a:pt x="21867" y="1483"/>
                  </a:cubicBezTo>
                  <a:cubicBezTo>
                    <a:pt x="22056" y="1483"/>
                    <a:pt x="22247" y="1412"/>
                    <a:pt x="22387" y="1272"/>
                  </a:cubicBezTo>
                  <a:cubicBezTo>
                    <a:pt x="22682" y="976"/>
                    <a:pt x="22682" y="503"/>
                    <a:pt x="22387" y="222"/>
                  </a:cubicBezTo>
                  <a:cubicBezTo>
                    <a:pt x="22239" y="74"/>
                    <a:pt x="22061" y="0"/>
                    <a:pt x="2186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rot="10800000">
              <a:off x="1904099" y="-1529434"/>
              <a:ext cx="2837840" cy="2621723"/>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1"/>
          <p:cNvSpPr/>
          <p:nvPr/>
        </p:nvSpPr>
        <p:spPr>
          <a:xfrm>
            <a:off x="2704650" y="3474063"/>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1929549" y="3761457"/>
            <a:ext cx="5006600" cy="2547208"/>
            <a:chOff x="1977334" y="3761457"/>
            <a:chExt cx="5006600" cy="2547208"/>
          </a:xfrm>
        </p:grpSpPr>
        <p:sp>
          <p:nvSpPr>
            <p:cNvPr id="447" name="Google Shape;447;p31"/>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4400671" y="3821498"/>
              <a:ext cx="2583262" cy="2084187"/>
              <a:chOff x="4400671" y="3821498"/>
              <a:chExt cx="2583262" cy="2084187"/>
            </a:xfrm>
          </p:grpSpPr>
          <p:sp>
            <p:nvSpPr>
              <p:cNvPr id="449" name="Google Shape;449;p31"/>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1"/>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888204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556CF8-6537-4CBA-B571-2FA91EEDF285}"/>
              </a:ext>
            </a:extLst>
          </p:cNvPr>
          <p:cNvSpPr>
            <a:spLocks noGrp="1"/>
          </p:cNvSpPr>
          <p:nvPr>
            <p:ph type="title"/>
          </p:nvPr>
        </p:nvSpPr>
        <p:spPr>
          <a:xfrm>
            <a:off x="719999" y="237768"/>
            <a:ext cx="7704000" cy="572700"/>
          </a:xfrm>
        </p:spPr>
        <p:txBody>
          <a:bodyPr/>
          <a:lstStyle/>
          <a:p>
            <a:r>
              <a:rPr kumimoji="0" lang="en-US" altLang="en-US" sz="2800" b="1" i="0" u="none" strike="noStrike" cap="none" normalizeH="0" baseline="0" dirty="0">
                <a:ln>
                  <a:noFill/>
                </a:ln>
                <a:solidFill>
                  <a:schemeClr val="tx1"/>
                </a:solidFill>
                <a:effectLst/>
                <a:latin typeface="Britannic Bold" panose="020B0903060703020204" pitchFamily="34" charset="0"/>
              </a:rPr>
              <a:t>Data Collection</a:t>
            </a:r>
            <a:br>
              <a:rPr kumimoji="0" lang="en-US" altLang="en-US" sz="2800" b="0" i="0" u="none" strike="noStrike" cap="none" normalizeH="0" baseline="0" dirty="0">
                <a:ln>
                  <a:noFill/>
                </a:ln>
                <a:solidFill>
                  <a:schemeClr val="tx1"/>
                </a:solidFill>
                <a:effectLst/>
                <a:latin typeface="Arial" panose="020B0604020202020204" pitchFamily="34" charset="0"/>
              </a:rPr>
            </a:br>
            <a:endParaRPr lang="en-US" dirty="0"/>
          </a:p>
        </p:txBody>
      </p:sp>
      <p:sp>
        <p:nvSpPr>
          <p:cNvPr id="7" name="Rectangle 1">
            <a:extLst>
              <a:ext uri="{FF2B5EF4-FFF2-40B4-BE49-F238E27FC236}">
                <a16:creationId xmlns:a16="http://schemas.microsoft.com/office/drawing/2014/main" id="{041A3E7A-B635-49EA-9CD0-473ECB8D19E2}"/>
              </a:ext>
            </a:extLst>
          </p:cNvPr>
          <p:cNvSpPr>
            <a:spLocks noChangeArrowheads="1"/>
          </p:cNvSpPr>
          <p:nvPr/>
        </p:nvSpPr>
        <p:spPr bwMode="auto">
          <a:xfrm>
            <a:off x="781566" y="927511"/>
            <a:ext cx="746340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Baskerville Old Face" panose="02020602080505020303" pitchFamily="18" charset="0"/>
              </a:rPr>
              <a:t>Acquired recent earthquake data from the United States Geological Survey (USGS) Earthquake Hazards Program.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Baskerville Old Face" panose="02020602080505020303" pitchFamily="18" charset="0"/>
              </a:rPr>
              <a:t>Utilized Python's pandas library to import and organize the data into a structured </a:t>
            </a:r>
            <a:r>
              <a:rPr kumimoji="0" lang="en-US" altLang="en-US" sz="2000" b="0" i="0" u="none" strike="noStrike" cap="none" normalizeH="0" baseline="0" dirty="0" err="1">
                <a:ln>
                  <a:noFill/>
                </a:ln>
                <a:solidFill>
                  <a:schemeClr val="tx1"/>
                </a:solidFill>
                <a:effectLst/>
                <a:latin typeface="Baskerville Old Face" panose="02020602080505020303" pitchFamily="18" charset="0"/>
              </a:rPr>
              <a:t>DataFrame</a:t>
            </a:r>
            <a:r>
              <a:rPr kumimoji="0" lang="en-US" altLang="en-US" sz="2000" b="0" i="0" u="none" strike="noStrike" cap="none" normalizeH="0" baseline="0" dirty="0">
                <a:ln>
                  <a:noFill/>
                </a:ln>
                <a:solidFill>
                  <a:schemeClr val="tx1"/>
                </a:solidFill>
                <a:effectLst/>
                <a:latin typeface="Baskerville Old Face" panose="020206020805050203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Baskerville Old Face" panose="02020602080505020303" pitchFamily="18" charset="0"/>
              </a:rPr>
              <a:t>The dataset includes detailed information such as earthquake magnitude, location, depth, and occurrence time for events recorded within the past month.</a:t>
            </a:r>
          </a:p>
        </p:txBody>
      </p:sp>
      <p:pic>
        <p:nvPicPr>
          <p:cNvPr id="8" name="Picture 7">
            <a:extLst>
              <a:ext uri="{FF2B5EF4-FFF2-40B4-BE49-F238E27FC236}">
                <a16:creationId xmlns:a16="http://schemas.microsoft.com/office/drawing/2014/main" id="{311AF191-5179-496E-96BD-1330E53FF021}"/>
              </a:ext>
            </a:extLst>
          </p:cNvPr>
          <p:cNvPicPr/>
          <p:nvPr/>
        </p:nvPicPr>
        <p:blipFill rotWithShape="1">
          <a:blip r:embed="rId2"/>
          <a:srcRect b="26624"/>
          <a:stretch/>
        </p:blipFill>
        <p:spPr>
          <a:xfrm>
            <a:off x="1824956" y="3291323"/>
            <a:ext cx="5367300" cy="1614409"/>
          </a:xfrm>
          <a:prstGeom prst="rect">
            <a:avLst/>
          </a:prstGeom>
        </p:spPr>
      </p:pic>
    </p:spTree>
    <p:extLst>
      <p:ext uri="{BB962C8B-B14F-4D97-AF65-F5344CB8AC3E}">
        <p14:creationId xmlns:p14="http://schemas.microsoft.com/office/powerpoint/2010/main" val="417485935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1"/>
          <p:cNvSpPr/>
          <p:nvPr/>
        </p:nvSpPr>
        <p:spPr>
          <a:xfrm>
            <a:off x="3441700" y="763263"/>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txBox="1">
            <a:spLocks noGrp="1"/>
          </p:cNvSpPr>
          <p:nvPr>
            <p:ph type="title"/>
          </p:nvPr>
        </p:nvSpPr>
        <p:spPr>
          <a:xfrm>
            <a:off x="941839" y="2504583"/>
            <a:ext cx="7323536"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PRE-PROCESSING</a:t>
            </a:r>
            <a:endParaRPr dirty="0"/>
          </a:p>
        </p:txBody>
      </p:sp>
      <p:sp>
        <p:nvSpPr>
          <p:cNvPr id="438" name="Google Shape;438;p31"/>
          <p:cNvSpPr txBox="1">
            <a:spLocks noGrp="1"/>
          </p:cNvSpPr>
          <p:nvPr>
            <p:ph type="title" idx="2"/>
          </p:nvPr>
        </p:nvSpPr>
        <p:spPr>
          <a:xfrm>
            <a:off x="4027150" y="1427100"/>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439" name="Google Shape;439;p31"/>
          <p:cNvGrpSpPr/>
          <p:nvPr/>
        </p:nvGrpSpPr>
        <p:grpSpPr>
          <a:xfrm>
            <a:off x="1904099" y="-1529434"/>
            <a:ext cx="2837840" cy="3551812"/>
            <a:chOff x="1904099" y="-1529434"/>
            <a:chExt cx="2837840" cy="3551812"/>
          </a:xfrm>
        </p:grpSpPr>
        <p:sp>
          <p:nvSpPr>
            <p:cNvPr id="440" name="Google Shape;440;p31"/>
            <p:cNvSpPr/>
            <p:nvPr/>
          </p:nvSpPr>
          <p:spPr>
            <a:xfrm rot="10800000">
              <a:off x="3467464" y="-66820"/>
              <a:ext cx="484483" cy="34620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10800000">
              <a:off x="3182498" y="-239366"/>
              <a:ext cx="1075767" cy="927156"/>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10800000">
              <a:off x="2419423" y="-115878"/>
              <a:ext cx="1923585" cy="2138257"/>
            </a:xfrm>
            <a:custGeom>
              <a:avLst/>
              <a:gdLst/>
              <a:ahLst/>
              <a:cxnLst/>
              <a:rect l="l" t="t" r="r" b="b"/>
              <a:pathLst>
                <a:path w="35932" h="39942" extrusionOk="0">
                  <a:moveTo>
                    <a:pt x="35148" y="1"/>
                  </a:moveTo>
                  <a:cubicBezTo>
                    <a:pt x="34956" y="15"/>
                    <a:pt x="34778" y="104"/>
                    <a:pt x="34630" y="237"/>
                  </a:cubicBezTo>
                  <a:cubicBezTo>
                    <a:pt x="34497" y="385"/>
                    <a:pt x="34438" y="577"/>
                    <a:pt x="34438" y="769"/>
                  </a:cubicBezTo>
                  <a:cubicBezTo>
                    <a:pt x="34453" y="917"/>
                    <a:pt x="34497" y="1050"/>
                    <a:pt x="34586" y="1169"/>
                  </a:cubicBezTo>
                  <a:lnTo>
                    <a:pt x="31806" y="3948"/>
                  </a:lnTo>
                  <a:lnTo>
                    <a:pt x="22890" y="3948"/>
                  </a:lnTo>
                  <a:lnTo>
                    <a:pt x="18291" y="8532"/>
                  </a:lnTo>
                  <a:lnTo>
                    <a:pt x="18291" y="19430"/>
                  </a:lnTo>
                  <a:lnTo>
                    <a:pt x="14299" y="23422"/>
                  </a:lnTo>
                  <a:lnTo>
                    <a:pt x="9228" y="23422"/>
                  </a:lnTo>
                  <a:lnTo>
                    <a:pt x="578" y="32087"/>
                  </a:lnTo>
                  <a:lnTo>
                    <a:pt x="578" y="38504"/>
                  </a:lnTo>
                  <a:cubicBezTo>
                    <a:pt x="474" y="38533"/>
                    <a:pt x="371" y="38593"/>
                    <a:pt x="282" y="38681"/>
                  </a:cubicBezTo>
                  <a:cubicBezTo>
                    <a:pt x="1" y="38962"/>
                    <a:pt x="1" y="39435"/>
                    <a:pt x="282" y="39731"/>
                  </a:cubicBezTo>
                  <a:cubicBezTo>
                    <a:pt x="430" y="39872"/>
                    <a:pt x="618" y="39942"/>
                    <a:pt x="807" y="39942"/>
                  </a:cubicBezTo>
                  <a:cubicBezTo>
                    <a:pt x="995" y="39942"/>
                    <a:pt x="1184" y="39872"/>
                    <a:pt x="1332" y="39731"/>
                  </a:cubicBezTo>
                  <a:cubicBezTo>
                    <a:pt x="1613" y="39435"/>
                    <a:pt x="1613" y="38962"/>
                    <a:pt x="1332" y="38681"/>
                  </a:cubicBezTo>
                  <a:cubicBezTo>
                    <a:pt x="1184" y="38533"/>
                    <a:pt x="992" y="38459"/>
                    <a:pt x="799" y="38459"/>
                  </a:cubicBezTo>
                  <a:lnTo>
                    <a:pt x="799" y="32175"/>
                  </a:lnTo>
                  <a:lnTo>
                    <a:pt x="9331" y="23644"/>
                  </a:lnTo>
                  <a:lnTo>
                    <a:pt x="14388" y="23644"/>
                  </a:lnTo>
                  <a:lnTo>
                    <a:pt x="18513" y="19518"/>
                  </a:lnTo>
                  <a:lnTo>
                    <a:pt x="18513" y="8621"/>
                  </a:lnTo>
                  <a:lnTo>
                    <a:pt x="22979" y="4170"/>
                  </a:lnTo>
                  <a:lnTo>
                    <a:pt x="31895" y="4170"/>
                  </a:lnTo>
                  <a:lnTo>
                    <a:pt x="34734" y="1331"/>
                  </a:lnTo>
                  <a:cubicBezTo>
                    <a:pt x="34853" y="1424"/>
                    <a:pt x="34997" y="1481"/>
                    <a:pt x="35153" y="1481"/>
                  </a:cubicBezTo>
                  <a:cubicBezTo>
                    <a:pt x="35171" y="1481"/>
                    <a:pt x="35189" y="1481"/>
                    <a:pt x="35207" y="1479"/>
                  </a:cubicBezTo>
                  <a:cubicBezTo>
                    <a:pt x="35399" y="1479"/>
                    <a:pt x="35591" y="1390"/>
                    <a:pt x="35724" y="1243"/>
                  </a:cubicBezTo>
                  <a:cubicBezTo>
                    <a:pt x="35857" y="1095"/>
                    <a:pt x="35931" y="917"/>
                    <a:pt x="35917" y="710"/>
                  </a:cubicBezTo>
                  <a:cubicBezTo>
                    <a:pt x="35917" y="533"/>
                    <a:pt x="35828" y="355"/>
                    <a:pt x="35710" y="222"/>
                  </a:cubicBezTo>
                  <a:cubicBezTo>
                    <a:pt x="35695" y="222"/>
                    <a:pt x="35695" y="208"/>
                    <a:pt x="35680" y="208"/>
                  </a:cubicBezTo>
                  <a:cubicBezTo>
                    <a:pt x="35547" y="74"/>
                    <a:pt x="35370" y="1"/>
                    <a:pt x="3517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10800000">
              <a:off x="3018631" y="-71388"/>
              <a:ext cx="1214313" cy="1778722"/>
            </a:xfrm>
            <a:custGeom>
              <a:avLst/>
              <a:gdLst/>
              <a:ahLst/>
              <a:cxnLst/>
              <a:rect l="l" t="t" r="r" b="b"/>
              <a:pathLst>
                <a:path w="22683" h="33226" extrusionOk="0">
                  <a:moveTo>
                    <a:pt x="21869" y="0"/>
                  </a:moveTo>
                  <a:cubicBezTo>
                    <a:pt x="21677" y="0"/>
                    <a:pt x="21485" y="74"/>
                    <a:pt x="21337" y="222"/>
                  </a:cubicBezTo>
                  <a:cubicBezTo>
                    <a:pt x="21085" y="488"/>
                    <a:pt x="21056" y="902"/>
                    <a:pt x="21278" y="1183"/>
                  </a:cubicBezTo>
                  <a:lnTo>
                    <a:pt x="18808" y="3667"/>
                  </a:lnTo>
                  <a:lnTo>
                    <a:pt x="18808" y="14373"/>
                  </a:lnTo>
                  <a:lnTo>
                    <a:pt x="13618" y="19577"/>
                  </a:lnTo>
                  <a:lnTo>
                    <a:pt x="8369" y="19577"/>
                  </a:lnTo>
                  <a:lnTo>
                    <a:pt x="651" y="27296"/>
                  </a:lnTo>
                  <a:lnTo>
                    <a:pt x="651" y="31761"/>
                  </a:lnTo>
                  <a:cubicBezTo>
                    <a:pt x="518" y="31791"/>
                    <a:pt x="399" y="31865"/>
                    <a:pt x="296" y="31968"/>
                  </a:cubicBezTo>
                  <a:cubicBezTo>
                    <a:pt x="0" y="32249"/>
                    <a:pt x="0" y="32722"/>
                    <a:pt x="296" y="33003"/>
                  </a:cubicBezTo>
                  <a:cubicBezTo>
                    <a:pt x="436" y="33151"/>
                    <a:pt x="625" y="33225"/>
                    <a:pt x="813" y="33225"/>
                  </a:cubicBezTo>
                  <a:cubicBezTo>
                    <a:pt x="1002" y="33225"/>
                    <a:pt x="1191" y="33151"/>
                    <a:pt x="1331" y="33003"/>
                  </a:cubicBezTo>
                  <a:cubicBezTo>
                    <a:pt x="1627" y="32722"/>
                    <a:pt x="1627" y="32249"/>
                    <a:pt x="1331" y="31968"/>
                  </a:cubicBezTo>
                  <a:cubicBezTo>
                    <a:pt x="1213" y="31835"/>
                    <a:pt x="1035" y="31761"/>
                    <a:pt x="873" y="31746"/>
                  </a:cubicBezTo>
                  <a:lnTo>
                    <a:pt x="873" y="27385"/>
                  </a:lnTo>
                  <a:lnTo>
                    <a:pt x="8458" y="19784"/>
                  </a:lnTo>
                  <a:lnTo>
                    <a:pt x="13707" y="19784"/>
                  </a:lnTo>
                  <a:lnTo>
                    <a:pt x="19030" y="14476"/>
                  </a:lnTo>
                  <a:lnTo>
                    <a:pt x="19030" y="3756"/>
                  </a:lnTo>
                  <a:lnTo>
                    <a:pt x="21440" y="1346"/>
                  </a:lnTo>
                  <a:cubicBezTo>
                    <a:pt x="21565" y="1438"/>
                    <a:pt x="21716" y="1483"/>
                    <a:pt x="21867" y="1483"/>
                  </a:cubicBezTo>
                  <a:cubicBezTo>
                    <a:pt x="22056" y="1483"/>
                    <a:pt x="22247" y="1412"/>
                    <a:pt x="22387" y="1272"/>
                  </a:cubicBezTo>
                  <a:cubicBezTo>
                    <a:pt x="22682" y="976"/>
                    <a:pt x="22682" y="503"/>
                    <a:pt x="22387" y="222"/>
                  </a:cubicBezTo>
                  <a:cubicBezTo>
                    <a:pt x="22239" y="74"/>
                    <a:pt x="22061" y="0"/>
                    <a:pt x="2186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rot="10800000">
              <a:off x="1904099" y="-1529434"/>
              <a:ext cx="2837840" cy="2621723"/>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1"/>
          <p:cNvSpPr/>
          <p:nvPr/>
        </p:nvSpPr>
        <p:spPr>
          <a:xfrm>
            <a:off x="2704650" y="3474063"/>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1929549" y="3761457"/>
            <a:ext cx="5006600" cy="2547208"/>
            <a:chOff x="1977334" y="3761457"/>
            <a:chExt cx="5006600" cy="2547208"/>
          </a:xfrm>
        </p:grpSpPr>
        <p:sp>
          <p:nvSpPr>
            <p:cNvPr id="447" name="Google Shape;447;p31"/>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4400671" y="3821498"/>
              <a:ext cx="2583262" cy="2084187"/>
              <a:chOff x="4400671" y="3821498"/>
              <a:chExt cx="2583262" cy="2084187"/>
            </a:xfrm>
          </p:grpSpPr>
          <p:sp>
            <p:nvSpPr>
              <p:cNvPr id="449" name="Google Shape;449;p31"/>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1"/>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54118036"/>
      </p:ext>
    </p:extLst>
  </p:cSld>
  <p:clrMapOvr>
    <a:masterClrMapping/>
  </p:clrMapOvr>
  <p:transition spd="slow">
    <p:push dir="u"/>
  </p:transition>
</p:sld>
</file>

<file path=ppt/theme/theme1.xml><?xml version="1.0" encoding="utf-8"?>
<a:theme xmlns:a="http://schemas.openxmlformats.org/drawingml/2006/main" name="Tech Startup Newsletter by Slidesgo ">
  <a:themeElements>
    <a:clrScheme name="Simple Light">
      <a:dk1>
        <a:srgbClr val="F5F5F5"/>
      </a:dk1>
      <a:lt1>
        <a:srgbClr val="00211A"/>
      </a:lt1>
      <a:dk2>
        <a:srgbClr val="091915"/>
      </a:dk2>
      <a:lt2>
        <a:srgbClr val="00483F"/>
      </a:lt2>
      <a:accent1>
        <a:srgbClr val="03AB6F"/>
      </a:accent1>
      <a:accent2>
        <a:srgbClr val="00B491"/>
      </a:accent2>
      <a:accent3>
        <a:srgbClr val="21C79D"/>
      </a:accent3>
      <a:accent4>
        <a:srgbClr val="5FFFF1"/>
      </a:accent4>
      <a:accent5>
        <a:srgbClr val="FFFFFF"/>
      </a:accent5>
      <a:accent6>
        <a:srgbClr val="FFFFFF"/>
      </a:accent6>
      <a:hlink>
        <a:srgbClr val="F5F5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TotalTime>
  <Words>949</Words>
  <Application>Microsoft Office PowerPoint</Application>
  <PresentationFormat>On-screen Show (16:9)</PresentationFormat>
  <Paragraphs>140</Paragraphs>
  <Slides>24</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Albert Sans</vt:lpstr>
      <vt:lpstr>Bebas Neue</vt:lpstr>
      <vt:lpstr>Arial</vt:lpstr>
      <vt:lpstr>Arial Black</vt:lpstr>
      <vt:lpstr>Raleway ExtraBold</vt:lpstr>
      <vt:lpstr>Wingdings</vt:lpstr>
      <vt:lpstr>Britannic Bold</vt:lpstr>
      <vt:lpstr>Alata</vt:lpstr>
      <vt:lpstr>Baskerville Old Face</vt:lpstr>
      <vt:lpstr>Bell MT</vt:lpstr>
      <vt:lpstr>Nunito Light</vt:lpstr>
      <vt:lpstr>Tech Startup Newsletter by Slidesgo </vt:lpstr>
      <vt:lpstr>Earthquake Prediction Model with Machine Learning</vt:lpstr>
      <vt:lpstr>INTRODUCTION</vt:lpstr>
      <vt:lpstr>Earthquake Prediction Using Machine Learning </vt:lpstr>
      <vt:lpstr>OBJECTIVES</vt:lpstr>
      <vt:lpstr>Objectives </vt:lpstr>
      <vt:lpstr>PROCESS FOR MAKING THE EARTHQUAKE PREDICTION MODEL USING ML </vt:lpstr>
      <vt:lpstr>DATA COLLECTION</vt:lpstr>
      <vt:lpstr>Data Collection </vt:lpstr>
      <vt:lpstr>DATA PRE-PROCESSING</vt:lpstr>
      <vt:lpstr>Data Pre-Processing Steps </vt:lpstr>
      <vt:lpstr>EDA</vt:lpstr>
      <vt:lpstr>PowerPoint Presentation</vt:lpstr>
      <vt:lpstr>MODEL TRAINING &amp; EVALUATION  </vt:lpstr>
      <vt:lpstr>Logistic Regression</vt:lpstr>
      <vt:lpstr>Decision Tree</vt:lpstr>
      <vt:lpstr>Random Forest </vt:lpstr>
      <vt:lpstr>Gradient Boosting</vt:lpstr>
      <vt:lpstr>Support Vector Machine </vt:lpstr>
      <vt:lpstr>Neural Network</vt:lpstr>
      <vt:lpstr>MODEL COMPARISON</vt:lpstr>
      <vt:lpstr>Evaluation Metrics: Mean Squared Error (MSE) and R² Score used to assess performance. </vt:lpstr>
      <vt:lpstr>Best Model: Random Forest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with Machine Learning</dc:title>
  <dc:creator>Ayesha Iqbal</dc:creator>
  <cp:lastModifiedBy>Ayesha Iqbal</cp:lastModifiedBy>
  <cp:revision>26</cp:revision>
  <dcterms:modified xsi:type="dcterms:W3CDTF">2024-07-03T22:32:37Z</dcterms:modified>
</cp:coreProperties>
</file>