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charset="0"/>
      <p:regular r:id="rId19"/>
      <p:bold r:id="rId20"/>
      <p:italic r:id="rId21"/>
      <p:boldItalic r:id="rId22"/>
    </p:embeddedFont>
    <p:embeddedFont>
      <p:font typeface="Hanken Grotesk" charset="0"/>
      <p:regular r:id="rId23"/>
      <p:bold r:id="rId24"/>
      <p:italic r:id="rId25"/>
      <p:boldItalic r:id="rId26"/>
    </p:embeddedFont>
    <p:embeddedFont>
      <p:font typeface="Figtree" charset="0"/>
      <p:regular r:id="rId27"/>
      <p:bold r:id="rId28"/>
      <p:italic r:id="rId29"/>
      <p:boldItalic r:id="rId30"/>
    </p:embeddedFont>
    <p:embeddedFont>
      <p:font typeface="Figtree Black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-606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0829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430a872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430a872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4b5fd67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4b5fd67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430a872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430a872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430a8725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430a8725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430a8725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1430a8725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430a8725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430a8725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45d1a14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45d1a14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430a8725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430a8725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430a8725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430a8725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430a8725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430a8725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430a872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430a8725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430a8725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430a8725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>
            <a:spLocks noGrp="1"/>
          </p:cNvSpPr>
          <p:nvPr>
            <p:ph type="ctrTitle"/>
          </p:nvPr>
        </p:nvSpPr>
        <p:spPr>
          <a:xfrm>
            <a:off x="1087125" y="1631919"/>
            <a:ext cx="58974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Search Engine</a:t>
            </a:r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subTitle" idx="1"/>
          </p:nvPr>
        </p:nvSpPr>
        <p:spPr>
          <a:xfrm>
            <a:off x="1087125" y="34546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Presented By: </a:t>
            </a:r>
            <a:r>
              <a:rPr lang="en" sz="1700"/>
              <a:t>Ayesha Nadeem, 2021-CS-9</a:t>
            </a:r>
            <a:endParaRPr sz="1700"/>
          </a:p>
        </p:txBody>
      </p:sp>
      <p:sp>
        <p:nvSpPr>
          <p:cNvPr id="285" name="Google Shape;285;p30"/>
          <p:cNvSpPr txBox="1">
            <a:spLocks noGrp="1"/>
          </p:cNvSpPr>
          <p:nvPr>
            <p:ph type="ctrTitle"/>
          </p:nvPr>
        </p:nvSpPr>
        <p:spPr>
          <a:xfrm>
            <a:off x="1087125" y="2237244"/>
            <a:ext cx="58974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gtree"/>
                <a:ea typeface="Figtree"/>
                <a:cs typeface="Figtree"/>
                <a:sym typeface="Figtree"/>
              </a:rPr>
              <a:t>A Python-based search engine for document title and content analysis</a:t>
            </a:r>
            <a:endParaRPr sz="2000"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(POS) Tagging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subTitle" idx="1"/>
          </p:nvPr>
        </p:nvSpPr>
        <p:spPr>
          <a:xfrm>
            <a:off x="8928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Assigns grammatical roles (like noun, verb, etc.) to each word.</a:t>
            </a:r>
            <a:endParaRPr sz="1800"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Helps in filtering and focusing on specific types of words for search indexing.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4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cxnSp>
        <p:nvCxnSpPr>
          <p:cNvPr id="381" name="Google Shape;381;p39"/>
          <p:cNvCxnSpPr/>
          <p:nvPr/>
        </p:nvCxnSpPr>
        <p:spPr>
          <a:xfrm rot="10800000" flipH="1">
            <a:off x="-11350" y="3791400"/>
            <a:ext cx="1020000" cy="186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2" name="Google Shape;382;p39"/>
          <p:cNvPicPr preferRelativeResize="0"/>
          <p:nvPr/>
        </p:nvPicPr>
        <p:blipFill rotWithShape="1">
          <a:blip r:embed="rId3">
            <a:alphaModFix/>
          </a:blip>
          <a:srcRect t="26748" b="11205"/>
          <a:stretch/>
        </p:blipFill>
        <p:spPr>
          <a:xfrm>
            <a:off x="2200688" y="3091575"/>
            <a:ext cx="4742624" cy="1655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39"/>
          <p:cNvCxnSpPr/>
          <p:nvPr/>
        </p:nvCxnSpPr>
        <p:spPr>
          <a:xfrm rot="10800000" flipH="1">
            <a:off x="-11350" y="2648400"/>
            <a:ext cx="1020000" cy="186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 Extraction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1"/>
          </p:nvPr>
        </p:nvSpPr>
        <p:spPr>
          <a:xfrm>
            <a:off x="892850" y="1640575"/>
            <a:ext cx="71919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Identify and extract nouns from text as they represent core subjects or topics.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4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cxnSp>
        <p:nvCxnSpPr>
          <p:cNvPr id="391" name="Google Shape;391;p40"/>
          <p:cNvCxnSpPr/>
          <p:nvPr/>
        </p:nvCxnSpPr>
        <p:spPr>
          <a:xfrm rot="10800000" flipH="1">
            <a:off x="-11350" y="3791400"/>
            <a:ext cx="1020000" cy="186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0"/>
          <p:cNvSpPr txBox="1">
            <a:spLocks noGrp="1"/>
          </p:cNvSpPr>
          <p:nvPr>
            <p:ph type="subTitle" idx="4"/>
          </p:nvPr>
        </p:nvSpPr>
        <p:spPr>
          <a:xfrm>
            <a:off x="892850" y="2384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Nouns?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1"/>
          </p:nvPr>
        </p:nvSpPr>
        <p:spPr>
          <a:xfrm>
            <a:off x="969050" y="2783575"/>
            <a:ext cx="7191900" cy="14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Nouns usually denote key concepts, themes, or entities in the text, such as people, places, or objects.</a:t>
            </a:r>
            <a:endParaRPr sz="1800"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By focusing on nouns, the search engine indexes terms most likely to reflect document topics.</a:t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>
            <a:spLocks noGrp="1"/>
          </p:cNvSpPr>
          <p:nvPr>
            <p:ph type="title"/>
          </p:nvPr>
        </p:nvSpPr>
        <p:spPr>
          <a:xfrm>
            <a:off x="1216475" y="33487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Inverted Index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Inverted Index</a:t>
            </a:r>
            <a:endParaRPr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892850" y="1640575"/>
            <a:ext cx="7531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Special noun acts as an index entry that maps to documents, making searches faster and reducing the need to scan entire texts repeatedly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06" name="Google Shape;406;p42"/>
          <p:cNvSpPr txBox="1">
            <a:spLocks noGrp="1"/>
          </p:cNvSpPr>
          <p:nvPr>
            <p:ph type="subTitle" idx="4"/>
          </p:nvPr>
        </p:nvSpPr>
        <p:spPr>
          <a:xfrm>
            <a:off x="892850" y="11650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1825744" y="4033723"/>
            <a:ext cx="449100" cy="3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/>
          <p:cNvSpPr/>
          <p:nvPr/>
        </p:nvSpPr>
        <p:spPr>
          <a:xfrm>
            <a:off x="1295409" y="3230551"/>
            <a:ext cx="449100" cy="3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/>
          <p:cNvSpPr/>
          <p:nvPr/>
        </p:nvSpPr>
        <p:spPr>
          <a:xfrm>
            <a:off x="765075" y="2636199"/>
            <a:ext cx="449100" cy="3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 txBox="1">
            <a:spLocks noGrp="1"/>
          </p:cNvSpPr>
          <p:nvPr>
            <p:ph type="subTitle" idx="4"/>
          </p:nvPr>
        </p:nvSpPr>
        <p:spPr>
          <a:xfrm>
            <a:off x="956225" y="2819750"/>
            <a:ext cx="7867200" cy="3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 each document, splits content by paragraphs and extracts special nouns</a:t>
            </a:r>
            <a:endParaRPr sz="1700" dirty="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11" name="Google Shape;411;p42"/>
          <p:cNvSpPr txBox="1">
            <a:spLocks noGrp="1"/>
          </p:cNvSpPr>
          <p:nvPr>
            <p:ph type="subTitle" idx="5"/>
          </p:nvPr>
        </p:nvSpPr>
        <p:spPr>
          <a:xfrm>
            <a:off x="1334174" y="3632825"/>
            <a:ext cx="7710900" cy="3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Counts each noun’s occurrences in the document. Only nouns appearing more than once are recorded to emphasize key topics.</a:t>
            </a:r>
            <a:endParaRPr sz="1700" dirty="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12" name="Google Shape;412;p42"/>
          <p:cNvSpPr txBox="1">
            <a:spLocks noGrp="1"/>
          </p:cNvSpPr>
          <p:nvPr>
            <p:ph type="subTitle" idx="6"/>
          </p:nvPr>
        </p:nvSpPr>
        <p:spPr>
          <a:xfrm>
            <a:off x="1712099" y="4750675"/>
            <a:ext cx="6613200" cy="3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Adds nouns to an inverted_index dictionary, where keys are nouns, and values are dictionaries of document titles with count frequencies</a:t>
            </a:r>
            <a:endParaRPr sz="1700" dirty="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13" name="Google Shape;413;p42"/>
          <p:cNvSpPr/>
          <p:nvPr/>
        </p:nvSpPr>
        <p:spPr>
          <a:xfrm rot="5400000">
            <a:off x="1007850" y="3089200"/>
            <a:ext cx="439800" cy="31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14" name="Google Shape;414;p42"/>
          <p:cNvSpPr/>
          <p:nvPr/>
        </p:nvSpPr>
        <p:spPr>
          <a:xfrm rot="5400000">
            <a:off x="1388850" y="3927400"/>
            <a:ext cx="439800" cy="31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15" name="Google Shape;415;p42"/>
          <p:cNvSpPr txBox="1">
            <a:spLocks noGrp="1"/>
          </p:cNvSpPr>
          <p:nvPr>
            <p:ph type="subTitle" idx="4"/>
          </p:nvPr>
        </p:nvSpPr>
        <p:spPr>
          <a:xfrm>
            <a:off x="816650" y="233480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cxnSp>
        <p:nvCxnSpPr>
          <p:cNvPr id="416" name="Google Shape;416;p42"/>
          <p:cNvCxnSpPr/>
          <p:nvPr/>
        </p:nvCxnSpPr>
        <p:spPr>
          <a:xfrm rot="10800000" flipH="1">
            <a:off x="-11350" y="3791400"/>
            <a:ext cx="1020000" cy="186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 build="p"/>
      <p:bldP spid="411" grpId="0" build="p"/>
      <p:bldP spid="412" grpId="0" build="p"/>
      <p:bldP spid="413" grpId="0" animBg="1"/>
      <p:bldP spid="4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>
            <a:spLocks noGrp="1"/>
          </p:cNvSpPr>
          <p:nvPr>
            <p:ph type="title"/>
          </p:nvPr>
        </p:nvSpPr>
        <p:spPr>
          <a:xfrm>
            <a:off x="1216475" y="33487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3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4"/>
          <p:cNvSpPr txBox="1">
            <a:spLocks noGrp="1"/>
          </p:cNvSpPr>
          <p:nvPr>
            <p:ph type="subTitle" idx="1"/>
          </p:nvPr>
        </p:nvSpPr>
        <p:spPr>
          <a:xfrm>
            <a:off x="8928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Helps in ordering results based on how closely they match the search query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29" name="Google Shape;429;p44"/>
          <p:cNvSpPr txBox="1">
            <a:spLocks noGrp="1"/>
          </p:cNvSpPr>
          <p:nvPr>
            <p:ph type="subTitle" idx="2"/>
          </p:nvPr>
        </p:nvSpPr>
        <p:spPr>
          <a:xfrm>
            <a:off x="1134125" y="2515063"/>
            <a:ext cx="6869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/>
              <a:t>Counts each noun’s occurrence across documents, summing for each match.</a:t>
            </a:r>
            <a:endParaRPr sz="18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/>
              <a:t>Documents with higher counts for query nouns rank higher.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0" name="Google Shape;430;p44"/>
          <p:cNvSpPr txBox="1">
            <a:spLocks noGrp="1"/>
          </p:cNvSpPr>
          <p:nvPr>
            <p:ph type="subTitle" idx="4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431" name="Google Shape;431;p44"/>
          <p:cNvSpPr txBox="1">
            <a:spLocks noGrp="1"/>
          </p:cNvSpPr>
          <p:nvPr>
            <p:ph type="subTitle" idx="5"/>
          </p:nvPr>
        </p:nvSpPr>
        <p:spPr>
          <a:xfrm>
            <a:off x="8928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432" name="Google Shape;432;p44"/>
          <p:cNvCxnSpPr/>
          <p:nvPr/>
        </p:nvCxnSpPr>
        <p:spPr>
          <a:xfrm rot="10800000" flipH="1">
            <a:off x="-11350" y="3791400"/>
            <a:ext cx="1020000" cy="186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>
            <a:spLocks noGrp="1"/>
          </p:cNvSpPr>
          <p:nvPr>
            <p:ph type="title"/>
          </p:nvPr>
        </p:nvSpPr>
        <p:spPr>
          <a:xfrm>
            <a:off x="2316498" y="1947416"/>
            <a:ext cx="494954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Thank You</a:t>
            </a:r>
            <a:endParaRPr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1"/>
          <p:cNvCxnSpPr>
            <a:stCxn id="291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1"/>
          <p:cNvCxnSpPr>
            <a:stCxn id="293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 idx="5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title" idx="14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subTitle" idx="17"/>
          </p:nvPr>
        </p:nvSpPr>
        <p:spPr>
          <a:xfrm>
            <a:off x="788675" y="3807827"/>
            <a:ext cx="2305500" cy="6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(POS) Tagging &amp; Noun Extraction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18"/>
          </p:nvPr>
        </p:nvSpPr>
        <p:spPr>
          <a:xfrm>
            <a:off x="3418500" y="38078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Inverted Index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subTitle" idx="19"/>
          </p:nvPr>
        </p:nvSpPr>
        <p:spPr>
          <a:xfrm>
            <a:off x="6048325" y="1805050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Algorithm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subTitle" idx="21"/>
          </p:nvPr>
        </p:nvSpPr>
        <p:spPr>
          <a:xfrm>
            <a:off x="3418500" y="2109850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Documents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16" name="Google Shape;316;p33"/>
          <p:cNvSpPr txBox="1">
            <a:spLocks noGrp="1"/>
          </p:cNvSpPr>
          <p:nvPr>
            <p:ph type="subTitle" idx="1"/>
          </p:nvPr>
        </p:nvSpPr>
        <p:spPr>
          <a:xfrm>
            <a:off x="892850" y="14881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search engine capable of finding documents based on title and content.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Enable efficient noun-based search in text files.</a:t>
            </a:r>
            <a:endParaRPr sz="1800"/>
          </a:p>
        </p:txBody>
      </p:sp>
      <p:sp>
        <p:nvSpPr>
          <p:cNvPr id="317" name="Google Shape;317;p33"/>
          <p:cNvSpPr txBox="1">
            <a:spLocks noGrp="1"/>
          </p:cNvSpPr>
          <p:nvPr>
            <p:ph type="subTitle" idx="2"/>
          </p:nvPr>
        </p:nvSpPr>
        <p:spPr>
          <a:xfrm>
            <a:off x="713225" y="2724150"/>
            <a:ext cx="3691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Processes text files in a folder.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Tokenizes and lemmatizes words.</a:t>
            </a:r>
            <a:endParaRPr sz="1700"/>
          </a:p>
        </p:txBody>
      </p:sp>
      <p:sp>
        <p:nvSpPr>
          <p:cNvPr id="318" name="Google Shape;318;p33"/>
          <p:cNvSpPr txBox="1">
            <a:spLocks noGrp="1"/>
          </p:cNvSpPr>
          <p:nvPr>
            <p:ph type="subTitle" idx="4"/>
          </p:nvPr>
        </p:nvSpPr>
        <p:spPr>
          <a:xfrm>
            <a:off x="892850" y="11650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5"/>
          </p:nvPr>
        </p:nvSpPr>
        <p:spPr>
          <a:xfrm>
            <a:off x="8928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20" name="Google Shape;320;p33"/>
          <p:cNvSpPr txBox="1">
            <a:spLocks noGrp="1"/>
          </p:cNvSpPr>
          <p:nvPr>
            <p:ph type="subTitle" idx="2"/>
          </p:nvPr>
        </p:nvSpPr>
        <p:spPr>
          <a:xfrm>
            <a:off x="4035425" y="2724163"/>
            <a:ext cx="503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Extracts nouns to create an inverted index.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Ranks documents based on noun relevance to a search query.</a:t>
            </a:r>
            <a:endParaRPr sz="1700"/>
          </a:p>
        </p:txBody>
      </p:sp>
      <p:cxnSp>
        <p:nvCxnSpPr>
          <p:cNvPr id="321" name="Google Shape;321;p33"/>
          <p:cNvCxnSpPr/>
          <p:nvPr/>
        </p:nvCxnSpPr>
        <p:spPr>
          <a:xfrm rot="10800000" flipH="1">
            <a:off x="-11350" y="3791400"/>
            <a:ext cx="1020000" cy="186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3"/>
          <p:cNvSpPr/>
          <p:nvPr/>
        </p:nvSpPr>
        <p:spPr>
          <a:xfrm>
            <a:off x="459250" y="4029575"/>
            <a:ext cx="1422600" cy="572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Document Upload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2143750" y="4029575"/>
            <a:ext cx="1422600" cy="572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Noun Extraction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3828250" y="4029575"/>
            <a:ext cx="1422600" cy="572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Indexing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5512750" y="4029575"/>
            <a:ext cx="1422600" cy="572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Search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7197250" y="4029575"/>
            <a:ext cx="1422600" cy="572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Results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327" name="Google Shape;327;p33"/>
          <p:cNvCxnSpPr>
            <a:stCxn id="322" idx="3"/>
            <a:endCxn id="323" idx="1"/>
          </p:cNvCxnSpPr>
          <p:nvPr/>
        </p:nvCxnSpPr>
        <p:spPr>
          <a:xfrm>
            <a:off x="1881850" y="4315925"/>
            <a:ext cx="26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33"/>
          <p:cNvCxnSpPr/>
          <p:nvPr/>
        </p:nvCxnSpPr>
        <p:spPr>
          <a:xfrm>
            <a:off x="3558250" y="4315925"/>
            <a:ext cx="26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33"/>
          <p:cNvCxnSpPr/>
          <p:nvPr/>
        </p:nvCxnSpPr>
        <p:spPr>
          <a:xfrm>
            <a:off x="5234650" y="4315925"/>
            <a:ext cx="26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33"/>
          <p:cNvCxnSpPr/>
          <p:nvPr/>
        </p:nvCxnSpPr>
        <p:spPr>
          <a:xfrm>
            <a:off x="6911050" y="4315925"/>
            <a:ext cx="26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1216475" y="2667150"/>
            <a:ext cx="5067600" cy="14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Documents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4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Documents</a:t>
            </a:r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1"/>
          </p:nvPr>
        </p:nvSpPr>
        <p:spPr>
          <a:xfrm>
            <a:off x="892850" y="1488175"/>
            <a:ext cx="7821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Collects all .txt files from a specified folder path</a:t>
            </a:r>
            <a:endParaRPr sz="1800"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Reads each file’s contents to create a dataset that can be used by other parts of the program.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43" name="Google Shape;343;p35"/>
          <p:cNvSpPr txBox="1">
            <a:spLocks noGrp="1"/>
          </p:cNvSpPr>
          <p:nvPr>
            <p:ph type="subTitle" idx="2"/>
          </p:nvPr>
        </p:nvSpPr>
        <p:spPr>
          <a:xfrm>
            <a:off x="941825" y="2800350"/>
            <a:ext cx="6869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Opens each text file, reads content, and stores it in a list of dictionaries with title and content</a:t>
            </a:r>
            <a:endParaRPr sz="1800"/>
          </a:p>
        </p:txBody>
      </p:sp>
      <p:sp>
        <p:nvSpPr>
          <p:cNvPr id="344" name="Google Shape;344;p35"/>
          <p:cNvSpPr txBox="1">
            <a:spLocks noGrp="1"/>
          </p:cNvSpPr>
          <p:nvPr>
            <p:ph type="subTitle" idx="4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subTitle" idx="5"/>
          </p:nvPr>
        </p:nvSpPr>
        <p:spPr>
          <a:xfrm>
            <a:off x="947575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346" name="Google Shape;346;p35"/>
          <p:cNvCxnSpPr/>
          <p:nvPr/>
        </p:nvCxnSpPr>
        <p:spPr>
          <a:xfrm rot="10800000" flipH="1">
            <a:off x="-11350" y="3791400"/>
            <a:ext cx="1020000" cy="186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subTitle" idx="1"/>
          </p:nvPr>
        </p:nvSpPr>
        <p:spPr>
          <a:xfrm>
            <a:off x="892850" y="1640575"/>
            <a:ext cx="72327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Prepares raw text for analysis by cleaning and structuring it.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simplify the text and remove noise for further processing</a:t>
            </a:r>
            <a:endParaRPr sz="180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2"/>
          </p:nvPr>
        </p:nvSpPr>
        <p:spPr>
          <a:xfrm>
            <a:off x="892850" y="2724150"/>
            <a:ext cx="1938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Tokenization</a:t>
            </a:r>
            <a:endParaRPr sz="160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ubTitle" idx="4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361" name="Google Shape;361;p37"/>
          <p:cNvSpPr txBox="1">
            <a:spLocks noGrp="1"/>
          </p:cNvSpPr>
          <p:nvPr>
            <p:ph type="subTitle" idx="5"/>
          </p:nvPr>
        </p:nvSpPr>
        <p:spPr>
          <a:xfrm>
            <a:off x="892850" y="2395388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</a:t>
            </a:r>
            <a:endParaRPr/>
          </a:p>
        </p:txBody>
      </p:sp>
      <p:cxnSp>
        <p:nvCxnSpPr>
          <p:cNvPr id="362" name="Google Shape;362;p37"/>
          <p:cNvCxnSpPr/>
          <p:nvPr/>
        </p:nvCxnSpPr>
        <p:spPr>
          <a:xfrm rot="10800000" flipH="1">
            <a:off x="-11350" y="3791400"/>
            <a:ext cx="1020000" cy="186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3" name="Google Shape;363;p37"/>
          <p:cNvPicPr preferRelativeResize="0"/>
          <p:nvPr/>
        </p:nvPicPr>
        <p:blipFill rotWithShape="1">
          <a:blip r:embed="rId3">
            <a:alphaModFix/>
          </a:blip>
          <a:srcRect l="6435" t="5359" r="7867" b="6207"/>
          <a:stretch/>
        </p:blipFill>
        <p:spPr>
          <a:xfrm>
            <a:off x="590100" y="3147525"/>
            <a:ext cx="2706651" cy="15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7"/>
          <p:cNvPicPr preferRelativeResize="0"/>
          <p:nvPr/>
        </p:nvPicPr>
        <p:blipFill rotWithShape="1">
          <a:blip r:embed="rId4">
            <a:alphaModFix/>
          </a:blip>
          <a:srcRect l="11023" t="24949" r="8513" b="13553"/>
          <a:stretch/>
        </p:blipFill>
        <p:spPr>
          <a:xfrm>
            <a:off x="3693475" y="3268250"/>
            <a:ext cx="1724513" cy="13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7"/>
          <p:cNvPicPr preferRelativeResize="0"/>
          <p:nvPr/>
        </p:nvPicPr>
        <p:blipFill rotWithShape="1">
          <a:blip r:embed="rId5">
            <a:alphaModFix/>
          </a:blip>
          <a:srcRect r="3642"/>
          <a:stretch/>
        </p:blipFill>
        <p:spPr>
          <a:xfrm>
            <a:off x="5636875" y="3436438"/>
            <a:ext cx="3256425" cy="9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>
            <a:spLocks noGrp="1"/>
          </p:cNvSpPr>
          <p:nvPr>
            <p:ph type="subTitle" idx="2"/>
          </p:nvPr>
        </p:nvSpPr>
        <p:spPr>
          <a:xfrm>
            <a:off x="3483650" y="2724150"/>
            <a:ext cx="2114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   Lemmatization</a:t>
            </a:r>
            <a:endParaRPr sz="1600"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2"/>
          </p:nvPr>
        </p:nvSpPr>
        <p:spPr>
          <a:xfrm>
            <a:off x="5707500" y="2724150"/>
            <a:ext cx="27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Stop Words Removal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1249700" y="3067375"/>
            <a:ext cx="5732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(POS) Tagging &amp; Noun Extraction</a:t>
            </a:r>
            <a:endParaRPr/>
          </a:p>
        </p:txBody>
      </p:sp>
      <p:sp>
        <p:nvSpPr>
          <p:cNvPr id="373" name="Google Shape;373;p38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On-screen Show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Nunito Light</vt:lpstr>
      <vt:lpstr>Lato</vt:lpstr>
      <vt:lpstr>Hanken Grotesk</vt:lpstr>
      <vt:lpstr>Figtree</vt:lpstr>
      <vt:lpstr>Figtree Black</vt:lpstr>
      <vt:lpstr>Elegant Black &amp; White Thesis Defense by Slidesgo</vt:lpstr>
      <vt:lpstr>Document Search Engine</vt:lpstr>
      <vt:lpstr>Agenda</vt:lpstr>
      <vt:lpstr>Overview</vt:lpstr>
      <vt:lpstr>Overview</vt:lpstr>
      <vt:lpstr>Gathering Documents </vt:lpstr>
      <vt:lpstr>Gathering Documents</vt:lpstr>
      <vt:lpstr>Preprocessing</vt:lpstr>
      <vt:lpstr>Preprocessing</vt:lpstr>
      <vt:lpstr>Part-of-Speech (POS) Tagging &amp; Noun Extraction</vt:lpstr>
      <vt:lpstr>Part-of-Speech (POS) Tagging </vt:lpstr>
      <vt:lpstr>Noun Extraction</vt:lpstr>
      <vt:lpstr>Building an Inverted Index </vt:lpstr>
      <vt:lpstr>Building an Inverted Index</vt:lpstr>
      <vt:lpstr>Ranking Algorithm </vt:lpstr>
      <vt:lpstr>Ranking Algorithm 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Search Engine</dc:title>
  <cp:lastModifiedBy>Ayesha Nadeem</cp:lastModifiedBy>
  <cp:revision>1</cp:revision>
  <dcterms:modified xsi:type="dcterms:W3CDTF">2024-11-14T07:14:07Z</dcterms:modified>
</cp:coreProperties>
</file>