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153E-E937-41EC-8243-2AEF523490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F979-B808-450E-BBAA-B729308E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abcd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abcd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</dc:title>
  <dc:creator>923475291753</dc:creator>
  <cp:lastModifiedBy>923475291753</cp:lastModifiedBy>
  <cp:revision>1</cp:revision>
  <dcterms:created xsi:type="dcterms:W3CDTF">2020-04-16T09:38:53Z</dcterms:created>
  <dcterms:modified xsi:type="dcterms:W3CDTF">2020-04-16T09:39:05Z</dcterms:modified>
</cp:coreProperties>
</file>