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119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3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05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1696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013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17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488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263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11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9679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385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80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97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21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372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30242BF-D343-40CA-B22B-087FCF360EB7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1AF9901-4FE4-4E70-85EC-7D44D1873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33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050" y="3475990"/>
            <a:ext cx="10375900" cy="838200"/>
          </a:xfrm>
        </p:spPr>
        <p:txBody>
          <a:bodyPr>
            <a:normAutofit/>
          </a:bodyPr>
          <a:lstStyle/>
          <a:p>
            <a:r>
              <a:rPr lang="en-IN" dirty="0" smtClean="0"/>
              <a:t>Amazon Ecommerce Sales Analysis</a:t>
            </a:r>
            <a:endParaRPr lang="en-IN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300" y="1512570"/>
            <a:ext cx="3327400" cy="1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61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638783"/>
          </a:xfrm>
        </p:spPr>
        <p:txBody>
          <a:bodyPr/>
          <a:lstStyle/>
          <a:p>
            <a:r>
              <a:rPr lang="en-IN" dirty="0"/>
              <a:t>KPI Requirements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558487" y="1375998"/>
            <a:ext cx="1107502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Products Listed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Count of unique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product_id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Discount Percentage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Avg.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discount_percentage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across all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5 Most Discounted Products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Products with highest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discount_percentage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 by Category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Shows product quality perception per category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Reviews Submitted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Count of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review_id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Rated Products (Min 100 Reviews)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Products with rating ≥ 4.5 and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rating_count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≥ 100</a:t>
            </a:r>
          </a:p>
        </p:txBody>
      </p:sp>
    </p:spTree>
    <p:extLst>
      <p:ext uri="{BB962C8B-B14F-4D97-AF65-F5344CB8AC3E}">
        <p14:creationId xmlns:p14="http://schemas.microsoft.com/office/powerpoint/2010/main" val="178429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62583"/>
          </a:xfrm>
        </p:spPr>
        <p:txBody>
          <a:bodyPr>
            <a:normAutofit fontScale="90000"/>
          </a:bodyPr>
          <a:lstStyle/>
          <a:p>
            <a:r>
              <a:rPr lang="en-IN" dirty="0"/>
              <a:t>Granular Analysis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1345081"/>
            <a:ext cx="1092497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Count by Category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inventory distribution by product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Actual vs Discounted Price by Category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 pricing strategies and discount trends across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Reviewed Products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products with the highest customer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Frequent Reviewers (Top 10 by Count)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 users who submit the most product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Sentiment Trends from Review Titles/Content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 basic text analysis to detect sentiment trends (if integrated with NLP tools).</a:t>
            </a:r>
          </a:p>
        </p:txBody>
      </p:sp>
    </p:spTree>
    <p:extLst>
      <p:ext uri="{BB962C8B-B14F-4D97-AF65-F5344CB8AC3E}">
        <p14:creationId xmlns:p14="http://schemas.microsoft.com/office/powerpoint/2010/main" val="167346972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94</TotalTime>
  <Words>15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Unicode MS</vt:lpstr>
      <vt:lpstr>Tw Cen MT</vt:lpstr>
      <vt:lpstr>Droplet</vt:lpstr>
      <vt:lpstr>Amazon Ecommerce Sales Analysis</vt:lpstr>
      <vt:lpstr>KPI Requirements</vt:lpstr>
      <vt:lpstr>Granular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Ecommerce Sales Analysis</dc:title>
  <dc:creator>AYESHA</dc:creator>
  <cp:lastModifiedBy>AYESHA</cp:lastModifiedBy>
  <cp:revision>4</cp:revision>
  <dcterms:created xsi:type="dcterms:W3CDTF">2025-06-04T12:05:57Z</dcterms:created>
  <dcterms:modified xsi:type="dcterms:W3CDTF">2025-06-04T13:40:02Z</dcterms:modified>
</cp:coreProperties>
</file>