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4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44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43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990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82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024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29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966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5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15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3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33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40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8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3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28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9C1C-5401-487B-BD13-890E1AD05156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C2E78-6209-4894-B8A5-9DED7A70C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39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  <p:sldLayoutId id="2147483970" r:id="rId12"/>
    <p:sldLayoutId id="2147483971" r:id="rId13"/>
    <p:sldLayoutId id="2147483972" r:id="rId14"/>
    <p:sldLayoutId id="2147483973" r:id="rId15"/>
    <p:sldLayoutId id="2147483974" r:id="rId16"/>
    <p:sldLayoutId id="214748397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625283"/>
            <a:ext cx="9001462" cy="614997"/>
          </a:xfrm>
        </p:spPr>
        <p:txBody>
          <a:bodyPr>
            <a:normAutofit fontScale="90000"/>
          </a:bodyPr>
          <a:lstStyle/>
          <a:p>
            <a:r>
              <a:rPr lang="en-IN" dirty="0"/>
              <a:t>Library Usage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9789" y="3442018"/>
            <a:ext cx="4714091" cy="558482"/>
          </a:xfrm>
        </p:spPr>
        <p:txBody>
          <a:bodyPr>
            <a:noAutofit/>
          </a:bodyPr>
          <a:lstStyle/>
          <a:p>
            <a:r>
              <a:rPr lang="en-US" sz="2800" dirty="0" smtClean="0"/>
              <a:t>BUSINESS REQUIREMENTS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747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04801"/>
            <a:ext cx="10353761" cy="685799"/>
          </a:xfrm>
        </p:spPr>
        <p:txBody>
          <a:bodyPr/>
          <a:lstStyle/>
          <a:p>
            <a:r>
              <a:rPr lang="en-IN" dirty="0"/>
              <a:t>KPI Requirements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6625" y="1668151"/>
            <a:ext cx="11468099" cy="370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Total Books</a:t>
            </a:r>
            <a:r>
              <a:rPr lang="en-US" sz="2400" dirty="0"/>
              <a:t> – Total number of books in the library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Books </a:t>
            </a:r>
            <a:r>
              <a:rPr lang="en-US" sz="2400" b="1" dirty="0"/>
              <a:t>Available</a:t>
            </a:r>
            <a:r>
              <a:rPr lang="en-US" sz="2400" dirty="0"/>
              <a:t> – Count of books currently available in the library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b="1" dirty="0" smtClean="0"/>
              <a:t>Average </a:t>
            </a:r>
            <a:r>
              <a:rPr lang="en-US" sz="2400" b="1" dirty="0"/>
              <a:t>Signal Strength</a:t>
            </a:r>
            <a:r>
              <a:rPr lang="en-US" sz="2400" dirty="0"/>
              <a:t> – Measures location tracking performance across the library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Books Missing</a:t>
            </a:r>
            <a:r>
              <a:rPr lang="en-US" sz="2400" dirty="0"/>
              <a:t> – Count of books currently marked as missing from the library.</a:t>
            </a:r>
          </a:p>
          <a:p>
            <a:r>
              <a:rPr lang="en-US" sz="2400" b="1" dirty="0"/>
              <a:t>Book Count by Category</a:t>
            </a:r>
            <a:r>
              <a:rPr lang="en-US" sz="2400" dirty="0"/>
              <a:t> – Shows how books are distributed across different genres/categories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7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42901"/>
            <a:ext cx="10353761" cy="533400"/>
          </a:xfrm>
        </p:spPr>
        <p:txBody>
          <a:bodyPr>
            <a:normAutofit fontScale="90000"/>
          </a:bodyPr>
          <a:lstStyle/>
          <a:p>
            <a:r>
              <a:rPr lang="en-IN" dirty="0"/>
              <a:t>Granular </a:t>
            </a:r>
            <a:r>
              <a:rPr lang="en-IN" dirty="0" smtClean="0"/>
              <a:t>Requirements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8500" y="1006060"/>
            <a:ext cx="10972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 Count by Category and 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Analyze the distribution of books across categories and their current status (Issued, Available, Lost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Books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Physical Location (Cabinet, Rack, Row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Understand book placement and optimize shelving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 by 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Evaluate signal drop patterns by mapping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Signal_Strength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against Cabinet, Rack, and Row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</a:t>
            </a:r>
            <a:r>
              <a:rPr lang="en-US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Authors by Book </a:t>
            </a:r>
            <a:r>
              <a:rPr lang="en-US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Determine the most frequently stocked authors across all categories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95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180</TotalTime>
  <Words>158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Library Usage Analysis</vt:lpstr>
      <vt:lpstr>KPI Requirements</vt:lpstr>
      <vt:lpstr>Granular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Usage Analysis</dc:title>
  <dc:creator>AYESHA</dc:creator>
  <cp:lastModifiedBy>AYESHA</cp:lastModifiedBy>
  <cp:revision>6</cp:revision>
  <dcterms:created xsi:type="dcterms:W3CDTF">2025-05-31T08:13:51Z</dcterms:created>
  <dcterms:modified xsi:type="dcterms:W3CDTF">2025-05-31T14:39:36Z</dcterms:modified>
</cp:coreProperties>
</file>