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63FF-F37A-44F7-8468-6F51C6C5AAF3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8044E-1C41-4040-8D08-9387E59731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413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63FF-F37A-44F7-8468-6F51C6C5AAF3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8044E-1C41-4040-8D08-9387E59731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40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63FF-F37A-44F7-8468-6F51C6C5AAF3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8044E-1C41-4040-8D08-9387E59731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98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63FF-F37A-44F7-8468-6F51C6C5AAF3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8044E-1C41-4040-8D08-9387E59731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542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63FF-F37A-44F7-8468-6F51C6C5AAF3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8044E-1C41-4040-8D08-9387E59731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29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63FF-F37A-44F7-8468-6F51C6C5AAF3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8044E-1C41-4040-8D08-9387E59731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40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63FF-F37A-44F7-8468-6F51C6C5AAF3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8044E-1C41-4040-8D08-9387E59731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41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63FF-F37A-44F7-8468-6F51C6C5AAF3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8044E-1C41-4040-8D08-9387E59731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911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63FF-F37A-44F7-8468-6F51C6C5AAF3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8044E-1C41-4040-8D08-9387E59731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873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63FF-F37A-44F7-8468-6F51C6C5AAF3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8044E-1C41-4040-8D08-9387E59731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704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63FF-F37A-44F7-8468-6F51C6C5AAF3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8044E-1C41-4040-8D08-9387E59731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432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663FF-F37A-44F7-8468-6F51C6C5AAF3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8044E-1C41-4040-8D08-9387E59731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294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ctrTitle"/>
          </p:nvPr>
        </p:nvSpPr>
        <p:spPr bwMode="auto">
          <a:xfrm>
            <a:off x="0" y="2136338"/>
            <a:ext cx="1219200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Personal To-Do List Application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Simple Task Management Tool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Ayesha M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219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Marking a Task as Completed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01250" y="2126748"/>
            <a:ext cx="11789499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option 3, choose the task number to mark as complete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Updates the task status to completed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Screenshot of how to mark tasks complete </a:t>
            </a:r>
          </a:p>
        </p:txBody>
      </p:sp>
    </p:spTree>
    <p:extLst>
      <p:ext uri="{BB962C8B-B14F-4D97-AF65-F5344CB8AC3E}">
        <p14:creationId xmlns:p14="http://schemas.microsoft.com/office/powerpoint/2010/main" val="2572941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Deleting a Task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97113" y="2436544"/>
            <a:ext cx="10597773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option 4, choose task number to delete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 is removed from the list and </a:t>
            </a:r>
            <a:r>
              <a:rPr kumimoji="0" lang="en-US" altLang="en-US" sz="4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tasks.json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Screenshot of task deletion process </a:t>
            </a:r>
          </a:p>
        </p:txBody>
      </p:sp>
    </p:spTree>
    <p:extLst>
      <p:ext uri="{BB962C8B-B14F-4D97-AF65-F5344CB8AC3E}">
        <p14:creationId xmlns:p14="http://schemas.microsoft.com/office/powerpoint/2010/main" val="1380104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Task Saving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 rot="10800000" flipV="1">
            <a:off x="311857" y="2020325"/>
            <a:ext cx="11568286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Tasks are saved automatically after every operation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Saved tasks are stored in </a:t>
            </a:r>
            <a:r>
              <a:rPr kumimoji="0" lang="en-US" altLang="en-US" sz="4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tasks.json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Explains how the system loads tasks from the file when the application is restarted</a:t>
            </a:r>
          </a:p>
        </p:txBody>
      </p:sp>
    </p:spTree>
    <p:extLst>
      <p:ext uri="{BB962C8B-B14F-4D97-AF65-F5344CB8AC3E}">
        <p14:creationId xmlns:p14="http://schemas.microsoft.com/office/powerpoint/2010/main" val="2834532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Exiting the Application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2165580"/>
            <a:ext cx="11795760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option 5 to save tasks and exit the application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 all changes are saved to </a:t>
            </a:r>
            <a:r>
              <a:rPr kumimoji="0" lang="en-US" altLang="en-US" sz="4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tasks.json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Screenshot of exiting the application </a:t>
            </a:r>
          </a:p>
        </p:txBody>
      </p:sp>
    </p:spTree>
    <p:extLst>
      <p:ext uri="{BB962C8B-B14F-4D97-AF65-F5344CB8AC3E}">
        <p14:creationId xmlns:p14="http://schemas.microsoft.com/office/powerpoint/2010/main" val="2081926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05740" y="2539906"/>
            <a:ext cx="117729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Handles errors such as missing </a:t>
            </a:r>
            <a:r>
              <a:rPr kumimoji="0" lang="en-US" altLang="en-US" sz="4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tasks.json</a:t>
            </a:r>
            <a:r>
              <a:rPr kumimoji="0" lang="en-US" alt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by creating it automatically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Invalid input handling (task numbers, options) </a:t>
            </a:r>
          </a:p>
        </p:txBody>
      </p:sp>
    </p:spTree>
    <p:extLst>
      <p:ext uri="{BB962C8B-B14F-4D97-AF65-F5344CB8AC3E}">
        <p14:creationId xmlns:p14="http://schemas.microsoft.com/office/powerpoint/2010/main" val="1971087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380999" y="1042809"/>
            <a:ext cx="11429999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Simple and Efficient Task Management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Personal To-Do List Application allows users to easily add, categorize, and manage their tasks with minimal effort.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Persistent Local Storage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Tasks are automatically saved and loaded from a JSON file, ensuring that user progress is retained between sessions without the need for a database.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Command-Line Interface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application provides clear prompts and feedback, making it easy for users to interact and manage their tasks in a straightforward, accessible way.</a:t>
            </a:r>
          </a:p>
        </p:txBody>
      </p:sp>
    </p:spTree>
    <p:extLst>
      <p:ext uri="{BB962C8B-B14F-4D97-AF65-F5344CB8AC3E}">
        <p14:creationId xmlns:p14="http://schemas.microsoft.com/office/powerpoint/2010/main" val="1220514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Brief overview of the application</a:t>
            </a:r>
          </a:p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help users manage tasks efficiently</a:t>
            </a:r>
          </a:p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Command-line interface with persistent storage</a:t>
            </a:r>
          </a:p>
          <a:p>
            <a:pPr marL="0" indent="0">
              <a:buNone/>
            </a:pP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512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96674" y="2029242"/>
            <a:ext cx="10998652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Add, view, mark as complete, and delete tasks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Categorize tasks (e.g., Work, Personal, Urgent)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Automatic task saving to </a:t>
            </a:r>
            <a:r>
              <a:rPr kumimoji="0" lang="en-US" altLang="en-US" sz="4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tasks.json</a:t>
            </a:r>
            <a:endParaRPr kumimoji="0" lang="en-US" altLang="en-US" sz="4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database required, all data stored locally </a:t>
            </a:r>
          </a:p>
        </p:txBody>
      </p:sp>
    </p:spTree>
    <p:extLst>
      <p:ext uri="{BB962C8B-B14F-4D97-AF65-F5344CB8AC3E}">
        <p14:creationId xmlns:p14="http://schemas.microsoft.com/office/powerpoint/2010/main" val="2266306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097990"/>
            <a:ext cx="10515600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</a:t>
            </a:r>
            <a:r>
              <a:rPr kumimoji="0" lang="en-US" altLang="en-US" sz="44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</a:t>
            </a:r>
            <a:r>
              <a:rPr kumimoji="0" lang="en-US" altLang="en-US" sz="44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JSON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kumimoji="0" lang="en-US" altLang="en-US" sz="44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Command-line interface (CLI)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kumimoji="0" lang="en-US" altLang="en-US" sz="44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Local JSON file for persistence </a:t>
            </a:r>
          </a:p>
        </p:txBody>
      </p:sp>
    </p:spTree>
    <p:extLst>
      <p:ext uri="{BB962C8B-B14F-4D97-AF65-F5344CB8AC3E}">
        <p14:creationId xmlns:p14="http://schemas.microsoft.com/office/powerpoint/2010/main" val="2102866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Structure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33845" y="2870884"/>
            <a:ext cx="11524309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todo.py: Contains main logic and user interaction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tasks.json</a:t>
            </a:r>
            <a:r>
              <a:rPr kumimoji="0" lang="en-US" alt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Stores tasks (auto-created if missing)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0" lang="en-US" altLang="en-US" sz="4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todo_app</a:t>
            </a:r>
            <a:r>
              <a:rPr kumimoji="0" lang="en-US" alt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├── todo.py ├── </a:t>
            </a:r>
            <a:r>
              <a:rPr kumimoji="0" lang="en-US" altLang="en-US" sz="4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tasks.json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601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Running the Application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600910"/>
            <a:ext cx="10515600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 Python is installed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Navigate to the project folder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 the application: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 todo.py</a:t>
            </a:r>
          </a:p>
        </p:txBody>
      </p:sp>
    </p:spTree>
    <p:extLst>
      <p:ext uri="{BB962C8B-B14F-4D97-AF65-F5344CB8AC3E}">
        <p14:creationId xmlns:p14="http://schemas.microsoft.com/office/powerpoint/2010/main" val="1579106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Options:</a:t>
            </a:r>
          </a:p>
          <a:p>
            <a:pPr lvl="1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Task</a:t>
            </a:r>
          </a:p>
          <a:p>
            <a:pPr lvl="1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Tasks</a:t>
            </a:r>
          </a:p>
          <a:p>
            <a:pPr lvl="1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 Task Completed</a:t>
            </a:r>
          </a:p>
          <a:p>
            <a:pPr lvl="1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 Task</a:t>
            </a:r>
          </a:p>
          <a:p>
            <a:pPr lvl="1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</a:p>
          <a:p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481826"/>
            <a:ext cx="10515600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 Menu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526" y="1825625"/>
            <a:ext cx="5298493" cy="401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791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Adding a Task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86340" y="1995036"/>
            <a:ext cx="11419319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Step-by-step process for adding a task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enters title, description, and category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 screenshot of input for adding a task </a:t>
            </a:r>
          </a:p>
        </p:txBody>
      </p:sp>
    </p:spTree>
    <p:extLst>
      <p:ext uri="{BB962C8B-B14F-4D97-AF65-F5344CB8AC3E}">
        <p14:creationId xmlns:p14="http://schemas.microsoft.com/office/powerpoint/2010/main" val="1610111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Viewing Tasks</a:t>
            </a:r>
            <a:endParaRPr lang="en-IN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97180" y="2035762"/>
            <a:ext cx="11612880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Option 2 displays the list of tasks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Shows task title, category, description, and completion status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 screenshot of task list </a:t>
            </a:r>
          </a:p>
        </p:txBody>
      </p:sp>
    </p:spTree>
    <p:extLst>
      <p:ext uri="{BB962C8B-B14F-4D97-AF65-F5344CB8AC3E}">
        <p14:creationId xmlns:p14="http://schemas.microsoft.com/office/powerpoint/2010/main" val="375257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417</Words>
  <Application>Microsoft Office PowerPoint</Application>
  <PresentationFormat>Widescreen</PresentationFormat>
  <Paragraphs>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Personal To-Do List Application Simple Task Management Tool Ayesha M</vt:lpstr>
      <vt:lpstr>Introduction</vt:lpstr>
      <vt:lpstr>Key Features</vt:lpstr>
      <vt:lpstr>Technology Used</vt:lpstr>
      <vt:lpstr>Application Structure</vt:lpstr>
      <vt:lpstr>Running the Application</vt:lpstr>
      <vt:lpstr>Main Menu </vt:lpstr>
      <vt:lpstr>Adding a Task</vt:lpstr>
      <vt:lpstr>Viewing Tasks</vt:lpstr>
      <vt:lpstr>Marking a Task as Completed</vt:lpstr>
      <vt:lpstr>Deleting a Task</vt:lpstr>
      <vt:lpstr>Automatic Task Saving</vt:lpstr>
      <vt:lpstr>Exiting the Application</vt:lpstr>
      <vt:lpstr>Error Handling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To-Do List Application Simple Task Management Tool Ayesha M</dc:title>
  <dc:creator>AYESHA</dc:creator>
  <cp:lastModifiedBy>AYESHA</cp:lastModifiedBy>
  <cp:revision>3</cp:revision>
  <dcterms:created xsi:type="dcterms:W3CDTF">2024-10-05T11:14:05Z</dcterms:created>
  <dcterms:modified xsi:type="dcterms:W3CDTF">2024-10-05T12:14:14Z</dcterms:modified>
</cp:coreProperties>
</file>