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comments/modernComment_108_F6EEBF61.xml" ContentType="application/vnd.ms-powerpoint.comments+xml"/>
  <Override PartName="/ppt/comments/modernComment_109_212988A8.xml" ContentType="application/vnd.ms-powerpoint.comments+xml"/>
  <Override PartName="/ppt/comments/modernComment_10C_79DF0C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16_4B2372CB.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63" r:id="rId5"/>
    <p:sldId id="264" r:id="rId6"/>
    <p:sldId id="265" r:id="rId7"/>
    <p:sldId id="268" r:id="rId8"/>
    <p:sldId id="271" r:id="rId9"/>
    <p:sldId id="272" r:id="rId10"/>
    <p:sldId id="273" r:id="rId11"/>
    <p:sldId id="274" r:id="rId12"/>
    <p:sldId id="275" r:id="rId13"/>
    <p:sldId id="276" r:id="rId14"/>
    <p:sldId id="278"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447F0D-B291-DB01-1792-0C9FA66E0E5E}" name="Burgard, Garrett" initials="BG" userId="S::wb453s@login.missouristate.edu::4b16a904-e4ed-4203-ba9b-ab241da098e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81FF"/>
    <a:srgbClr val="FF40FF"/>
    <a:srgbClr val="FAF14B"/>
    <a:srgbClr val="5E00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D08C1-254F-2C83-0543-775D11B55AAB}" v="402" dt="2023-11-13T05:17:53.073"/>
    <p1510:client id="{0BCC0AE2-9C26-28C0-986F-2DF42A4730EA}" v="2" dt="2023-11-13T19:17:10.008"/>
    <p1510:client id="{161777DA-28FE-3DDE-EA60-268CEF6381F0}" v="6" dt="2023-12-07T15:46:49.467"/>
    <p1510:client id="{425BFA1D-AE68-A2E1-1877-7263F5DBE19C}" v="1327" dt="2023-12-07T23:39:40.156"/>
    <p1510:client id="{57E73326-F6A0-580A-4334-27DA8592FF75}" v="3" dt="2023-09-28T14:23:53.344"/>
    <p1510:client id="{62813D36-A1C6-BFA1-7ABC-A49733EAE894}" v="34" dt="2023-12-07T15:44:20.673"/>
    <p1510:client id="{74FB1D4A-E508-50EA-D476-6D61D25A18FE}" v="32" dt="2023-11-13T18:58:16.376"/>
    <p1510:client id="{968CC92C-3B07-B212-739B-91F9AD24CE61}" v="6" dt="2023-11-02T20:59:12.374"/>
    <p1510:client id="{AF83AA6C-70A2-2B4E-1BF9-DEE85A29BCE4}" v="210" dt="2023-09-26T17:41:39.368"/>
    <p1510:client id="{B4F475ED-B195-7FB9-2C7D-72102DAB8751}" v="420" dt="2023-11-12T22:45:08.827"/>
    <p1510:client id="{CA9A9841-BD91-FDAC-3292-D99517938156}" v="329" dt="2023-12-07T17:54:29.232"/>
    <p1510:client id="{D47CBA23-575A-07A3-9892-18C2287E1692}" v="7" dt="2023-11-14T22:15:50.996"/>
    <p1510:client id="{D738E2EB-5012-57A0-4909-EB1919DE3737}" v="929" dt="2023-11-09T21:27:35.219"/>
    <p1510:client id="{D97761C1-2332-9778-A123-073CD4FE8329}" v="178" dt="2023-12-07T20:44:47.228"/>
    <p1510:client id="{DED6503E-8D96-9661-67D3-F83CE6664DF8}" v="1" dt="2023-09-28T05:08:13.907"/>
    <p1510:client id="{FBB60D1E-462B-3C31-2333-9883DF22C1F2}" v="275" dt="2023-09-26T17:25:12.553"/>
  </p1510:revLst>
</p1510:revInfo>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modernComment_108_F6EEBF61.xml><?xml version="1.0" encoding="utf-8"?>
<p188:cmLst xmlns:a="http://schemas.openxmlformats.org/drawingml/2006/main" xmlns:r="http://schemas.openxmlformats.org/officeDocument/2006/relationships" xmlns:p188="http://schemas.microsoft.com/office/powerpoint/2018/8/main">
  <p188:cm id="{885CD226-F920-430B-B68F-3B619F67FEAB}" authorId="{11447F0D-B291-DB01-1792-0C9FA66E0E5E}" created="2023-12-07T20:31:57.857">
    <pc:sldMkLst xmlns:pc="http://schemas.microsoft.com/office/powerpoint/2013/main/command">
      <pc:docMk/>
      <pc:sldMk cId="4142841697" sldId="264"/>
    </pc:sldMkLst>
    <p188:txBody>
      <a:bodyPr/>
      <a:lstStyle/>
      <a:p>
        <a:r>
          <a:rPr lang="en-US"/>
          <a:t>Stress can have a impact on the mental state of people. Students especially have a lot of stress due to factors like workload, finances, and social pressure. This stress can hinder a students performance in college and their well-being. To solve this problem, we can use supervised learning techniques to predict which stressors have the greatest impact on students. this will help them better manage there stress.</a:t>
        </a:r>
      </a:p>
    </p188:txBody>
  </p188:cm>
</p188:cmLst>
</file>

<file path=ppt/comments/modernComment_109_212988A8.xml><?xml version="1.0" encoding="utf-8"?>
<p188:cmLst xmlns:a="http://schemas.openxmlformats.org/drawingml/2006/main" xmlns:r="http://schemas.openxmlformats.org/officeDocument/2006/relationships" xmlns:p188="http://schemas.microsoft.com/office/powerpoint/2018/8/main">
  <p188:cm id="{4C745A64-7291-45D3-AE0C-2FEF194A7156}" authorId="{11447F0D-B291-DB01-1792-0C9FA66E0E5E}" created="2023-12-07T19:57:12.987">
    <pc:sldMkLst xmlns:pc="http://schemas.microsoft.com/office/powerpoint/2013/main/command">
      <pc:docMk/>
      <pc:sldMk cId="556370088" sldId="265"/>
    </pc:sldMkLst>
    <p188:txBody>
      <a:bodyPr/>
      <a:lstStyle/>
      <a:p>
        <a:r>
          <a:rPr lang="en-US"/>
          <a:t>The dataset we used is from Kaggle. The name of the dataset is Student stress factors: a comprehensive analysis. This dataset has 21 features with samples from 1,100 students. The features fall into 5 main categories: psychological, physiological, social, environmental, and academic factors. </a:t>
        </a:r>
      </a:p>
    </p188:txBody>
  </p188:cm>
</p188:cmLst>
</file>

<file path=ppt/comments/modernComment_10C_79DF0C7.xml><?xml version="1.0" encoding="utf-8"?>
<p188:cmLst xmlns:a="http://schemas.openxmlformats.org/drawingml/2006/main" xmlns:r="http://schemas.openxmlformats.org/officeDocument/2006/relationships" xmlns:p188="http://schemas.microsoft.com/office/powerpoint/2018/8/main">
  <p188:cm id="{17B9D192-2051-4074-9399-E28DE505D5FC}" authorId="{11447F0D-B291-DB01-1792-0C9FA66E0E5E}" created="2023-12-07T20:01:49.794">
    <pc:sldMkLst xmlns:pc="http://schemas.microsoft.com/office/powerpoint/2013/main/command">
      <pc:docMk/>
      <pc:sldMk cId="127791303" sldId="268"/>
    </pc:sldMkLst>
    <p188:txBody>
      <a:bodyPr/>
      <a:lstStyle/>
      <a:p>
        <a:r>
          <a:rPr lang="en-US"/>
          <a:t>This table show the features sorted into there respective categories. There are many factors like anxiety level, headache, noise level, academic performance, and social support. Most of the features are scored on a scale of 0 to 5 while anxiety level, self esteem, and depression are on a scale from 0 to 30. We think this dataset is good fro prediction stress because it considers a wide range of factors that contribute to stress. </a:t>
        </a:r>
      </a:p>
    </p188:txBody>
  </p188:cm>
</p188:cmLst>
</file>

<file path=ppt/comments/modernComment_116_4B2372CB.xml><?xml version="1.0" encoding="utf-8"?>
<p188:cmLst xmlns:a="http://schemas.openxmlformats.org/drawingml/2006/main" xmlns:r="http://schemas.openxmlformats.org/officeDocument/2006/relationships" xmlns:p188="http://schemas.microsoft.com/office/powerpoint/2018/8/main">
  <p188:cm id="{8ED7865B-0B8F-4C9C-B420-EB4AFA9A936D}" authorId="{11447F0D-B291-DB01-1792-0C9FA66E0E5E}" created="2023-12-07T20:36:37.414">
    <pc:sldMkLst xmlns:pc="http://schemas.microsoft.com/office/powerpoint/2013/main/command">
      <pc:docMk/>
      <pc:sldMk cId="866104894" sldId="266"/>
    </pc:sldMkLst>
    <p188:txBody>
      <a:bodyPr/>
      <a:lstStyle/>
      <a:p>
        <a:r>
          <a:rPr lang="en-US"/>
          <a:t>In our approach, we used 3 supervised learning algorithms. K-nearest neighbors, decision tree, and random forest. The k-fold cross validation will be used to validate the results and compare results.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7534D-B746-49F7-A5A4-EEF15FF01E8F}" type="doc">
      <dgm:prSet loTypeId="urn:microsoft.com/office/officeart/2005/8/layout/process2" loCatId="process" qsTypeId="urn:microsoft.com/office/officeart/2005/8/quickstyle/simple1" qsCatId="simple" csTypeId="urn:microsoft.com/office/officeart/2005/8/colors/accent1_2" csCatId="accent1" phldr="1"/>
      <dgm:spPr/>
    </dgm:pt>
    <dgm:pt modelId="{FCA54F28-2369-4C0C-875C-0BC39F71EE93}">
      <dgm:prSet phldrT="[Text]" phldr="0"/>
      <dgm:spPr/>
      <dgm:t>
        <a:bodyPr/>
        <a:lstStyle/>
        <a:p>
          <a:pPr rtl="0"/>
          <a:r>
            <a:rPr lang="en-US">
              <a:latin typeface="Calibri Light" panose="020F0302020204030204"/>
            </a:rPr>
            <a:t>Attributes</a:t>
          </a:r>
          <a:endParaRPr lang="en-US"/>
        </a:p>
      </dgm:t>
    </dgm:pt>
    <dgm:pt modelId="{E6243B0E-5EBB-4812-A9C6-93E26098D3DC}" type="parTrans" cxnId="{D4B3521A-E561-4B7F-BBAD-B38F68A6D27C}">
      <dgm:prSet/>
      <dgm:spPr/>
    </dgm:pt>
    <dgm:pt modelId="{2378096C-1CA7-4CAE-877F-0CB940D01EA0}" type="sibTrans" cxnId="{D4B3521A-E561-4B7F-BBAD-B38F68A6D27C}">
      <dgm:prSet/>
      <dgm:spPr/>
      <dgm:t>
        <a:bodyPr/>
        <a:lstStyle/>
        <a:p>
          <a:endParaRPr lang="en-US"/>
        </a:p>
      </dgm:t>
    </dgm:pt>
    <dgm:pt modelId="{D754275E-E304-4487-BCCC-EA3E5F48932E}">
      <dgm:prSet phldrT="[Text]" phldr="0"/>
      <dgm:spPr/>
      <dgm:t>
        <a:bodyPr/>
        <a:lstStyle/>
        <a:p>
          <a:pPr rtl="0"/>
          <a:r>
            <a:rPr lang="en-US">
              <a:latin typeface="Calibri Light" panose="020F0302020204030204"/>
            </a:rPr>
            <a:t>Standard Scalar</a:t>
          </a:r>
          <a:endParaRPr lang="en-US"/>
        </a:p>
      </dgm:t>
    </dgm:pt>
    <dgm:pt modelId="{ACE342B1-56B9-4F85-B58E-78C34A44A1BB}" type="parTrans" cxnId="{172ED6BD-D4C8-4C5B-9E21-47A0821D5BFD}">
      <dgm:prSet/>
      <dgm:spPr/>
    </dgm:pt>
    <dgm:pt modelId="{8D09AD21-DAAA-43B8-9ADC-6ED50BE7B5E1}" type="sibTrans" cxnId="{172ED6BD-D4C8-4C5B-9E21-47A0821D5BFD}">
      <dgm:prSet/>
      <dgm:spPr/>
      <dgm:t>
        <a:bodyPr/>
        <a:lstStyle/>
        <a:p>
          <a:endParaRPr lang="en-US"/>
        </a:p>
      </dgm:t>
    </dgm:pt>
    <dgm:pt modelId="{9C25431B-DCF1-42DF-A4A4-8D6ED9700351}">
      <dgm:prSet phldr="0"/>
      <dgm:spPr/>
      <dgm:t>
        <a:bodyPr/>
        <a:lstStyle/>
        <a:p>
          <a:pPr rtl="0"/>
          <a:r>
            <a:rPr lang="en-US">
              <a:latin typeface="Calibri Light" panose="020F0302020204030204"/>
            </a:rPr>
            <a:t>Classification Unit</a:t>
          </a:r>
        </a:p>
      </dgm:t>
    </dgm:pt>
    <dgm:pt modelId="{707F4960-FB97-438E-8BF9-7CD681EF7C10}" type="parTrans" cxnId="{5E7D3B1E-2B9F-4092-960E-76D0AF91209D}">
      <dgm:prSet/>
      <dgm:spPr/>
    </dgm:pt>
    <dgm:pt modelId="{BB88F7CD-80C8-4153-827D-FACB61A1E1DF}" type="sibTrans" cxnId="{5E7D3B1E-2B9F-4092-960E-76D0AF91209D}">
      <dgm:prSet/>
      <dgm:spPr/>
      <dgm:t>
        <a:bodyPr/>
        <a:lstStyle/>
        <a:p>
          <a:endParaRPr lang="en-US"/>
        </a:p>
      </dgm:t>
    </dgm:pt>
    <dgm:pt modelId="{ECBF9A8E-A3F6-49BB-9623-510C96B718DB}">
      <dgm:prSet phldr="0"/>
      <dgm:spPr/>
      <dgm:t>
        <a:bodyPr/>
        <a:lstStyle/>
        <a:p>
          <a:r>
            <a:rPr lang="en-US">
              <a:latin typeface="Calibri Light" panose="020F0302020204030204"/>
            </a:rPr>
            <a:t>Model</a:t>
          </a:r>
        </a:p>
      </dgm:t>
    </dgm:pt>
    <dgm:pt modelId="{EC527330-CAC2-4235-B83C-2DC7D8EE6685}" type="parTrans" cxnId="{A959F5F4-8F76-46E2-ABDE-70C7C6853FA4}">
      <dgm:prSet/>
      <dgm:spPr/>
    </dgm:pt>
    <dgm:pt modelId="{6821A86A-399F-4DED-803B-C28228D079F1}" type="sibTrans" cxnId="{A959F5F4-8F76-46E2-ABDE-70C7C6853FA4}">
      <dgm:prSet/>
      <dgm:spPr/>
    </dgm:pt>
    <dgm:pt modelId="{49EADA64-A39D-4934-85CD-B011C609EE53}" type="pres">
      <dgm:prSet presAssocID="{DB27534D-B746-49F7-A5A4-EEF15FF01E8F}" presName="linearFlow" presStyleCnt="0">
        <dgm:presLayoutVars>
          <dgm:resizeHandles val="exact"/>
        </dgm:presLayoutVars>
      </dgm:prSet>
      <dgm:spPr/>
    </dgm:pt>
    <dgm:pt modelId="{2702DE03-C9C9-4236-B30F-F43704B7D588}" type="pres">
      <dgm:prSet presAssocID="{FCA54F28-2369-4C0C-875C-0BC39F71EE93}" presName="node" presStyleLbl="node1" presStyleIdx="0" presStyleCnt="4">
        <dgm:presLayoutVars>
          <dgm:bulletEnabled val="1"/>
        </dgm:presLayoutVars>
      </dgm:prSet>
      <dgm:spPr/>
    </dgm:pt>
    <dgm:pt modelId="{68744559-34C9-42F1-A643-1960B45A2841}" type="pres">
      <dgm:prSet presAssocID="{2378096C-1CA7-4CAE-877F-0CB940D01EA0}" presName="sibTrans" presStyleLbl="sibTrans2D1" presStyleIdx="0" presStyleCnt="3"/>
      <dgm:spPr/>
    </dgm:pt>
    <dgm:pt modelId="{BBE318C0-A70A-4A8A-BCB7-627BCEFF592B}" type="pres">
      <dgm:prSet presAssocID="{2378096C-1CA7-4CAE-877F-0CB940D01EA0}" presName="connectorText" presStyleLbl="sibTrans2D1" presStyleIdx="0" presStyleCnt="3"/>
      <dgm:spPr/>
    </dgm:pt>
    <dgm:pt modelId="{874B0EEB-747B-4E12-BCDD-10E8A5FDE9DF}" type="pres">
      <dgm:prSet presAssocID="{D754275E-E304-4487-BCCC-EA3E5F48932E}" presName="node" presStyleLbl="node1" presStyleIdx="1" presStyleCnt="4">
        <dgm:presLayoutVars>
          <dgm:bulletEnabled val="1"/>
        </dgm:presLayoutVars>
      </dgm:prSet>
      <dgm:spPr/>
    </dgm:pt>
    <dgm:pt modelId="{62C34C56-02F9-48F1-B689-27004BFE1302}" type="pres">
      <dgm:prSet presAssocID="{8D09AD21-DAAA-43B8-9ADC-6ED50BE7B5E1}" presName="sibTrans" presStyleLbl="sibTrans2D1" presStyleIdx="1" presStyleCnt="3"/>
      <dgm:spPr/>
    </dgm:pt>
    <dgm:pt modelId="{0BF42F64-1AFC-41F9-ACA8-C348EC6BDE49}" type="pres">
      <dgm:prSet presAssocID="{8D09AD21-DAAA-43B8-9ADC-6ED50BE7B5E1}" presName="connectorText" presStyleLbl="sibTrans2D1" presStyleIdx="1" presStyleCnt="3"/>
      <dgm:spPr/>
    </dgm:pt>
    <dgm:pt modelId="{53B89823-9AF8-4FF1-88EE-56F17FABC773}" type="pres">
      <dgm:prSet presAssocID="{9C25431B-DCF1-42DF-A4A4-8D6ED9700351}" presName="node" presStyleLbl="node1" presStyleIdx="2" presStyleCnt="4">
        <dgm:presLayoutVars>
          <dgm:bulletEnabled val="1"/>
        </dgm:presLayoutVars>
      </dgm:prSet>
      <dgm:spPr/>
    </dgm:pt>
    <dgm:pt modelId="{04029A66-F219-401F-96D2-227A84060063}" type="pres">
      <dgm:prSet presAssocID="{BB88F7CD-80C8-4153-827D-FACB61A1E1DF}" presName="sibTrans" presStyleLbl="sibTrans2D1" presStyleIdx="2" presStyleCnt="3"/>
      <dgm:spPr/>
    </dgm:pt>
    <dgm:pt modelId="{85340214-A2A5-4A6A-88F0-7F87649CA295}" type="pres">
      <dgm:prSet presAssocID="{BB88F7CD-80C8-4153-827D-FACB61A1E1DF}" presName="connectorText" presStyleLbl="sibTrans2D1" presStyleIdx="2" presStyleCnt="3"/>
      <dgm:spPr/>
    </dgm:pt>
    <dgm:pt modelId="{E4D98FA9-B892-40D2-B0BD-EDD8879A6402}" type="pres">
      <dgm:prSet presAssocID="{ECBF9A8E-A3F6-49BB-9623-510C96B718DB}" presName="node" presStyleLbl="node1" presStyleIdx="3" presStyleCnt="4">
        <dgm:presLayoutVars>
          <dgm:bulletEnabled val="1"/>
        </dgm:presLayoutVars>
      </dgm:prSet>
      <dgm:spPr/>
    </dgm:pt>
  </dgm:ptLst>
  <dgm:cxnLst>
    <dgm:cxn modelId="{AB36DC15-7BFB-4ACF-B25C-3381805C95B2}" type="presOf" srcId="{BB88F7CD-80C8-4153-827D-FACB61A1E1DF}" destId="{85340214-A2A5-4A6A-88F0-7F87649CA295}" srcOrd="1" destOrd="0" presId="urn:microsoft.com/office/officeart/2005/8/layout/process2"/>
    <dgm:cxn modelId="{D4B3521A-E561-4B7F-BBAD-B38F68A6D27C}" srcId="{DB27534D-B746-49F7-A5A4-EEF15FF01E8F}" destId="{FCA54F28-2369-4C0C-875C-0BC39F71EE93}" srcOrd="0" destOrd="0" parTransId="{E6243B0E-5EBB-4812-A9C6-93E26098D3DC}" sibTransId="{2378096C-1CA7-4CAE-877F-0CB940D01EA0}"/>
    <dgm:cxn modelId="{5E7D3B1E-2B9F-4092-960E-76D0AF91209D}" srcId="{DB27534D-B746-49F7-A5A4-EEF15FF01E8F}" destId="{9C25431B-DCF1-42DF-A4A4-8D6ED9700351}" srcOrd="2" destOrd="0" parTransId="{707F4960-FB97-438E-8BF9-7CD681EF7C10}" sibTransId="{BB88F7CD-80C8-4153-827D-FACB61A1E1DF}"/>
    <dgm:cxn modelId="{BDD3BD1F-59A0-4E53-91D8-85939C396983}" type="presOf" srcId="{8D09AD21-DAAA-43B8-9ADC-6ED50BE7B5E1}" destId="{62C34C56-02F9-48F1-B689-27004BFE1302}" srcOrd="0" destOrd="0" presId="urn:microsoft.com/office/officeart/2005/8/layout/process2"/>
    <dgm:cxn modelId="{74C9DA1F-DCC0-46A1-8C6E-AA718DD24C83}" type="presOf" srcId="{8D09AD21-DAAA-43B8-9ADC-6ED50BE7B5E1}" destId="{0BF42F64-1AFC-41F9-ACA8-C348EC6BDE49}" srcOrd="1" destOrd="0" presId="urn:microsoft.com/office/officeart/2005/8/layout/process2"/>
    <dgm:cxn modelId="{F29B2B28-541B-44D3-901F-675B448991AC}" type="presOf" srcId="{2378096C-1CA7-4CAE-877F-0CB940D01EA0}" destId="{BBE318C0-A70A-4A8A-BCB7-627BCEFF592B}" srcOrd="1" destOrd="0" presId="urn:microsoft.com/office/officeart/2005/8/layout/process2"/>
    <dgm:cxn modelId="{6B609C37-1AAC-40E0-BB3C-F4C0FC8FD4C8}" type="presOf" srcId="{2378096C-1CA7-4CAE-877F-0CB940D01EA0}" destId="{68744559-34C9-42F1-A643-1960B45A2841}" srcOrd="0" destOrd="0" presId="urn:microsoft.com/office/officeart/2005/8/layout/process2"/>
    <dgm:cxn modelId="{D17A5B88-40A2-417C-BE20-B83C9A711499}" type="presOf" srcId="{D754275E-E304-4487-BCCC-EA3E5F48932E}" destId="{874B0EEB-747B-4E12-BCDD-10E8A5FDE9DF}" srcOrd="0" destOrd="0" presId="urn:microsoft.com/office/officeart/2005/8/layout/process2"/>
    <dgm:cxn modelId="{49553C94-4B3B-4F01-B72E-69730B8569DB}" type="presOf" srcId="{DB27534D-B746-49F7-A5A4-EEF15FF01E8F}" destId="{49EADA64-A39D-4934-85CD-B011C609EE53}" srcOrd="0" destOrd="0" presId="urn:microsoft.com/office/officeart/2005/8/layout/process2"/>
    <dgm:cxn modelId="{66BC2896-506C-4899-88F1-11230837C9B0}" type="presOf" srcId="{ECBF9A8E-A3F6-49BB-9623-510C96B718DB}" destId="{E4D98FA9-B892-40D2-B0BD-EDD8879A6402}" srcOrd="0" destOrd="0" presId="urn:microsoft.com/office/officeart/2005/8/layout/process2"/>
    <dgm:cxn modelId="{9656E8AA-F01A-4B3A-91AD-49BD23D033C6}" type="presOf" srcId="{BB88F7CD-80C8-4153-827D-FACB61A1E1DF}" destId="{04029A66-F219-401F-96D2-227A84060063}" srcOrd="0" destOrd="0" presId="urn:microsoft.com/office/officeart/2005/8/layout/process2"/>
    <dgm:cxn modelId="{172ED6BD-D4C8-4C5B-9E21-47A0821D5BFD}" srcId="{DB27534D-B746-49F7-A5A4-EEF15FF01E8F}" destId="{D754275E-E304-4487-BCCC-EA3E5F48932E}" srcOrd="1" destOrd="0" parTransId="{ACE342B1-56B9-4F85-B58E-78C34A44A1BB}" sibTransId="{8D09AD21-DAAA-43B8-9ADC-6ED50BE7B5E1}"/>
    <dgm:cxn modelId="{DE8431F0-3972-438F-AB7A-C4C4F5A00FE5}" type="presOf" srcId="{FCA54F28-2369-4C0C-875C-0BC39F71EE93}" destId="{2702DE03-C9C9-4236-B30F-F43704B7D588}" srcOrd="0" destOrd="0" presId="urn:microsoft.com/office/officeart/2005/8/layout/process2"/>
    <dgm:cxn modelId="{A959F5F4-8F76-46E2-ABDE-70C7C6853FA4}" srcId="{DB27534D-B746-49F7-A5A4-EEF15FF01E8F}" destId="{ECBF9A8E-A3F6-49BB-9623-510C96B718DB}" srcOrd="3" destOrd="0" parTransId="{EC527330-CAC2-4235-B83C-2DC7D8EE6685}" sibTransId="{6821A86A-399F-4DED-803B-C28228D079F1}"/>
    <dgm:cxn modelId="{26C182FC-6EB6-42FC-8DBF-F1EF30DCF16A}" type="presOf" srcId="{9C25431B-DCF1-42DF-A4A4-8D6ED9700351}" destId="{53B89823-9AF8-4FF1-88EE-56F17FABC773}" srcOrd="0" destOrd="0" presId="urn:microsoft.com/office/officeart/2005/8/layout/process2"/>
    <dgm:cxn modelId="{B938A101-6740-40A7-915B-ADE436C45788}" type="presParOf" srcId="{49EADA64-A39D-4934-85CD-B011C609EE53}" destId="{2702DE03-C9C9-4236-B30F-F43704B7D588}" srcOrd="0" destOrd="0" presId="urn:microsoft.com/office/officeart/2005/8/layout/process2"/>
    <dgm:cxn modelId="{91C1EE16-5B9A-4A46-80BE-16212163E329}" type="presParOf" srcId="{49EADA64-A39D-4934-85CD-B011C609EE53}" destId="{68744559-34C9-42F1-A643-1960B45A2841}" srcOrd="1" destOrd="0" presId="urn:microsoft.com/office/officeart/2005/8/layout/process2"/>
    <dgm:cxn modelId="{FCF37AA8-4F46-4B91-9544-26F21374011F}" type="presParOf" srcId="{68744559-34C9-42F1-A643-1960B45A2841}" destId="{BBE318C0-A70A-4A8A-BCB7-627BCEFF592B}" srcOrd="0" destOrd="0" presId="urn:microsoft.com/office/officeart/2005/8/layout/process2"/>
    <dgm:cxn modelId="{00B38C11-990B-49C3-A9CC-572ED8365D15}" type="presParOf" srcId="{49EADA64-A39D-4934-85CD-B011C609EE53}" destId="{874B0EEB-747B-4E12-BCDD-10E8A5FDE9DF}" srcOrd="2" destOrd="0" presId="urn:microsoft.com/office/officeart/2005/8/layout/process2"/>
    <dgm:cxn modelId="{33D1ACAE-81B9-4166-9C77-C8D0700D2EB0}" type="presParOf" srcId="{49EADA64-A39D-4934-85CD-B011C609EE53}" destId="{62C34C56-02F9-48F1-B689-27004BFE1302}" srcOrd="3" destOrd="0" presId="urn:microsoft.com/office/officeart/2005/8/layout/process2"/>
    <dgm:cxn modelId="{19C9B33E-3AF6-423E-8B54-A8AFF8F68446}" type="presParOf" srcId="{62C34C56-02F9-48F1-B689-27004BFE1302}" destId="{0BF42F64-1AFC-41F9-ACA8-C348EC6BDE49}" srcOrd="0" destOrd="0" presId="urn:microsoft.com/office/officeart/2005/8/layout/process2"/>
    <dgm:cxn modelId="{C8EC3A25-97C6-46CC-929F-1C3648E6C776}" type="presParOf" srcId="{49EADA64-A39D-4934-85CD-B011C609EE53}" destId="{53B89823-9AF8-4FF1-88EE-56F17FABC773}" srcOrd="4" destOrd="0" presId="urn:microsoft.com/office/officeart/2005/8/layout/process2"/>
    <dgm:cxn modelId="{AAEE7976-B4B2-4F78-96CB-72C3FE19203D}" type="presParOf" srcId="{49EADA64-A39D-4934-85CD-B011C609EE53}" destId="{04029A66-F219-401F-96D2-227A84060063}" srcOrd="5" destOrd="0" presId="urn:microsoft.com/office/officeart/2005/8/layout/process2"/>
    <dgm:cxn modelId="{457255CD-D3B9-4472-87E3-533EFB62A62B}" type="presParOf" srcId="{04029A66-F219-401F-96D2-227A84060063}" destId="{85340214-A2A5-4A6A-88F0-7F87649CA295}" srcOrd="0" destOrd="0" presId="urn:microsoft.com/office/officeart/2005/8/layout/process2"/>
    <dgm:cxn modelId="{E7356C8C-86E7-4BFC-A25E-C6424F89E5C8}" type="presParOf" srcId="{49EADA64-A39D-4934-85CD-B011C609EE53}" destId="{E4D98FA9-B892-40D2-B0BD-EDD8879A6402}"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CDA8F-3DFA-4110-8D16-FFB552E0140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A9B6452-42D0-4DCD-A6AB-AD5A0961E1AB}">
      <dgm:prSet phldrT="[Text]" phldr="0"/>
      <dgm:spPr/>
      <dgm:t>
        <a:bodyPr/>
        <a:lstStyle/>
        <a:p>
          <a:pPr rtl="0"/>
          <a:r>
            <a:rPr lang="en-US">
              <a:latin typeface="Calibri Light" panose="020F0302020204030204"/>
            </a:rPr>
            <a:t> </a:t>
          </a:r>
          <a:r>
            <a:rPr lang="en-US">
              <a:latin typeface="Calibri Light"/>
              <a:cs typeface="Calibri Light"/>
            </a:rPr>
            <a:t>KNN</a:t>
          </a:r>
          <a:endParaRPr lang="en-US"/>
        </a:p>
      </dgm:t>
    </dgm:pt>
    <dgm:pt modelId="{48BDDA78-C6A6-4743-BE49-4FA85260C2CC}" type="parTrans" cxnId="{3A22D9CE-41B6-4E5F-8B2B-A6821BD4A429}">
      <dgm:prSet/>
      <dgm:spPr/>
      <dgm:t>
        <a:bodyPr/>
        <a:lstStyle/>
        <a:p>
          <a:endParaRPr lang="en-US"/>
        </a:p>
      </dgm:t>
    </dgm:pt>
    <dgm:pt modelId="{866940CE-1D69-4198-AE39-FB583F118AE4}" type="sibTrans" cxnId="{3A22D9CE-41B6-4E5F-8B2B-A6821BD4A429}">
      <dgm:prSet/>
      <dgm:spPr/>
      <dgm:t>
        <a:bodyPr/>
        <a:lstStyle/>
        <a:p>
          <a:endParaRPr lang="en-US"/>
        </a:p>
      </dgm:t>
    </dgm:pt>
    <dgm:pt modelId="{06524B83-6A9F-4D94-A094-384479DCD693}">
      <dgm:prSet phldrT="[Text]" phldr="0"/>
      <dgm:spPr/>
      <dgm:t>
        <a:bodyPr/>
        <a:lstStyle/>
        <a:p>
          <a:pPr rtl="0"/>
          <a:r>
            <a:rPr lang="en-US">
              <a:latin typeface="Calibri Light" panose="020F0302020204030204"/>
            </a:rPr>
            <a:t> </a:t>
          </a:r>
          <a:r>
            <a:rPr lang="en-US" err="1"/>
            <a:t>max_depth</a:t>
          </a:r>
          <a:r>
            <a:rPr lang="en-US"/>
            <a:t>: range(1, 20)</a:t>
          </a:r>
        </a:p>
      </dgm:t>
    </dgm:pt>
    <dgm:pt modelId="{8D8028E1-8C54-42F8-8F7A-4975AA001D83}" type="parTrans" cxnId="{E465A434-9E2C-45AE-B8EC-BBEDD4713F8B}">
      <dgm:prSet/>
      <dgm:spPr/>
      <dgm:t>
        <a:bodyPr/>
        <a:lstStyle/>
        <a:p>
          <a:endParaRPr lang="en-US"/>
        </a:p>
      </dgm:t>
    </dgm:pt>
    <dgm:pt modelId="{A46E20A2-CB38-49AC-8BE6-754C0A6C0896}" type="sibTrans" cxnId="{E465A434-9E2C-45AE-B8EC-BBEDD4713F8B}">
      <dgm:prSet/>
      <dgm:spPr/>
      <dgm:t>
        <a:bodyPr/>
        <a:lstStyle/>
        <a:p>
          <a:endParaRPr lang="en-US"/>
        </a:p>
      </dgm:t>
    </dgm:pt>
    <dgm:pt modelId="{422350D4-B408-4918-98F0-8D713C8DD30B}">
      <dgm:prSet phldrT="[Text]" phldr="0"/>
      <dgm:spPr/>
      <dgm:t>
        <a:bodyPr/>
        <a:lstStyle/>
        <a:p>
          <a:pPr rtl="0"/>
          <a:r>
            <a:rPr lang="en-US">
              <a:latin typeface="Calibri Light" panose="020F0302020204030204"/>
            </a:rPr>
            <a:t> </a:t>
          </a:r>
          <a:r>
            <a:rPr lang="en-US" err="1"/>
            <a:t>n_estimators</a:t>
          </a:r>
          <a:r>
            <a:rPr lang="en-US"/>
            <a:t>: range(1, 20)</a:t>
          </a:r>
          <a:r>
            <a:rPr lang="en-US">
              <a:latin typeface="Georgia"/>
            </a:rPr>
            <a:t> </a:t>
          </a:r>
        </a:p>
      </dgm:t>
    </dgm:pt>
    <dgm:pt modelId="{D484F307-3D21-48A8-BFA4-0B0FD732C21B}" type="parTrans" cxnId="{3F470495-738F-4D31-AD6C-375D05A56118}">
      <dgm:prSet/>
      <dgm:spPr/>
      <dgm:t>
        <a:bodyPr/>
        <a:lstStyle/>
        <a:p>
          <a:endParaRPr lang="en-US"/>
        </a:p>
      </dgm:t>
    </dgm:pt>
    <dgm:pt modelId="{0C98D940-BDD2-46EC-8B38-B45F13D38129}" type="sibTrans" cxnId="{3F470495-738F-4D31-AD6C-375D05A56118}">
      <dgm:prSet/>
      <dgm:spPr/>
      <dgm:t>
        <a:bodyPr/>
        <a:lstStyle/>
        <a:p>
          <a:endParaRPr lang="en-US"/>
        </a:p>
      </dgm:t>
    </dgm:pt>
    <dgm:pt modelId="{F23D90CF-F234-46F6-B46F-33814AB8E511}">
      <dgm:prSet phldr="0"/>
      <dgm:spPr/>
      <dgm:t>
        <a:bodyPr/>
        <a:lstStyle/>
        <a:p>
          <a:pPr rtl="0"/>
          <a:r>
            <a:rPr lang="en-US">
              <a:solidFill>
                <a:srgbClr val="000000"/>
              </a:solidFill>
              <a:latin typeface="Calibri Light" panose="020F0302020204030204"/>
            </a:rPr>
            <a:t> </a:t>
          </a:r>
          <a:r>
            <a:rPr lang="en-US" err="1"/>
            <a:t>n_neighbors</a:t>
          </a:r>
          <a:r>
            <a:rPr lang="en-US">
              <a:latin typeface="Georgia"/>
            </a:rPr>
            <a:t>: range(1, 40)</a:t>
          </a:r>
          <a:endParaRPr lang="en-US"/>
        </a:p>
      </dgm:t>
    </dgm:pt>
    <dgm:pt modelId="{6AA9E251-186C-4118-BD06-0E651788167D}" type="parTrans" cxnId="{15C1916D-06E0-44BB-8DCF-C1921905FBA4}">
      <dgm:prSet/>
      <dgm:spPr/>
    </dgm:pt>
    <dgm:pt modelId="{64020B41-6E6F-435A-B535-8CA59C14D552}" type="sibTrans" cxnId="{15C1916D-06E0-44BB-8DCF-C1921905FBA4}">
      <dgm:prSet/>
      <dgm:spPr/>
    </dgm:pt>
    <dgm:pt modelId="{F0AB19A3-AA6C-4ACB-975E-D0F708C27B49}">
      <dgm:prSet phldr="0"/>
      <dgm:spPr/>
      <dgm:t>
        <a:bodyPr/>
        <a:lstStyle/>
        <a:p>
          <a:pPr rtl="0"/>
          <a:r>
            <a:rPr lang="en-US">
              <a:latin typeface="Calibri Light" panose="020F0302020204030204"/>
            </a:rPr>
            <a:t> Decision Tree</a:t>
          </a:r>
          <a:endParaRPr lang="en-US"/>
        </a:p>
      </dgm:t>
    </dgm:pt>
    <dgm:pt modelId="{22AE117A-DFC0-4E05-9E92-6F2CC21B1951}" type="parTrans" cxnId="{6B143448-58EA-4313-9029-2F88C9769A6F}">
      <dgm:prSet/>
      <dgm:spPr/>
    </dgm:pt>
    <dgm:pt modelId="{ED278AF3-B2D5-4ECE-B1E0-9943ED645FF6}" type="sibTrans" cxnId="{6B143448-58EA-4313-9029-2F88C9769A6F}">
      <dgm:prSet/>
      <dgm:spPr/>
    </dgm:pt>
    <dgm:pt modelId="{AEB34D3C-6EED-47AA-80A1-A8A71F1FB5B7}">
      <dgm:prSet phldr="0"/>
      <dgm:spPr/>
      <dgm:t>
        <a:bodyPr/>
        <a:lstStyle/>
        <a:p>
          <a:pPr rtl="0"/>
          <a:r>
            <a:rPr lang="en-US">
              <a:latin typeface="Calibri Light" panose="020F0302020204030204"/>
            </a:rPr>
            <a:t> Random Forest Tree</a:t>
          </a:r>
          <a:endParaRPr lang="en-US"/>
        </a:p>
      </dgm:t>
    </dgm:pt>
    <dgm:pt modelId="{CAEEAC00-4669-4915-8D15-D774E5E8D08D}" type="parTrans" cxnId="{D348E7B7-604C-4011-A7A5-EAFD28931DCE}">
      <dgm:prSet/>
      <dgm:spPr/>
    </dgm:pt>
    <dgm:pt modelId="{4D34082A-B6F9-46C1-BE13-B1ECF44B8E81}" type="sibTrans" cxnId="{D348E7B7-604C-4011-A7A5-EAFD28931DCE}">
      <dgm:prSet/>
      <dgm:spPr/>
    </dgm:pt>
    <dgm:pt modelId="{690AD39F-6F53-49CC-952B-92562748C439}">
      <dgm:prSet phldr="0"/>
      <dgm:spPr/>
      <dgm:t>
        <a:bodyPr/>
        <a:lstStyle/>
        <a:p>
          <a:r>
            <a:rPr lang="en-US">
              <a:latin typeface="Calibri Light" panose="020F0302020204030204"/>
            </a:rPr>
            <a:t> </a:t>
          </a:r>
          <a:r>
            <a:rPr lang="en-US"/>
            <a:t>max_depth: range(1, 20)</a:t>
          </a:r>
        </a:p>
      </dgm:t>
    </dgm:pt>
    <dgm:pt modelId="{9FD43C46-27C7-4B63-B372-9E3BE36A6F32}" type="parTrans" cxnId="{3864D3B9-ADBA-4CB7-BF35-63CD982602E2}">
      <dgm:prSet/>
      <dgm:spPr/>
    </dgm:pt>
    <dgm:pt modelId="{47AB59EF-B12B-450A-BD04-FEE4313B5BA6}" type="sibTrans" cxnId="{3864D3B9-ADBA-4CB7-BF35-63CD982602E2}">
      <dgm:prSet/>
      <dgm:spPr/>
    </dgm:pt>
    <dgm:pt modelId="{1FE9B084-8D0F-4BA9-9A75-42E569082EFC}" type="pres">
      <dgm:prSet presAssocID="{330CDA8F-3DFA-4110-8D16-FFB552E01401}" presName="Name0" presStyleCnt="0">
        <dgm:presLayoutVars>
          <dgm:dir/>
          <dgm:animLvl val="lvl"/>
          <dgm:resizeHandles val="exact"/>
        </dgm:presLayoutVars>
      </dgm:prSet>
      <dgm:spPr/>
    </dgm:pt>
    <dgm:pt modelId="{D5062552-86EE-4EEB-9AEF-AB15320966AA}" type="pres">
      <dgm:prSet presAssocID="{6A9B6452-42D0-4DCD-A6AB-AD5A0961E1AB}" presName="composite" presStyleCnt="0"/>
      <dgm:spPr/>
    </dgm:pt>
    <dgm:pt modelId="{875DA73E-B364-4396-8E33-759D1892A54B}" type="pres">
      <dgm:prSet presAssocID="{6A9B6452-42D0-4DCD-A6AB-AD5A0961E1AB}" presName="parTx" presStyleLbl="alignNode1" presStyleIdx="0" presStyleCnt="3">
        <dgm:presLayoutVars>
          <dgm:chMax val="0"/>
          <dgm:chPref val="0"/>
          <dgm:bulletEnabled val="1"/>
        </dgm:presLayoutVars>
      </dgm:prSet>
      <dgm:spPr/>
    </dgm:pt>
    <dgm:pt modelId="{101A6BD8-1703-494C-9EE9-44C2E4D845CE}" type="pres">
      <dgm:prSet presAssocID="{6A9B6452-42D0-4DCD-A6AB-AD5A0961E1AB}" presName="desTx" presStyleLbl="alignAccFollowNode1" presStyleIdx="0" presStyleCnt="3">
        <dgm:presLayoutVars>
          <dgm:bulletEnabled val="1"/>
        </dgm:presLayoutVars>
      </dgm:prSet>
      <dgm:spPr/>
    </dgm:pt>
    <dgm:pt modelId="{46EC6E9A-40AB-4B55-9EF3-30C8F044BCE5}" type="pres">
      <dgm:prSet presAssocID="{866940CE-1D69-4198-AE39-FB583F118AE4}" presName="space" presStyleCnt="0"/>
      <dgm:spPr/>
    </dgm:pt>
    <dgm:pt modelId="{36A6DED2-A2EA-4BED-9C25-2706923327F0}" type="pres">
      <dgm:prSet presAssocID="{F0AB19A3-AA6C-4ACB-975E-D0F708C27B49}" presName="composite" presStyleCnt="0"/>
      <dgm:spPr/>
    </dgm:pt>
    <dgm:pt modelId="{6E2E19AA-958A-42BA-A01D-89D7D0222455}" type="pres">
      <dgm:prSet presAssocID="{F0AB19A3-AA6C-4ACB-975E-D0F708C27B49}" presName="parTx" presStyleLbl="alignNode1" presStyleIdx="1" presStyleCnt="3">
        <dgm:presLayoutVars>
          <dgm:chMax val="0"/>
          <dgm:chPref val="0"/>
          <dgm:bulletEnabled val="1"/>
        </dgm:presLayoutVars>
      </dgm:prSet>
      <dgm:spPr/>
    </dgm:pt>
    <dgm:pt modelId="{4C6FFB1E-1C10-4DF1-B6AC-196FA8913D83}" type="pres">
      <dgm:prSet presAssocID="{F0AB19A3-AA6C-4ACB-975E-D0F708C27B49}" presName="desTx" presStyleLbl="alignAccFollowNode1" presStyleIdx="1" presStyleCnt="3">
        <dgm:presLayoutVars>
          <dgm:bulletEnabled val="1"/>
        </dgm:presLayoutVars>
      </dgm:prSet>
      <dgm:spPr/>
    </dgm:pt>
    <dgm:pt modelId="{B1B82C5C-FD69-4FFC-B688-6853D1E541A0}" type="pres">
      <dgm:prSet presAssocID="{ED278AF3-B2D5-4ECE-B1E0-9943ED645FF6}" presName="space" presStyleCnt="0"/>
      <dgm:spPr/>
    </dgm:pt>
    <dgm:pt modelId="{E399D2AE-5BC4-4F4D-AFF8-D17DB3147A8D}" type="pres">
      <dgm:prSet presAssocID="{AEB34D3C-6EED-47AA-80A1-A8A71F1FB5B7}" presName="composite" presStyleCnt="0"/>
      <dgm:spPr/>
    </dgm:pt>
    <dgm:pt modelId="{26B4CBF6-D698-40D7-BE1B-F8F3AE257D39}" type="pres">
      <dgm:prSet presAssocID="{AEB34D3C-6EED-47AA-80A1-A8A71F1FB5B7}" presName="parTx" presStyleLbl="alignNode1" presStyleIdx="2" presStyleCnt="3">
        <dgm:presLayoutVars>
          <dgm:chMax val="0"/>
          <dgm:chPref val="0"/>
          <dgm:bulletEnabled val="1"/>
        </dgm:presLayoutVars>
      </dgm:prSet>
      <dgm:spPr/>
    </dgm:pt>
    <dgm:pt modelId="{65E52CC2-DFC2-40C2-87B2-A3EB65EDC48F}" type="pres">
      <dgm:prSet presAssocID="{AEB34D3C-6EED-47AA-80A1-A8A71F1FB5B7}" presName="desTx" presStyleLbl="alignAccFollowNode1" presStyleIdx="2" presStyleCnt="3">
        <dgm:presLayoutVars>
          <dgm:bulletEnabled val="1"/>
        </dgm:presLayoutVars>
      </dgm:prSet>
      <dgm:spPr/>
    </dgm:pt>
  </dgm:ptLst>
  <dgm:cxnLst>
    <dgm:cxn modelId="{79465C0B-BF80-4BF2-B616-B977949FC1EA}" type="presOf" srcId="{F0AB19A3-AA6C-4ACB-975E-D0F708C27B49}" destId="{6E2E19AA-958A-42BA-A01D-89D7D0222455}" srcOrd="0" destOrd="0" presId="urn:microsoft.com/office/officeart/2005/8/layout/hList1"/>
    <dgm:cxn modelId="{AF592422-A7C6-4865-A16A-F3E7B345223A}" type="presOf" srcId="{330CDA8F-3DFA-4110-8D16-FFB552E01401}" destId="{1FE9B084-8D0F-4BA9-9A75-42E569082EFC}" srcOrd="0" destOrd="0" presId="urn:microsoft.com/office/officeart/2005/8/layout/hList1"/>
    <dgm:cxn modelId="{E465A434-9E2C-45AE-B8EC-BBEDD4713F8B}" srcId="{F0AB19A3-AA6C-4ACB-975E-D0F708C27B49}" destId="{06524B83-6A9F-4D94-A094-384479DCD693}" srcOrd="0" destOrd="0" parTransId="{8D8028E1-8C54-42F8-8F7A-4975AA001D83}" sibTransId="{A46E20A2-CB38-49AC-8BE6-754C0A6C0896}"/>
    <dgm:cxn modelId="{6B143448-58EA-4313-9029-2F88C9769A6F}" srcId="{330CDA8F-3DFA-4110-8D16-FFB552E01401}" destId="{F0AB19A3-AA6C-4ACB-975E-D0F708C27B49}" srcOrd="1" destOrd="0" parTransId="{22AE117A-DFC0-4E05-9E92-6F2CC21B1951}" sibTransId="{ED278AF3-B2D5-4ECE-B1E0-9943ED645FF6}"/>
    <dgm:cxn modelId="{15C1916D-06E0-44BB-8DCF-C1921905FBA4}" srcId="{6A9B6452-42D0-4DCD-A6AB-AD5A0961E1AB}" destId="{F23D90CF-F234-46F6-B46F-33814AB8E511}" srcOrd="0" destOrd="0" parTransId="{6AA9E251-186C-4118-BD06-0E651788167D}" sibTransId="{64020B41-6E6F-435A-B535-8CA59C14D552}"/>
    <dgm:cxn modelId="{3F470495-738F-4D31-AD6C-375D05A56118}" srcId="{AEB34D3C-6EED-47AA-80A1-A8A71F1FB5B7}" destId="{422350D4-B408-4918-98F0-8D713C8DD30B}" srcOrd="0" destOrd="0" parTransId="{D484F307-3D21-48A8-BFA4-0B0FD732C21B}" sibTransId="{0C98D940-BDD2-46EC-8B38-B45F13D38129}"/>
    <dgm:cxn modelId="{99803C9A-E184-4626-81B0-ECFFAF5DBFC6}" type="presOf" srcId="{F23D90CF-F234-46F6-B46F-33814AB8E511}" destId="{101A6BD8-1703-494C-9EE9-44C2E4D845CE}" srcOrd="0" destOrd="0" presId="urn:microsoft.com/office/officeart/2005/8/layout/hList1"/>
    <dgm:cxn modelId="{30ABF49A-A507-421B-B03A-651D967715B5}" type="presOf" srcId="{422350D4-B408-4918-98F0-8D713C8DD30B}" destId="{65E52CC2-DFC2-40C2-87B2-A3EB65EDC48F}" srcOrd="0" destOrd="0" presId="urn:microsoft.com/office/officeart/2005/8/layout/hList1"/>
    <dgm:cxn modelId="{3DE247A2-B395-4049-A6E6-53D94D9C70D0}" type="presOf" srcId="{AEB34D3C-6EED-47AA-80A1-A8A71F1FB5B7}" destId="{26B4CBF6-D698-40D7-BE1B-F8F3AE257D39}" srcOrd="0" destOrd="0" presId="urn:microsoft.com/office/officeart/2005/8/layout/hList1"/>
    <dgm:cxn modelId="{D12A4BB0-149C-43A3-9F9D-C1A18C8108B6}" type="presOf" srcId="{6A9B6452-42D0-4DCD-A6AB-AD5A0961E1AB}" destId="{875DA73E-B364-4396-8E33-759D1892A54B}" srcOrd="0" destOrd="0" presId="urn:microsoft.com/office/officeart/2005/8/layout/hList1"/>
    <dgm:cxn modelId="{D348E7B7-604C-4011-A7A5-EAFD28931DCE}" srcId="{330CDA8F-3DFA-4110-8D16-FFB552E01401}" destId="{AEB34D3C-6EED-47AA-80A1-A8A71F1FB5B7}" srcOrd="2" destOrd="0" parTransId="{CAEEAC00-4669-4915-8D15-D774E5E8D08D}" sibTransId="{4D34082A-B6F9-46C1-BE13-B1ECF44B8E81}"/>
    <dgm:cxn modelId="{3864D3B9-ADBA-4CB7-BF35-63CD982602E2}" srcId="{AEB34D3C-6EED-47AA-80A1-A8A71F1FB5B7}" destId="{690AD39F-6F53-49CC-952B-92562748C439}" srcOrd="1" destOrd="0" parTransId="{9FD43C46-27C7-4B63-B372-9E3BE36A6F32}" sibTransId="{47AB59EF-B12B-450A-BD04-FEE4313B5BA6}"/>
    <dgm:cxn modelId="{3A22D9CE-41B6-4E5F-8B2B-A6821BD4A429}" srcId="{330CDA8F-3DFA-4110-8D16-FFB552E01401}" destId="{6A9B6452-42D0-4DCD-A6AB-AD5A0961E1AB}" srcOrd="0" destOrd="0" parTransId="{48BDDA78-C6A6-4743-BE49-4FA85260C2CC}" sibTransId="{866940CE-1D69-4198-AE39-FB583F118AE4}"/>
    <dgm:cxn modelId="{4EE156D8-AF42-47D3-9502-490F84860D7E}" type="presOf" srcId="{06524B83-6A9F-4D94-A094-384479DCD693}" destId="{4C6FFB1E-1C10-4DF1-B6AC-196FA8913D83}" srcOrd="0" destOrd="0" presId="urn:microsoft.com/office/officeart/2005/8/layout/hList1"/>
    <dgm:cxn modelId="{DE90CAFD-AE66-42E5-83C7-0BC9648433D6}" type="presOf" srcId="{690AD39F-6F53-49CC-952B-92562748C439}" destId="{65E52CC2-DFC2-40C2-87B2-A3EB65EDC48F}" srcOrd="0" destOrd="1" presId="urn:microsoft.com/office/officeart/2005/8/layout/hList1"/>
    <dgm:cxn modelId="{F650AA0D-147A-42B1-A9FC-B61E2DE17C0D}" type="presParOf" srcId="{1FE9B084-8D0F-4BA9-9A75-42E569082EFC}" destId="{D5062552-86EE-4EEB-9AEF-AB15320966AA}" srcOrd="0" destOrd="0" presId="urn:microsoft.com/office/officeart/2005/8/layout/hList1"/>
    <dgm:cxn modelId="{94966B53-9ACF-4359-9938-4BCAF6922F10}" type="presParOf" srcId="{D5062552-86EE-4EEB-9AEF-AB15320966AA}" destId="{875DA73E-B364-4396-8E33-759D1892A54B}" srcOrd="0" destOrd="0" presId="urn:microsoft.com/office/officeart/2005/8/layout/hList1"/>
    <dgm:cxn modelId="{DF1CC8E7-6F86-47B8-AAD4-E7CF65B4824D}" type="presParOf" srcId="{D5062552-86EE-4EEB-9AEF-AB15320966AA}" destId="{101A6BD8-1703-494C-9EE9-44C2E4D845CE}" srcOrd="1" destOrd="0" presId="urn:microsoft.com/office/officeart/2005/8/layout/hList1"/>
    <dgm:cxn modelId="{2CEB9668-8735-4E6E-9FBC-395AE70EF52B}" type="presParOf" srcId="{1FE9B084-8D0F-4BA9-9A75-42E569082EFC}" destId="{46EC6E9A-40AB-4B55-9EF3-30C8F044BCE5}" srcOrd="1" destOrd="0" presId="urn:microsoft.com/office/officeart/2005/8/layout/hList1"/>
    <dgm:cxn modelId="{BBEF80C1-AAC5-4B72-907C-68A2B35D5E0F}" type="presParOf" srcId="{1FE9B084-8D0F-4BA9-9A75-42E569082EFC}" destId="{36A6DED2-A2EA-4BED-9C25-2706923327F0}" srcOrd="2" destOrd="0" presId="urn:microsoft.com/office/officeart/2005/8/layout/hList1"/>
    <dgm:cxn modelId="{3E922E4D-9AF3-46EE-BEBD-E12568C8E0E0}" type="presParOf" srcId="{36A6DED2-A2EA-4BED-9C25-2706923327F0}" destId="{6E2E19AA-958A-42BA-A01D-89D7D0222455}" srcOrd="0" destOrd="0" presId="urn:microsoft.com/office/officeart/2005/8/layout/hList1"/>
    <dgm:cxn modelId="{B6FC2CA7-80A1-4957-8E50-F3A3A8CA44BD}" type="presParOf" srcId="{36A6DED2-A2EA-4BED-9C25-2706923327F0}" destId="{4C6FFB1E-1C10-4DF1-B6AC-196FA8913D83}" srcOrd="1" destOrd="0" presId="urn:microsoft.com/office/officeart/2005/8/layout/hList1"/>
    <dgm:cxn modelId="{B314A8B9-080B-4D90-8D93-0278BA778689}" type="presParOf" srcId="{1FE9B084-8D0F-4BA9-9A75-42E569082EFC}" destId="{B1B82C5C-FD69-4FFC-B688-6853D1E541A0}" srcOrd="3" destOrd="0" presId="urn:microsoft.com/office/officeart/2005/8/layout/hList1"/>
    <dgm:cxn modelId="{F4B613DC-3368-416B-8B8A-19BEAABD7728}" type="presParOf" srcId="{1FE9B084-8D0F-4BA9-9A75-42E569082EFC}" destId="{E399D2AE-5BC4-4F4D-AFF8-D17DB3147A8D}" srcOrd="4" destOrd="0" presId="urn:microsoft.com/office/officeart/2005/8/layout/hList1"/>
    <dgm:cxn modelId="{C85AE8F5-2CEC-4308-A036-FFF224ACE4E8}" type="presParOf" srcId="{E399D2AE-5BC4-4F4D-AFF8-D17DB3147A8D}" destId="{26B4CBF6-D698-40D7-BE1B-F8F3AE257D39}" srcOrd="0" destOrd="0" presId="urn:microsoft.com/office/officeart/2005/8/layout/hList1"/>
    <dgm:cxn modelId="{DA055863-2B89-48D5-8641-E958D86F7C56}" type="presParOf" srcId="{E399D2AE-5BC4-4F4D-AFF8-D17DB3147A8D}" destId="{65E52CC2-DFC2-40C2-87B2-A3EB65EDC48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2DE03-C9C9-4236-B30F-F43704B7D588}">
      <dsp:nvSpPr>
        <dsp:cNvPr id="0" name=""/>
        <dsp:cNvSpPr/>
      </dsp:nvSpPr>
      <dsp:spPr>
        <a:xfrm>
          <a:off x="544221" y="2024"/>
          <a:ext cx="1407467" cy="753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Attributes</a:t>
          </a:r>
          <a:endParaRPr lang="en-US" sz="1800" kern="1200"/>
        </a:p>
      </dsp:txBody>
      <dsp:txXfrm>
        <a:off x="566280" y="24083"/>
        <a:ext cx="1363349" cy="709041"/>
      </dsp:txXfrm>
    </dsp:sp>
    <dsp:sp modelId="{68744559-34C9-42F1-A643-1960B45A2841}">
      <dsp:nvSpPr>
        <dsp:cNvPr id="0" name=""/>
        <dsp:cNvSpPr/>
      </dsp:nvSpPr>
      <dsp:spPr>
        <a:xfrm rot="5400000">
          <a:off x="1106738" y="774013"/>
          <a:ext cx="282434" cy="338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46279" y="802256"/>
        <a:ext cx="203353" cy="197704"/>
      </dsp:txXfrm>
    </dsp:sp>
    <dsp:sp modelId="{874B0EEB-747B-4E12-BCDD-10E8A5FDE9DF}">
      <dsp:nvSpPr>
        <dsp:cNvPr id="0" name=""/>
        <dsp:cNvSpPr/>
      </dsp:nvSpPr>
      <dsp:spPr>
        <a:xfrm>
          <a:off x="544221" y="1131764"/>
          <a:ext cx="1407467" cy="753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Standard Scalar</a:t>
          </a:r>
          <a:endParaRPr lang="en-US" sz="1800" kern="1200"/>
        </a:p>
      </dsp:txBody>
      <dsp:txXfrm>
        <a:off x="566280" y="1153823"/>
        <a:ext cx="1363349" cy="709041"/>
      </dsp:txXfrm>
    </dsp:sp>
    <dsp:sp modelId="{62C34C56-02F9-48F1-B689-27004BFE1302}">
      <dsp:nvSpPr>
        <dsp:cNvPr id="0" name=""/>
        <dsp:cNvSpPr/>
      </dsp:nvSpPr>
      <dsp:spPr>
        <a:xfrm rot="5400000">
          <a:off x="1106738" y="1903753"/>
          <a:ext cx="282434" cy="338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46279" y="1931996"/>
        <a:ext cx="203353" cy="197704"/>
      </dsp:txXfrm>
    </dsp:sp>
    <dsp:sp modelId="{53B89823-9AF8-4FF1-88EE-56F17FABC773}">
      <dsp:nvSpPr>
        <dsp:cNvPr id="0" name=""/>
        <dsp:cNvSpPr/>
      </dsp:nvSpPr>
      <dsp:spPr>
        <a:xfrm>
          <a:off x="544221" y="2261503"/>
          <a:ext cx="1407467" cy="753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Classification Unit</a:t>
          </a:r>
        </a:p>
      </dsp:txBody>
      <dsp:txXfrm>
        <a:off x="566280" y="2283562"/>
        <a:ext cx="1363349" cy="709041"/>
      </dsp:txXfrm>
    </dsp:sp>
    <dsp:sp modelId="{04029A66-F219-401F-96D2-227A84060063}">
      <dsp:nvSpPr>
        <dsp:cNvPr id="0" name=""/>
        <dsp:cNvSpPr/>
      </dsp:nvSpPr>
      <dsp:spPr>
        <a:xfrm rot="5400000">
          <a:off x="1106738" y="3033492"/>
          <a:ext cx="282434" cy="338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46279" y="3061735"/>
        <a:ext cx="203353" cy="197704"/>
      </dsp:txXfrm>
    </dsp:sp>
    <dsp:sp modelId="{E4D98FA9-B892-40D2-B0BD-EDD8879A6402}">
      <dsp:nvSpPr>
        <dsp:cNvPr id="0" name=""/>
        <dsp:cNvSpPr/>
      </dsp:nvSpPr>
      <dsp:spPr>
        <a:xfrm>
          <a:off x="544221" y="3391243"/>
          <a:ext cx="1407467" cy="753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Light" panose="020F0302020204030204"/>
            </a:rPr>
            <a:t>Model</a:t>
          </a:r>
        </a:p>
      </dsp:txBody>
      <dsp:txXfrm>
        <a:off x="566280" y="3413302"/>
        <a:ext cx="1363349" cy="709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DA73E-B364-4396-8E33-759D1892A54B}">
      <dsp:nvSpPr>
        <dsp:cNvPr id="0" name=""/>
        <dsp:cNvSpPr/>
      </dsp:nvSpPr>
      <dsp:spPr>
        <a:xfrm>
          <a:off x="2506" y="367942"/>
          <a:ext cx="2443686" cy="8701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Calibri Light" panose="020F0302020204030204"/>
            </a:rPr>
            <a:t> </a:t>
          </a:r>
          <a:r>
            <a:rPr lang="en-US" sz="2400" kern="1200">
              <a:latin typeface="Calibri Light"/>
              <a:cs typeface="Calibri Light"/>
            </a:rPr>
            <a:t>KNN</a:t>
          </a:r>
          <a:endParaRPr lang="en-US" sz="2400" kern="1200"/>
        </a:p>
      </dsp:txBody>
      <dsp:txXfrm>
        <a:off x="2506" y="367942"/>
        <a:ext cx="2443686" cy="870121"/>
      </dsp:txXfrm>
    </dsp:sp>
    <dsp:sp modelId="{101A6BD8-1703-494C-9EE9-44C2E4D845CE}">
      <dsp:nvSpPr>
        <dsp:cNvPr id="0" name=""/>
        <dsp:cNvSpPr/>
      </dsp:nvSpPr>
      <dsp:spPr>
        <a:xfrm>
          <a:off x="2506" y="1238063"/>
          <a:ext cx="2443686" cy="16799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a:solidFill>
                <a:srgbClr val="000000"/>
              </a:solidFill>
              <a:latin typeface="Calibri Light" panose="020F0302020204030204"/>
            </a:rPr>
            <a:t> </a:t>
          </a:r>
          <a:r>
            <a:rPr lang="en-US" sz="2400" kern="1200" err="1"/>
            <a:t>n_neighbors</a:t>
          </a:r>
          <a:r>
            <a:rPr lang="en-US" sz="2400" kern="1200">
              <a:latin typeface="Georgia"/>
            </a:rPr>
            <a:t>: range(1, 40)</a:t>
          </a:r>
          <a:endParaRPr lang="en-US" sz="2400" kern="1200"/>
        </a:p>
      </dsp:txBody>
      <dsp:txXfrm>
        <a:off x="2506" y="1238063"/>
        <a:ext cx="2443686" cy="1679940"/>
      </dsp:txXfrm>
    </dsp:sp>
    <dsp:sp modelId="{6E2E19AA-958A-42BA-A01D-89D7D0222455}">
      <dsp:nvSpPr>
        <dsp:cNvPr id="0" name=""/>
        <dsp:cNvSpPr/>
      </dsp:nvSpPr>
      <dsp:spPr>
        <a:xfrm>
          <a:off x="2788308" y="367942"/>
          <a:ext cx="2443686" cy="8701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Calibri Light" panose="020F0302020204030204"/>
            </a:rPr>
            <a:t> Decision Tree</a:t>
          </a:r>
          <a:endParaRPr lang="en-US" sz="2400" kern="1200"/>
        </a:p>
      </dsp:txBody>
      <dsp:txXfrm>
        <a:off x="2788308" y="367942"/>
        <a:ext cx="2443686" cy="870121"/>
      </dsp:txXfrm>
    </dsp:sp>
    <dsp:sp modelId="{4C6FFB1E-1C10-4DF1-B6AC-196FA8913D83}">
      <dsp:nvSpPr>
        <dsp:cNvPr id="0" name=""/>
        <dsp:cNvSpPr/>
      </dsp:nvSpPr>
      <dsp:spPr>
        <a:xfrm>
          <a:off x="2788308" y="1238063"/>
          <a:ext cx="2443686" cy="16799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a:latin typeface="Calibri Light" panose="020F0302020204030204"/>
            </a:rPr>
            <a:t> </a:t>
          </a:r>
          <a:r>
            <a:rPr lang="en-US" sz="2400" kern="1200" err="1"/>
            <a:t>max_depth</a:t>
          </a:r>
          <a:r>
            <a:rPr lang="en-US" sz="2400" kern="1200"/>
            <a:t>: range(1, 20)</a:t>
          </a:r>
        </a:p>
      </dsp:txBody>
      <dsp:txXfrm>
        <a:off x="2788308" y="1238063"/>
        <a:ext cx="2443686" cy="1679940"/>
      </dsp:txXfrm>
    </dsp:sp>
    <dsp:sp modelId="{26B4CBF6-D698-40D7-BE1B-F8F3AE257D39}">
      <dsp:nvSpPr>
        <dsp:cNvPr id="0" name=""/>
        <dsp:cNvSpPr/>
      </dsp:nvSpPr>
      <dsp:spPr>
        <a:xfrm>
          <a:off x="5574111" y="367942"/>
          <a:ext cx="2443686" cy="8701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Calibri Light" panose="020F0302020204030204"/>
            </a:rPr>
            <a:t> Random Forest Tree</a:t>
          </a:r>
          <a:endParaRPr lang="en-US" sz="2400" kern="1200"/>
        </a:p>
      </dsp:txBody>
      <dsp:txXfrm>
        <a:off x="5574111" y="367942"/>
        <a:ext cx="2443686" cy="870121"/>
      </dsp:txXfrm>
    </dsp:sp>
    <dsp:sp modelId="{65E52CC2-DFC2-40C2-87B2-A3EB65EDC48F}">
      <dsp:nvSpPr>
        <dsp:cNvPr id="0" name=""/>
        <dsp:cNvSpPr/>
      </dsp:nvSpPr>
      <dsp:spPr>
        <a:xfrm>
          <a:off x="5574111" y="1238063"/>
          <a:ext cx="2443686" cy="16799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a:latin typeface="Calibri Light" panose="020F0302020204030204"/>
            </a:rPr>
            <a:t> </a:t>
          </a:r>
          <a:r>
            <a:rPr lang="en-US" sz="2400" kern="1200" err="1"/>
            <a:t>n_estimators</a:t>
          </a:r>
          <a:r>
            <a:rPr lang="en-US" sz="2400" kern="1200"/>
            <a:t>: range(1, 20)</a:t>
          </a:r>
          <a:r>
            <a:rPr lang="en-US" sz="2400" kern="1200">
              <a:latin typeface="Georgia"/>
            </a:rPr>
            <a:t> </a:t>
          </a:r>
        </a:p>
        <a:p>
          <a:pPr marL="228600" lvl="1" indent="-228600" algn="l" defTabSz="1066800">
            <a:lnSpc>
              <a:spcPct val="90000"/>
            </a:lnSpc>
            <a:spcBef>
              <a:spcPct val="0"/>
            </a:spcBef>
            <a:spcAft>
              <a:spcPct val="15000"/>
            </a:spcAft>
            <a:buChar char="•"/>
          </a:pPr>
          <a:r>
            <a:rPr lang="en-US" sz="2400" kern="1200">
              <a:latin typeface="Calibri Light" panose="020F0302020204030204"/>
            </a:rPr>
            <a:t> </a:t>
          </a:r>
          <a:r>
            <a:rPr lang="en-US" sz="2400" kern="1200"/>
            <a:t>max_depth: range(1, 20)</a:t>
          </a:r>
        </a:p>
      </dsp:txBody>
      <dsp:txXfrm>
        <a:off x="5574111" y="1238063"/>
        <a:ext cx="2443686" cy="1679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BF3DD-24B8-9D40-ABEB-B4A0E772B6FC}" type="datetimeFigureOut">
              <a:rPr lang="en-US" smtClean="0"/>
              <a:t>9/27/2024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5C634-AB7C-E047-B961-FC16FF4C0ED5}" type="slidenum">
              <a:rPr lang="en-US" smtClean="0"/>
              <a:t>‹#›</a:t>
            </a:fld>
            <a:endParaRPr lang="en-US"/>
          </a:p>
        </p:txBody>
      </p:sp>
    </p:spTree>
    <p:extLst>
      <p:ext uri="{BB962C8B-B14F-4D97-AF65-F5344CB8AC3E}">
        <p14:creationId xmlns:p14="http://schemas.microsoft.com/office/powerpoint/2010/main" val="1827934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sv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2" name="Background"/>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Diagonal"/>
          <p:cNvSpPr/>
          <p:nvPr userDrawn="1"/>
        </p:nvSpPr>
        <p:spPr>
          <a:xfrm rot="16200000">
            <a:off x="5486400" y="3200402"/>
            <a:ext cx="3657600" cy="3657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cNvSpPr>
            <a:spLocks noGrp="1"/>
          </p:cNvSpPr>
          <p:nvPr>
            <p:ph type="body" sz="quarter" idx="14" hasCustomPrompt="1"/>
          </p:nvPr>
        </p:nvSpPr>
        <p:spPr>
          <a:xfrm>
            <a:off x="571501" y="6057900"/>
            <a:ext cx="5257800" cy="342900"/>
          </a:xfrm>
          <a:prstGeom prst="rect">
            <a:avLst/>
          </a:prstGeom>
        </p:spPr>
        <p:txBody>
          <a:bodyPr lIns="0" tIns="0" rIns="0" bIns="0" anchor="ctr" anchorCtr="0">
            <a:noAutofit/>
          </a:bodyPr>
          <a:lstStyle>
            <a:lvl1pPr marL="0" indent="0">
              <a:buNone/>
              <a:defRPr sz="2400">
                <a:solidFill>
                  <a:schemeClr val="tx2"/>
                </a:solidFill>
              </a:defRPr>
            </a:lvl1pPr>
          </a:lstStyle>
          <a:p>
            <a:pPr lvl="0"/>
            <a:r>
              <a:rPr lang="en-US"/>
              <a:t>Presentation date</a:t>
            </a:r>
          </a:p>
        </p:txBody>
      </p:sp>
      <p:sp>
        <p:nvSpPr>
          <p:cNvPr id="3" name="Presenters"/>
          <p:cNvSpPr>
            <a:spLocks noGrp="1"/>
          </p:cNvSpPr>
          <p:nvPr>
            <p:ph type="body" sz="quarter" idx="12" hasCustomPrompt="1"/>
          </p:nvPr>
        </p:nvSpPr>
        <p:spPr>
          <a:xfrm>
            <a:off x="571499" y="5186364"/>
            <a:ext cx="5943601" cy="528637"/>
          </a:xfrm>
          <a:prstGeom prst="rect">
            <a:avLst/>
          </a:prstGeom>
        </p:spPr>
        <p:txBody>
          <a:bodyPr lIns="0" tIns="0" rIns="0" bIns="0" anchor="t" anchorCtr="0">
            <a:normAutofit/>
          </a:bodyPr>
          <a:lstStyle>
            <a:lvl1pPr marL="0" indent="0">
              <a:buNone/>
              <a:defRPr sz="2400">
                <a:solidFill>
                  <a:srgbClr val="425563"/>
                </a:solidFill>
              </a:defRPr>
            </a:lvl1pPr>
          </a:lstStyle>
          <a:p>
            <a:pPr lvl="0"/>
            <a:r>
              <a:rPr lang="en-US"/>
              <a:t>Presenter names</a:t>
            </a:r>
          </a:p>
        </p:txBody>
      </p:sp>
      <p:sp>
        <p:nvSpPr>
          <p:cNvPr id="18" name="Subtitle"/>
          <p:cNvSpPr>
            <a:spLocks noGrp="1"/>
          </p:cNvSpPr>
          <p:nvPr>
            <p:ph type="body" sz="quarter" idx="15" hasCustomPrompt="1"/>
          </p:nvPr>
        </p:nvSpPr>
        <p:spPr>
          <a:xfrm>
            <a:off x="571499" y="4573155"/>
            <a:ext cx="5943601" cy="514347"/>
          </a:xfrm>
          <a:prstGeom prst="rect">
            <a:avLst/>
          </a:prstGeom>
        </p:spPr>
        <p:txBody>
          <a:bodyPr lIns="0" anchor="t" anchorCtr="0">
            <a:normAutofit/>
          </a:bodyPr>
          <a:lstStyle>
            <a:lvl1pPr marL="0" indent="0">
              <a:lnSpc>
                <a:spcPct val="100000"/>
              </a:lnSpc>
              <a:spcAft>
                <a:spcPts val="0"/>
              </a:spcAft>
              <a:buNone/>
              <a:defRPr sz="2800" b="1" cap="all">
                <a:solidFill>
                  <a:srgbClr val="425563"/>
                </a:solidFill>
                <a:latin typeface="+mn-lt"/>
                <a:ea typeface="Impact" charset="0"/>
                <a:cs typeface="Impact" charset="0"/>
              </a:defRPr>
            </a:lvl1pPr>
          </a:lstStyle>
          <a:p>
            <a:pPr lvl="0"/>
            <a:r>
              <a:rPr lang="en-US"/>
              <a:t>Slide subtitle</a:t>
            </a:r>
          </a:p>
        </p:txBody>
      </p:sp>
      <p:sp>
        <p:nvSpPr>
          <p:cNvPr id="14" name="Divider"/>
          <p:cNvSpPr/>
          <p:nvPr userDrawn="1"/>
        </p:nvSpPr>
        <p:spPr>
          <a:xfrm>
            <a:off x="571499" y="4230044"/>
            <a:ext cx="685800" cy="118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itle"/>
          <p:cNvSpPr>
            <a:spLocks noGrp="1"/>
          </p:cNvSpPr>
          <p:nvPr>
            <p:ph type="title" hasCustomPrompt="1"/>
          </p:nvPr>
        </p:nvSpPr>
        <p:spPr>
          <a:xfrm>
            <a:off x="571500" y="685801"/>
            <a:ext cx="7315200" cy="3314700"/>
          </a:xfrm>
          <a:prstGeom prst="rect">
            <a:avLst/>
          </a:prstGeom>
        </p:spPr>
        <p:txBody>
          <a:bodyPr lIns="0" tIns="0" rIns="0" bIns="0" anchor="b" anchorCtr="0">
            <a:normAutofit/>
          </a:bodyPr>
          <a:lstStyle>
            <a:lvl1pPr algn="l">
              <a:lnSpc>
                <a:spcPct val="90000"/>
              </a:lnSpc>
              <a:defRPr sz="6000" b="1">
                <a:solidFill>
                  <a:srgbClr val="5E0009"/>
                </a:solidFill>
                <a:latin typeface="Georgia" charset="0"/>
                <a:ea typeface="Georgia" charset="0"/>
                <a:cs typeface="Georgia" charset="0"/>
              </a:defRPr>
            </a:lvl1pPr>
          </a:lstStyle>
          <a:p>
            <a:r>
              <a:rPr lang="en-US"/>
              <a:t>Presentation title</a:t>
            </a:r>
          </a:p>
        </p:txBody>
      </p:sp>
      <p:pic>
        <p:nvPicPr>
          <p:cNvPr id="10" name="Grounding Bar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 y="-1"/>
            <a:ext cx="760782" cy="457201"/>
          </a:xfrm>
          <a:prstGeom prst="rect">
            <a:avLst/>
          </a:prstGeom>
          <a:noFill/>
          <a:ln>
            <a:noFill/>
          </a:ln>
        </p:spPr>
      </p:pic>
      <p:pic>
        <p:nvPicPr>
          <p:cNvPr id="11" name="Wordmark">
            <a:extLst>
              <a:ext uri="{FF2B5EF4-FFF2-40B4-BE49-F238E27FC236}">
                <a16:creationId xmlns:a16="http://schemas.microsoft.com/office/drawing/2014/main" id="{14BF530A-ADCF-B747-B086-F67574A4C69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6864633" y="6065328"/>
            <a:ext cx="1707867" cy="333440"/>
          </a:xfrm>
          <a:prstGeom prst="rect">
            <a:avLst/>
          </a:prstGeom>
          <a:noFill/>
          <a:ln>
            <a:noFill/>
          </a:ln>
        </p:spPr>
      </p:pic>
    </p:spTree>
    <p:extLst>
      <p:ext uri="{BB962C8B-B14F-4D97-AF65-F5344CB8AC3E}">
        <p14:creationId xmlns:p14="http://schemas.microsoft.com/office/powerpoint/2010/main" val="1076401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orient="horz" pos="25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idebar w/Spotlight">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1" y="6062473"/>
            <a:ext cx="457200"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0" y="6062473"/>
            <a:ext cx="2743201" cy="338328"/>
          </a:xfrm>
        </p:spPr>
        <p:txBody>
          <a:bodyPr/>
          <a:lstStyle/>
          <a:p>
            <a:pPr algn="r"/>
            <a:endParaRPr lang="en-US"/>
          </a:p>
        </p:txBody>
      </p:sp>
      <p:sp>
        <p:nvSpPr>
          <p:cNvPr id="12"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Spotlight Caption"/>
          <p:cNvSpPr>
            <a:spLocks noGrp="1"/>
          </p:cNvSpPr>
          <p:nvPr>
            <p:ph type="body" idx="44" hasCustomPrompt="1"/>
          </p:nvPr>
        </p:nvSpPr>
        <p:spPr>
          <a:xfrm>
            <a:off x="7655814" y="3660276"/>
            <a:ext cx="1261872" cy="2054724"/>
          </a:xfrm>
          <a:prstGeom prst="rect">
            <a:avLst/>
          </a:prstGeom>
        </p:spPr>
        <p:txBody>
          <a:bodyPr lIns="0" tIns="0" rIns="0" bIns="0" anchor="t">
            <a:normAutofit/>
          </a:bodyPr>
          <a:lstStyle>
            <a:lvl1pPr marL="0" indent="0" algn="ctr">
              <a:lnSpc>
                <a:spcPct val="100000"/>
              </a:lnSpc>
              <a:buNone/>
              <a:defRPr sz="1400" b="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7" name="Spotlight Heading"/>
          <p:cNvSpPr>
            <a:spLocks noGrp="1"/>
          </p:cNvSpPr>
          <p:nvPr>
            <p:ph type="body" sz="quarter" idx="33" hasCustomPrompt="1"/>
          </p:nvPr>
        </p:nvSpPr>
        <p:spPr>
          <a:xfrm>
            <a:off x="7655814" y="3264406"/>
            <a:ext cx="1261872" cy="276999"/>
          </a:xfrm>
          <a:prstGeom prst="rect">
            <a:avLst/>
          </a:prstGeom>
        </p:spPr>
        <p:txBody>
          <a:bodyPr lIns="0" tIns="0" rIns="0" bIns="0">
            <a:normAutofit/>
          </a:bodyPr>
          <a:lstStyle>
            <a:lvl1pPr marL="0" indent="0" algn="ctr">
              <a:lnSpc>
                <a:spcPct val="100000"/>
              </a:lnSpc>
              <a:spcBef>
                <a:spcPts val="0"/>
              </a:spcBef>
              <a:buNone/>
              <a:defRPr sz="1400" b="1" cap="all">
                <a:solidFill>
                  <a:schemeClr val="bg1"/>
                </a:solidFill>
              </a:defRPr>
            </a:lvl1pPr>
          </a:lstStyle>
          <a:p>
            <a:pPr lvl="0"/>
            <a:r>
              <a:rPr lang="en-US"/>
              <a:t>Heading</a:t>
            </a:r>
          </a:p>
        </p:txBody>
      </p:sp>
      <p:sp>
        <p:nvSpPr>
          <p:cNvPr id="14" name="Spotlight Divider"/>
          <p:cNvSpPr/>
          <p:nvPr userDrawn="1"/>
        </p:nvSpPr>
        <p:spPr>
          <a:xfrm>
            <a:off x="8115300" y="3090671"/>
            <a:ext cx="3429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potlight Image"/>
          <p:cNvSpPr>
            <a:spLocks noGrp="1"/>
          </p:cNvSpPr>
          <p:nvPr>
            <p:ph type="pic" sz="quarter" idx="28" hasCustomPrompt="1"/>
          </p:nvPr>
        </p:nvSpPr>
        <p:spPr>
          <a:xfrm>
            <a:off x="7829550" y="2057400"/>
            <a:ext cx="914400" cy="914400"/>
          </a:xfrm>
          <a:prstGeom prst="ellipse">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3" name="Content"/>
          <p:cNvSpPr>
            <a:spLocks noGrp="1"/>
          </p:cNvSpPr>
          <p:nvPr>
            <p:ph sz="half" idx="1" hasCustomPrompt="1"/>
          </p:nvPr>
        </p:nvSpPr>
        <p:spPr>
          <a:xfrm>
            <a:off x="571501" y="2057400"/>
            <a:ext cx="6629400"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499" y="685801"/>
            <a:ext cx="6629401" cy="685799"/>
          </a:xfrm>
        </p:spPr>
        <p:txBody>
          <a:bodyPr/>
          <a:lstStyle/>
          <a:p>
            <a:r>
              <a:rPr lang="en-US"/>
              <a:t>Slide title</a:t>
            </a:r>
          </a:p>
        </p:txBody>
      </p:sp>
    </p:spTree>
    <p:extLst>
      <p:ext uri="{BB962C8B-B14F-4D97-AF65-F5344CB8AC3E}">
        <p14:creationId xmlns:p14="http://schemas.microsoft.com/office/powerpoint/2010/main" val="779310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fade">
                                      <p:cBhvr>
                                        <p:cTn id="16" dur="500"/>
                                        <p:tgtEl>
                                          <p:spTgt spid="1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4" grpId="0" animBg="1"/>
      <p:bldP spid="11" grpId="0"/>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idebar w/Spotlight, 2 Blocks">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1" y="6062473"/>
            <a:ext cx="457200"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1" y="6062473"/>
            <a:ext cx="2743199" cy="338328"/>
          </a:xfrm>
        </p:spPr>
        <p:txBody>
          <a:bodyPr/>
          <a:lstStyle/>
          <a:p>
            <a:pPr algn="r"/>
            <a:endParaRPr lang="en-US"/>
          </a:p>
        </p:txBody>
      </p:sp>
      <p:sp>
        <p:nvSpPr>
          <p:cNvPr id="12"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Spotlight Caption 2"/>
          <p:cNvSpPr>
            <a:spLocks noGrp="1"/>
          </p:cNvSpPr>
          <p:nvPr>
            <p:ph type="body" idx="46" hasCustomPrompt="1"/>
          </p:nvPr>
        </p:nvSpPr>
        <p:spPr>
          <a:xfrm>
            <a:off x="7656566" y="5146176"/>
            <a:ext cx="1260366" cy="1483223"/>
          </a:xfrm>
          <a:prstGeom prst="rect">
            <a:avLst/>
          </a:prstGeom>
        </p:spPr>
        <p:txBody>
          <a:bodyPr lIns="0" tIns="0" rIns="0" bIns="0" anchor="t">
            <a:normAutofit/>
          </a:bodyPr>
          <a:lstStyle>
            <a:lvl1pPr marL="0" indent="0" algn="ctr">
              <a:lnSpc>
                <a:spcPct val="100000"/>
              </a:lnSpc>
              <a:buNone/>
              <a:defRPr sz="1400" b="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4" name="Spotlight Heading 2"/>
          <p:cNvSpPr>
            <a:spLocks noGrp="1"/>
          </p:cNvSpPr>
          <p:nvPr>
            <p:ph type="body" sz="quarter" idx="47" hasCustomPrompt="1"/>
          </p:nvPr>
        </p:nvSpPr>
        <p:spPr>
          <a:xfrm>
            <a:off x="7656566" y="4750307"/>
            <a:ext cx="1260366" cy="276999"/>
          </a:xfrm>
          <a:prstGeom prst="rect">
            <a:avLst/>
          </a:prstGeom>
        </p:spPr>
        <p:txBody>
          <a:bodyPr lIns="0" tIns="0" rIns="0" bIns="0">
            <a:normAutofit/>
          </a:bodyPr>
          <a:lstStyle>
            <a:lvl1pPr marL="0" indent="0" algn="ctr">
              <a:lnSpc>
                <a:spcPct val="100000"/>
              </a:lnSpc>
              <a:spcBef>
                <a:spcPts val="0"/>
              </a:spcBef>
              <a:buNone/>
              <a:defRPr sz="1400" b="1" cap="all">
                <a:solidFill>
                  <a:schemeClr val="bg1"/>
                </a:solidFill>
              </a:defRPr>
            </a:lvl1pPr>
          </a:lstStyle>
          <a:p>
            <a:pPr lvl="0"/>
            <a:r>
              <a:rPr lang="en-US"/>
              <a:t>Heading</a:t>
            </a:r>
          </a:p>
        </p:txBody>
      </p:sp>
      <p:sp>
        <p:nvSpPr>
          <p:cNvPr id="25" name="Spotlight Divider 2"/>
          <p:cNvSpPr/>
          <p:nvPr userDrawn="1"/>
        </p:nvSpPr>
        <p:spPr>
          <a:xfrm>
            <a:off x="8058150" y="45765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Spotlight Image 2"/>
          <p:cNvSpPr>
            <a:spLocks noGrp="1"/>
          </p:cNvSpPr>
          <p:nvPr>
            <p:ph type="pic" sz="quarter" idx="45" hasCustomPrompt="1"/>
          </p:nvPr>
        </p:nvSpPr>
        <p:spPr>
          <a:xfrm>
            <a:off x="7829550" y="3543300"/>
            <a:ext cx="914400" cy="914400"/>
          </a:xfrm>
          <a:prstGeom prst="ellipse">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15" name="Spotlight Caption 1"/>
          <p:cNvSpPr>
            <a:spLocks noGrp="1"/>
          </p:cNvSpPr>
          <p:nvPr>
            <p:ph type="body" idx="44" hasCustomPrompt="1"/>
          </p:nvPr>
        </p:nvSpPr>
        <p:spPr>
          <a:xfrm>
            <a:off x="7656565" y="1827189"/>
            <a:ext cx="1260370" cy="1480654"/>
          </a:xfrm>
          <a:prstGeom prst="rect">
            <a:avLst/>
          </a:prstGeom>
        </p:spPr>
        <p:txBody>
          <a:bodyPr lIns="0" tIns="0" rIns="0" bIns="0" anchor="t">
            <a:normAutofit/>
          </a:bodyPr>
          <a:lstStyle>
            <a:lvl1pPr marL="0" indent="0" algn="ctr">
              <a:lnSpc>
                <a:spcPct val="100000"/>
              </a:lnSpc>
              <a:buNone/>
              <a:defRPr sz="1400" b="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7" name="Spotlight Heading 1"/>
          <p:cNvSpPr>
            <a:spLocks noGrp="1"/>
          </p:cNvSpPr>
          <p:nvPr>
            <p:ph type="body" sz="quarter" idx="33" hasCustomPrompt="1"/>
          </p:nvPr>
        </p:nvSpPr>
        <p:spPr>
          <a:xfrm>
            <a:off x="7656565" y="1431319"/>
            <a:ext cx="1260370" cy="276999"/>
          </a:xfrm>
          <a:prstGeom prst="rect">
            <a:avLst/>
          </a:prstGeom>
        </p:spPr>
        <p:txBody>
          <a:bodyPr lIns="0" tIns="0" rIns="0" bIns="0">
            <a:normAutofit/>
          </a:bodyPr>
          <a:lstStyle>
            <a:lvl1pPr marL="0" indent="0" algn="ctr">
              <a:lnSpc>
                <a:spcPct val="100000"/>
              </a:lnSpc>
              <a:spcBef>
                <a:spcPts val="0"/>
              </a:spcBef>
              <a:buNone/>
              <a:defRPr sz="1400" b="1" cap="all">
                <a:solidFill>
                  <a:schemeClr val="bg1"/>
                </a:solidFill>
              </a:defRPr>
            </a:lvl1pPr>
          </a:lstStyle>
          <a:p>
            <a:pPr lvl="0"/>
            <a:r>
              <a:rPr lang="en-US"/>
              <a:t>Heading</a:t>
            </a:r>
          </a:p>
        </p:txBody>
      </p:sp>
      <p:sp>
        <p:nvSpPr>
          <p:cNvPr id="20" name="Spotlight Divider 1"/>
          <p:cNvSpPr/>
          <p:nvPr userDrawn="1"/>
        </p:nvSpPr>
        <p:spPr>
          <a:xfrm>
            <a:off x="8058150" y="12618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potlight Image 1"/>
          <p:cNvSpPr>
            <a:spLocks noGrp="1"/>
          </p:cNvSpPr>
          <p:nvPr>
            <p:ph type="pic" sz="quarter" idx="28" hasCustomPrompt="1"/>
          </p:nvPr>
        </p:nvSpPr>
        <p:spPr>
          <a:xfrm>
            <a:off x="7829550" y="228601"/>
            <a:ext cx="914400" cy="914400"/>
          </a:xfrm>
          <a:prstGeom prst="ellipse">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3" name="Content"/>
          <p:cNvSpPr>
            <a:spLocks noGrp="1"/>
          </p:cNvSpPr>
          <p:nvPr>
            <p:ph sz="half" idx="1" hasCustomPrompt="1"/>
          </p:nvPr>
        </p:nvSpPr>
        <p:spPr>
          <a:xfrm>
            <a:off x="571499" y="2057400"/>
            <a:ext cx="66294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499" y="685801"/>
            <a:ext cx="6629401" cy="685799"/>
          </a:xfrm>
        </p:spPr>
        <p:txBody>
          <a:bodyPr/>
          <a:lstStyle>
            <a:lvl1pPr>
              <a:defRPr baseline="0"/>
            </a:lvl1pPr>
          </a:lstStyle>
          <a:p>
            <a:r>
              <a:rPr lang="en-US"/>
              <a:t>Slide title</a:t>
            </a:r>
          </a:p>
        </p:txBody>
      </p:sp>
    </p:spTree>
    <p:extLst>
      <p:ext uri="{BB962C8B-B14F-4D97-AF65-F5344CB8AC3E}">
        <p14:creationId xmlns:p14="http://schemas.microsoft.com/office/powerpoint/2010/main" val="481017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outVertical)">
                                      <p:cBhvr>
                                        <p:cTn id="10" dur="500"/>
                                        <p:tgtEl>
                                          <p:spTgt spid="25"/>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p:tgtEl>
                                          <p:spTgt spid="11"/>
                                        </p:tgtEl>
                                        <p:attrNameLst>
                                          <p:attrName>ppt_y</p:attrName>
                                        </p:attrNameLst>
                                      </p:cBhvr>
                                      <p:tavLst>
                                        <p:tav tm="0">
                                          <p:val>
                                            <p:strVal val="#ppt_y+#ppt_h*1.125000"/>
                                          </p:val>
                                        </p:tav>
                                        <p:tav tm="100000">
                                          <p:val>
                                            <p:strVal val="#ppt_y"/>
                                          </p:val>
                                        </p:tav>
                                      </p:tavLst>
                                    </p:anim>
                                    <p:animEffect transition="in" filter="wipe(up)">
                                      <p:cBhvr>
                                        <p:cTn id="15" dur="500"/>
                                        <p:tgtEl>
                                          <p:spTgt spid="11"/>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p:tgtEl>
                                          <p:spTgt spid="22"/>
                                        </p:tgtEl>
                                        <p:attrNameLst>
                                          <p:attrName>ppt_y</p:attrName>
                                        </p:attrNameLst>
                                      </p:cBhvr>
                                      <p:tavLst>
                                        <p:tav tm="0">
                                          <p:val>
                                            <p:strVal val="#ppt_y+#ppt_h*1.125000"/>
                                          </p:val>
                                        </p:tav>
                                        <p:tav tm="100000">
                                          <p:val>
                                            <p:strVal val="#ppt_y"/>
                                          </p:val>
                                        </p:tav>
                                      </p:tavLst>
                                    </p:anim>
                                    <p:animEffect transition="in" filter="wipe(up)">
                                      <p:cBhvr>
                                        <p:cTn id="19" dur="500"/>
                                        <p:tgtEl>
                                          <p:spTgt spid="2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Effect transition="in" filter="fade">
                                      <p:cBhvr>
                                        <p:cTn id="23" dur="500"/>
                                        <p:tgtEl>
                                          <p:spTgt spid="1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fade">
                                      <p:cBhvr>
                                        <p:cTn id="3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2"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11" grpId="0"/>
    </p:bldLst>
  </p:timing>
  <p:extLst>
    <p:ext uri="{DCECCB84-F9BA-43D5-87BE-67443E8EF086}">
      <p15:sldGuideLst xmlns:p15="http://schemas.microsoft.com/office/powerpoint/2012/main">
        <p15:guide id="3" orient="horz" pos="2232" userDrawn="1">
          <p15:clr>
            <a:srgbClr val="FBAE40"/>
          </p15:clr>
        </p15:guide>
        <p15:guide id="4" orient="horz" pos="208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idebar w/Feature">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1" y="6062473"/>
            <a:ext cx="457200"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1" y="6062473"/>
            <a:ext cx="2743199" cy="338328"/>
          </a:xfrm>
        </p:spPr>
        <p:txBody>
          <a:bodyPr/>
          <a:lstStyle/>
          <a:p>
            <a:pPr algn="r"/>
            <a:endParaRPr lang="en-US"/>
          </a:p>
        </p:txBody>
      </p:sp>
      <p:sp>
        <p:nvSpPr>
          <p:cNvPr id="12"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eature Caption"/>
          <p:cNvSpPr>
            <a:spLocks noGrp="1"/>
          </p:cNvSpPr>
          <p:nvPr>
            <p:ph type="body" idx="44" hasCustomPrompt="1"/>
          </p:nvPr>
        </p:nvSpPr>
        <p:spPr>
          <a:xfrm>
            <a:off x="7655814" y="3541407"/>
            <a:ext cx="1261872" cy="2173595"/>
          </a:xfrm>
          <a:prstGeom prst="rect">
            <a:avLst/>
          </a:prstGeom>
        </p:spPr>
        <p:txBody>
          <a:bodyPr lIns="0" tIns="0" rIns="0" bIns="0" anchor="t">
            <a:normAutofit/>
          </a:bodyPr>
          <a:lstStyle>
            <a:lvl1pPr marL="0" indent="0" algn="ctr">
              <a:lnSpc>
                <a:spcPct val="100000"/>
              </a:lnSpc>
              <a:buNone/>
              <a:defRPr sz="1400" b="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7" name="Feature Heading"/>
          <p:cNvSpPr>
            <a:spLocks noGrp="1"/>
          </p:cNvSpPr>
          <p:nvPr>
            <p:ph type="body" sz="quarter" idx="33" hasCustomPrompt="1"/>
          </p:nvPr>
        </p:nvSpPr>
        <p:spPr>
          <a:xfrm>
            <a:off x="7655814" y="3145536"/>
            <a:ext cx="1261872" cy="276999"/>
          </a:xfrm>
          <a:prstGeom prst="rect">
            <a:avLst/>
          </a:prstGeom>
        </p:spPr>
        <p:txBody>
          <a:bodyPr lIns="0" tIns="0" rIns="0" bIns="0">
            <a:normAutofit/>
          </a:bodyPr>
          <a:lstStyle>
            <a:lvl1pPr marL="0" indent="0" algn="ctr">
              <a:lnSpc>
                <a:spcPct val="100000"/>
              </a:lnSpc>
              <a:spcBef>
                <a:spcPts val="0"/>
              </a:spcBef>
              <a:buNone/>
              <a:defRPr sz="1400" b="1" cap="all">
                <a:solidFill>
                  <a:schemeClr val="bg1"/>
                </a:solidFill>
              </a:defRPr>
            </a:lvl1pPr>
          </a:lstStyle>
          <a:p>
            <a:pPr lvl="0"/>
            <a:r>
              <a:rPr lang="en-US"/>
              <a:t>Heading</a:t>
            </a:r>
          </a:p>
        </p:txBody>
      </p:sp>
      <p:sp>
        <p:nvSpPr>
          <p:cNvPr id="13" name="Feature Divider"/>
          <p:cNvSpPr/>
          <p:nvPr userDrawn="1"/>
        </p:nvSpPr>
        <p:spPr>
          <a:xfrm>
            <a:off x="7655814" y="2971800"/>
            <a:ext cx="1261872"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eature Image"/>
          <p:cNvSpPr>
            <a:spLocks noGrp="1"/>
          </p:cNvSpPr>
          <p:nvPr>
            <p:ph type="pic" sz="quarter" idx="45" hasCustomPrompt="1"/>
          </p:nvPr>
        </p:nvSpPr>
        <p:spPr>
          <a:xfrm>
            <a:off x="7829550" y="2057400"/>
            <a:ext cx="914400" cy="9144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3" name="Content"/>
          <p:cNvSpPr>
            <a:spLocks noGrp="1"/>
          </p:cNvSpPr>
          <p:nvPr>
            <p:ph sz="half" idx="1" hasCustomPrompt="1"/>
          </p:nvPr>
        </p:nvSpPr>
        <p:spPr>
          <a:xfrm>
            <a:off x="571500" y="2057400"/>
            <a:ext cx="6629400"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500" y="685801"/>
            <a:ext cx="6629400" cy="685799"/>
          </a:xfrm>
        </p:spPr>
        <p:txBody>
          <a:bodyPr/>
          <a:lstStyle/>
          <a:p>
            <a:r>
              <a:rPr lang="en-US"/>
              <a:t>Slide title</a:t>
            </a:r>
          </a:p>
        </p:txBody>
      </p:sp>
    </p:spTree>
    <p:extLst>
      <p:ext uri="{BB962C8B-B14F-4D97-AF65-F5344CB8AC3E}">
        <p14:creationId xmlns:p14="http://schemas.microsoft.com/office/powerpoint/2010/main" val="1588905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up)">
                                      <p:cBhvr>
                                        <p:cTn id="12" dur="500"/>
                                        <p:tgtEl>
                                          <p:spTgt spid="1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fade">
                                      <p:cBhvr>
                                        <p:cTn id="16" dur="500"/>
                                        <p:tgtEl>
                                          <p:spTgt spid="1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3" grpId="0" animBg="1"/>
      <p:bldP spid="18" grpId="0"/>
    </p:bldLst>
  </p:timing>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idebar w/Feature, 2 Blocks">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0" y="6062473"/>
            <a:ext cx="485775"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1" y="6062473"/>
            <a:ext cx="2743200" cy="338328"/>
          </a:xfrm>
        </p:spPr>
        <p:txBody>
          <a:bodyPr/>
          <a:lstStyle/>
          <a:p>
            <a:pPr algn="r"/>
            <a:endParaRPr lang="en-US"/>
          </a:p>
        </p:txBody>
      </p:sp>
      <p:sp>
        <p:nvSpPr>
          <p:cNvPr id="12"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eature Caption 2"/>
          <p:cNvSpPr>
            <a:spLocks noGrp="1"/>
          </p:cNvSpPr>
          <p:nvPr>
            <p:ph type="body" idx="46" hasCustomPrompt="1"/>
          </p:nvPr>
        </p:nvSpPr>
        <p:spPr>
          <a:xfrm>
            <a:off x="7655814" y="5033772"/>
            <a:ext cx="1261872" cy="1595628"/>
          </a:xfrm>
          <a:prstGeom prst="rect">
            <a:avLst/>
          </a:prstGeom>
        </p:spPr>
        <p:txBody>
          <a:bodyPr lIns="0" tIns="0" rIns="0" bIns="0" anchor="t">
            <a:normAutofit/>
          </a:bodyPr>
          <a:lstStyle>
            <a:lvl1pPr marL="0" indent="0" algn="ctr">
              <a:lnSpc>
                <a:spcPct val="100000"/>
              </a:lnSpc>
              <a:buNone/>
              <a:defRPr sz="1400" b="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3" name="Feature Heading 2"/>
          <p:cNvSpPr>
            <a:spLocks noGrp="1"/>
          </p:cNvSpPr>
          <p:nvPr>
            <p:ph type="body" sz="quarter" idx="47" hasCustomPrompt="1"/>
          </p:nvPr>
        </p:nvSpPr>
        <p:spPr>
          <a:xfrm>
            <a:off x="7655814" y="4636008"/>
            <a:ext cx="1261872" cy="274320"/>
          </a:xfrm>
          <a:prstGeom prst="rect">
            <a:avLst/>
          </a:prstGeom>
        </p:spPr>
        <p:txBody>
          <a:bodyPr lIns="0" tIns="0" rIns="0" bIns="0">
            <a:normAutofit/>
          </a:bodyPr>
          <a:lstStyle>
            <a:lvl1pPr marL="0" indent="0" algn="ctr">
              <a:lnSpc>
                <a:spcPct val="100000"/>
              </a:lnSpc>
              <a:spcBef>
                <a:spcPts val="0"/>
              </a:spcBef>
              <a:buNone/>
              <a:defRPr sz="1400" b="1" cap="all">
                <a:solidFill>
                  <a:schemeClr val="bg1"/>
                </a:solidFill>
              </a:defRPr>
            </a:lvl1pPr>
          </a:lstStyle>
          <a:p>
            <a:pPr lvl="0"/>
            <a:r>
              <a:rPr lang="en-US"/>
              <a:t>Heading</a:t>
            </a:r>
          </a:p>
        </p:txBody>
      </p:sp>
      <p:sp>
        <p:nvSpPr>
          <p:cNvPr id="25" name="Feature Divider 2"/>
          <p:cNvSpPr/>
          <p:nvPr userDrawn="1"/>
        </p:nvSpPr>
        <p:spPr>
          <a:xfrm>
            <a:off x="7655814" y="4457700"/>
            <a:ext cx="1261872"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Feature Image 2"/>
          <p:cNvSpPr>
            <a:spLocks noGrp="1"/>
          </p:cNvSpPr>
          <p:nvPr>
            <p:ph type="pic" sz="quarter" idx="48" hasCustomPrompt="1"/>
          </p:nvPr>
        </p:nvSpPr>
        <p:spPr>
          <a:xfrm>
            <a:off x="7829550" y="3543300"/>
            <a:ext cx="914400" cy="9144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15" name="Feature Caption 1"/>
          <p:cNvSpPr>
            <a:spLocks noGrp="1"/>
          </p:cNvSpPr>
          <p:nvPr>
            <p:ph type="body" idx="44" hasCustomPrompt="1"/>
          </p:nvPr>
        </p:nvSpPr>
        <p:spPr>
          <a:xfrm>
            <a:off x="7655814" y="1712680"/>
            <a:ext cx="1261872" cy="1602020"/>
          </a:xfrm>
          <a:prstGeom prst="rect">
            <a:avLst/>
          </a:prstGeom>
        </p:spPr>
        <p:txBody>
          <a:bodyPr lIns="0" tIns="0" rIns="0" bIns="0" anchor="t">
            <a:normAutofit/>
          </a:bodyPr>
          <a:lstStyle>
            <a:lvl1pPr marL="0" indent="0" algn="ctr">
              <a:lnSpc>
                <a:spcPct val="100000"/>
              </a:lnSpc>
              <a:buNone/>
              <a:defRPr sz="1400" b="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7" name="Feature Heading 1"/>
          <p:cNvSpPr>
            <a:spLocks noGrp="1"/>
          </p:cNvSpPr>
          <p:nvPr>
            <p:ph type="body" sz="quarter" idx="33" hasCustomPrompt="1"/>
          </p:nvPr>
        </p:nvSpPr>
        <p:spPr>
          <a:xfrm>
            <a:off x="7655814" y="1321307"/>
            <a:ext cx="1261872" cy="274320"/>
          </a:xfrm>
          <a:prstGeom prst="rect">
            <a:avLst/>
          </a:prstGeom>
        </p:spPr>
        <p:txBody>
          <a:bodyPr lIns="0" tIns="0" rIns="0" bIns="0">
            <a:normAutofit/>
          </a:bodyPr>
          <a:lstStyle>
            <a:lvl1pPr marL="0" indent="0" algn="ctr">
              <a:lnSpc>
                <a:spcPct val="100000"/>
              </a:lnSpc>
              <a:spcBef>
                <a:spcPts val="0"/>
              </a:spcBef>
              <a:buNone/>
              <a:defRPr sz="1400" b="1" cap="all">
                <a:solidFill>
                  <a:schemeClr val="bg1"/>
                </a:solidFill>
              </a:defRPr>
            </a:lvl1pPr>
          </a:lstStyle>
          <a:p>
            <a:pPr lvl="0"/>
            <a:r>
              <a:rPr lang="en-US"/>
              <a:t>Heading</a:t>
            </a:r>
          </a:p>
        </p:txBody>
      </p:sp>
      <p:sp>
        <p:nvSpPr>
          <p:cNvPr id="21" name="Feature Divider 1"/>
          <p:cNvSpPr/>
          <p:nvPr userDrawn="1"/>
        </p:nvSpPr>
        <p:spPr>
          <a:xfrm>
            <a:off x="7655814" y="1143000"/>
            <a:ext cx="1261872"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eature Image 1"/>
          <p:cNvSpPr>
            <a:spLocks noGrp="1"/>
          </p:cNvSpPr>
          <p:nvPr>
            <p:ph type="pic" sz="quarter" idx="45" hasCustomPrompt="1"/>
          </p:nvPr>
        </p:nvSpPr>
        <p:spPr>
          <a:xfrm>
            <a:off x="7829550" y="228600"/>
            <a:ext cx="914400" cy="9144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3" name="Content"/>
          <p:cNvSpPr>
            <a:spLocks noGrp="1"/>
          </p:cNvSpPr>
          <p:nvPr>
            <p:ph sz="half" idx="1" hasCustomPrompt="1"/>
          </p:nvPr>
        </p:nvSpPr>
        <p:spPr>
          <a:xfrm>
            <a:off x="571499" y="2057400"/>
            <a:ext cx="66294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501" y="685800"/>
            <a:ext cx="6629400" cy="685800"/>
          </a:xfrm>
        </p:spPr>
        <p:txBody>
          <a:bodyPr/>
          <a:lstStyle/>
          <a:p>
            <a:r>
              <a:rPr lang="en-US"/>
              <a:t>Slide title</a:t>
            </a:r>
          </a:p>
        </p:txBody>
      </p:sp>
    </p:spTree>
    <p:extLst>
      <p:ext uri="{BB962C8B-B14F-4D97-AF65-F5344CB8AC3E}">
        <p14:creationId xmlns:p14="http://schemas.microsoft.com/office/powerpoint/2010/main" val="78532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Vertical)">
                                      <p:cBhvr>
                                        <p:cTn id="7" dur="500"/>
                                        <p:tgtEl>
                                          <p:spTgt spid="21"/>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outVertical)">
                                      <p:cBhvr>
                                        <p:cTn id="10" dur="500"/>
                                        <p:tgtEl>
                                          <p:spTgt spid="25"/>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p:tgtEl>
                                          <p:spTgt spid="18"/>
                                        </p:tgtEl>
                                        <p:attrNameLst>
                                          <p:attrName>ppt_y</p:attrName>
                                        </p:attrNameLst>
                                      </p:cBhvr>
                                      <p:tavLst>
                                        <p:tav tm="0">
                                          <p:val>
                                            <p:strVal val="#ppt_y+#ppt_h*1.125000"/>
                                          </p:val>
                                        </p:tav>
                                        <p:tav tm="100000">
                                          <p:val>
                                            <p:strVal val="#ppt_y"/>
                                          </p:val>
                                        </p:tav>
                                      </p:tavLst>
                                    </p:anim>
                                    <p:animEffect transition="in" filter="wipe(up)">
                                      <p:cBhvr>
                                        <p:cTn id="15" dur="500"/>
                                        <p:tgtEl>
                                          <p:spTgt spid="18"/>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p:tgtEl>
                                          <p:spTgt spid="24"/>
                                        </p:tgtEl>
                                        <p:attrNameLst>
                                          <p:attrName>ppt_y</p:attrName>
                                        </p:attrNameLst>
                                      </p:cBhvr>
                                      <p:tavLst>
                                        <p:tav tm="0">
                                          <p:val>
                                            <p:strVal val="#ppt_y+#ppt_h*1.125000"/>
                                          </p:val>
                                        </p:tav>
                                        <p:tav tm="100000">
                                          <p:val>
                                            <p:strVal val="#ppt_y"/>
                                          </p:val>
                                        </p:tav>
                                      </p:tavLst>
                                    </p:anim>
                                    <p:animEffect transition="in" filter="wipe(up)">
                                      <p:cBhvr>
                                        <p:cTn id="19" dur="500"/>
                                        <p:tgtEl>
                                          <p:spTgt spid="2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Effect transition="in" filter="fade">
                                      <p:cBhvr>
                                        <p:cTn id="23" dur="500"/>
                                        <p:tgtEl>
                                          <p:spTgt spid="1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fade">
                                      <p:cBhvr>
                                        <p:cTn id="29" dur="500"/>
                                        <p:tgtEl>
                                          <p:spTgt spid="23">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fade">
                                      <p:cBhvr>
                                        <p:cTn id="3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animBg="1"/>
      <p:bldP spid="2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1" grpId="0" animBg="1"/>
      <p:bldP spid="18" grpId="0"/>
    </p:bldLst>
  </p:timing>
  <p:extLst>
    <p:ext uri="{DCECCB84-F9BA-43D5-87BE-67443E8EF086}">
      <p15:sldGuideLst xmlns:p15="http://schemas.microsoft.com/office/powerpoint/2012/main">
        <p15:guide id="3" orient="horz" pos="2088" userDrawn="1">
          <p15:clr>
            <a:srgbClr val="FBAE40"/>
          </p15:clr>
        </p15:guide>
        <p15:guide id="4" orient="horz" pos="223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idebar w/Image, 1 Block">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0" y="6062473"/>
            <a:ext cx="485775"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1" y="6062473"/>
            <a:ext cx="2743200" cy="338328"/>
          </a:xfrm>
        </p:spPr>
        <p:txBody>
          <a:bodyPr/>
          <a:lstStyle/>
          <a:p>
            <a:pPr algn="r"/>
            <a:endParaRPr lang="en-US"/>
          </a:p>
        </p:txBody>
      </p:sp>
      <p:sp>
        <p:nvSpPr>
          <p:cNvPr id="12"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eature Image 1"/>
          <p:cNvSpPr>
            <a:spLocks noGrp="1" noChangeAspect="1"/>
          </p:cNvSpPr>
          <p:nvPr>
            <p:ph type="pic" sz="quarter" idx="45" hasCustomPrompt="1"/>
          </p:nvPr>
        </p:nvSpPr>
        <p:spPr>
          <a:xfrm>
            <a:off x="7600950" y="2743200"/>
            <a:ext cx="1371600" cy="13716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3" name="Content"/>
          <p:cNvSpPr>
            <a:spLocks noGrp="1"/>
          </p:cNvSpPr>
          <p:nvPr>
            <p:ph sz="half" idx="1" hasCustomPrompt="1"/>
          </p:nvPr>
        </p:nvSpPr>
        <p:spPr>
          <a:xfrm>
            <a:off x="571499" y="2057400"/>
            <a:ext cx="66294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501" y="685800"/>
            <a:ext cx="6629400" cy="685800"/>
          </a:xfrm>
        </p:spPr>
        <p:txBody>
          <a:bodyPr/>
          <a:lstStyle/>
          <a:p>
            <a:r>
              <a:rPr lang="en-US"/>
              <a:t>Slide title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extLst>
    <p:ext uri="{DCECCB84-F9BA-43D5-87BE-67443E8EF086}">
      <p15:sldGuideLst xmlns:p15="http://schemas.microsoft.com/office/powerpoint/2012/main">
        <p15:guide id="3" orient="horz" pos="2088">
          <p15:clr>
            <a:srgbClr val="FBAE40"/>
          </p15:clr>
        </p15:guide>
        <p15:guide id="4" orient="horz" pos="22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idebar w/Image, 2 Blocks">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0" y="6062473"/>
            <a:ext cx="485775"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1" y="6062473"/>
            <a:ext cx="2743200" cy="338328"/>
          </a:xfrm>
        </p:spPr>
        <p:txBody>
          <a:bodyPr/>
          <a:lstStyle/>
          <a:p>
            <a:pPr algn="r"/>
            <a:endParaRPr lang="en-US"/>
          </a:p>
        </p:txBody>
      </p:sp>
      <p:sp>
        <p:nvSpPr>
          <p:cNvPr id="12"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eature Image 1"/>
          <p:cNvSpPr>
            <a:spLocks noGrp="1" noChangeAspect="1"/>
          </p:cNvSpPr>
          <p:nvPr>
            <p:ph type="pic" sz="quarter" idx="45" hasCustomPrompt="1"/>
          </p:nvPr>
        </p:nvSpPr>
        <p:spPr>
          <a:xfrm>
            <a:off x="7600950" y="1943100"/>
            <a:ext cx="1371600" cy="13716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3" name="Content"/>
          <p:cNvSpPr>
            <a:spLocks noGrp="1"/>
          </p:cNvSpPr>
          <p:nvPr>
            <p:ph sz="half" idx="1" hasCustomPrompt="1"/>
          </p:nvPr>
        </p:nvSpPr>
        <p:spPr>
          <a:xfrm>
            <a:off x="571499" y="2057400"/>
            <a:ext cx="66294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501" y="685800"/>
            <a:ext cx="6629400" cy="685800"/>
          </a:xfrm>
        </p:spPr>
        <p:txBody>
          <a:bodyPr/>
          <a:lstStyle/>
          <a:p>
            <a:r>
              <a:rPr lang="en-US"/>
              <a:t>Slide title</a:t>
            </a:r>
          </a:p>
        </p:txBody>
      </p:sp>
      <p:sp>
        <p:nvSpPr>
          <p:cNvPr id="9" name="Feature Image 1"/>
          <p:cNvSpPr>
            <a:spLocks noGrp="1" noChangeAspect="1"/>
          </p:cNvSpPr>
          <p:nvPr>
            <p:ph type="pic" sz="quarter" idx="46" hasCustomPrompt="1"/>
          </p:nvPr>
        </p:nvSpPr>
        <p:spPr>
          <a:xfrm>
            <a:off x="7600950" y="3543300"/>
            <a:ext cx="1371600" cy="13716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Lst>
  </p:timing>
  <p:extLst>
    <p:ext uri="{DCECCB84-F9BA-43D5-87BE-67443E8EF086}">
      <p15:sldGuideLst xmlns:p15="http://schemas.microsoft.com/office/powerpoint/2012/main">
        <p15:guide id="3" orient="horz" pos="2088">
          <p15:clr>
            <a:srgbClr val="FBAE40"/>
          </p15:clr>
        </p15:guide>
        <p15:guide id="4" orient="horz" pos="22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idebar w/Image, 3 Blocks">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0" y="6062473"/>
            <a:ext cx="485775"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1" y="6062473"/>
            <a:ext cx="2743200" cy="338328"/>
          </a:xfrm>
        </p:spPr>
        <p:txBody>
          <a:bodyPr/>
          <a:lstStyle/>
          <a:p>
            <a:pPr algn="r"/>
            <a:endParaRPr lang="en-US"/>
          </a:p>
        </p:txBody>
      </p:sp>
      <p:sp>
        <p:nvSpPr>
          <p:cNvPr id="12"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eature Image 1"/>
          <p:cNvSpPr>
            <a:spLocks noGrp="1" noChangeAspect="1"/>
          </p:cNvSpPr>
          <p:nvPr>
            <p:ph type="pic" sz="quarter" idx="45" hasCustomPrompt="1"/>
          </p:nvPr>
        </p:nvSpPr>
        <p:spPr>
          <a:xfrm>
            <a:off x="7600950" y="1143757"/>
            <a:ext cx="1371600" cy="13716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3" name="Content"/>
          <p:cNvSpPr>
            <a:spLocks noGrp="1"/>
          </p:cNvSpPr>
          <p:nvPr>
            <p:ph sz="half" idx="1" hasCustomPrompt="1"/>
          </p:nvPr>
        </p:nvSpPr>
        <p:spPr>
          <a:xfrm>
            <a:off x="571499" y="2057400"/>
            <a:ext cx="66294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501" y="685800"/>
            <a:ext cx="6629400" cy="685800"/>
          </a:xfrm>
        </p:spPr>
        <p:txBody>
          <a:bodyPr/>
          <a:lstStyle/>
          <a:p>
            <a:r>
              <a:rPr lang="en-US"/>
              <a:t>Slide title</a:t>
            </a:r>
          </a:p>
        </p:txBody>
      </p:sp>
      <p:sp>
        <p:nvSpPr>
          <p:cNvPr id="9" name="Feature Image 1"/>
          <p:cNvSpPr>
            <a:spLocks noGrp="1" noChangeAspect="1"/>
          </p:cNvSpPr>
          <p:nvPr>
            <p:ph type="pic" sz="quarter" idx="46" hasCustomPrompt="1"/>
          </p:nvPr>
        </p:nvSpPr>
        <p:spPr>
          <a:xfrm>
            <a:off x="7600950" y="2743957"/>
            <a:ext cx="1371600" cy="13716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10" name="Feature Image 1"/>
          <p:cNvSpPr>
            <a:spLocks noGrp="1" noChangeAspect="1"/>
          </p:cNvSpPr>
          <p:nvPr>
            <p:ph type="pic" sz="quarter" idx="47" hasCustomPrompt="1"/>
          </p:nvPr>
        </p:nvSpPr>
        <p:spPr>
          <a:xfrm>
            <a:off x="7600950" y="4343400"/>
            <a:ext cx="1371600" cy="1371600"/>
          </a:xfrm>
          <a:prstGeom prst="rect">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0" grpId="0"/>
    </p:bldLst>
  </p:timing>
  <p:extLst>
    <p:ext uri="{DCECCB84-F9BA-43D5-87BE-67443E8EF086}">
      <p15:sldGuideLst xmlns:p15="http://schemas.microsoft.com/office/powerpoint/2012/main">
        <p15:guide id="3" orient="horz" pos="2088">
          <p15:clr>
            <a:srgbClr val="FBAE40"/>
          </p15:clr>
        </p15:guide>
        <p15:guide id="4" orient="horz" pos="223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idebar w/Callout">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1" y="6062473"/>
            <a:ext cx="457200"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000501" y="6062473"/>
            <a:ext cx="2743199" cy="338328"/>
          </a:xfrm>
        </p:spPr>
        <p:txBody>
          <a:bodyPr/>
          <a:lstStyle/>
          <a:p>
            <a:pPr algn="r"/>
            <a:endParaRPr lang="en-US"/>
          </a:p>
        </p:txBody>
      </p:sp>
      <p:sp>
        <p:nvSpPr>
          <p:cNvPr id="8"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llout Icon"/>
          <p:cNvSpPr>
            <a:spLocks noGrp="1"/>
          </p:cNvSpPr>
          <p:nvPr>
            <p:ph type="pic" sz="quarter" idx="35" hasCustomPrompt="1"/>
          </p:nvPr>
        </p:nvSpPr>
        <p:spPr>
          <a:xfrm>
            <a:off x="7658100" y="5257800"/>
            <a:ext cx="457200" cy="457200"/>
          </a:xfrm>
        </p:spPr>
        <p:txBody>
          <a:bodyPr>
            <a:normAutofit/>
          </a:bodyPr>
          <a:lstStyle>
            <a:lvl1pPr marL="0" indent="0" algn="ctr">
              <a:buNone/>
              <a:defRPr sz="900">
                <a:solidFill>
                  <a:schemeClr val="bg1"/>
                </a:solidFill>
              </a:defRPr>
            </a:lvl1pPr>
          </a:lstStyle>
          <a:p>
            <a:r>
              <a:rPr lang="en-US"/>
              <a:t>Image</a:t>
            </a:r>
          </a:p>
        </p:txBody>
      </p:sp>
      <p:sp>
        <p:nvSpPr>
          <p:cNvPr id="12" name="Callout Caption"/>
          <p:cNvSpPr>
            <a:spLocks noGrp="1"/>
          </p:cNvSpPr>
          <p:nvPr>
            <p:ph type="body" sz="quarter" idx="34" hasCustomPrompt="1"/>
          </p:nvPr>
        </p:nvSpPr>
        <p:spPr>
          <a:xfrm>
            <a:off x="7655814" y="2565452"/>
            <a:ext cx="1261872" cy="2450592"/>
          </a:xfrm>
          <a:prstGeom prst="rect">
            <a:avLst/>
          </a:prstGeom>
        </p:spPr>
        <p:txBody>
          <a:bodyPr lIns="0" tIns="0" rIns="0" bIns="0" anchor="t">
            <a:normAutofit/>
          </a:bodyPr>
          <a:lstStyle>
            <a:lvl1pPr marL="0" indent="0" algn="l">
              <a:lnSpc>
                <a:spcPct val="100000"/>
              </a:lnSpc>
              <a:spcBef>
                <a:spcPts val="0"/>
              </a:spcBef>
              <a:buNone/>
              <a:defRPr sz="1800" b="1" cap="all">
                <a:solidFill>
                  <a:schemeClr val="bg1"/>
                </a:solidFill>
                <a:latin typeface="Impact" charset="0"/>
                <a:ea typeface="Impact" charset="0"/>
                <a:cs typeface="Impact" charset="0"/>
              </a:defRPr>
            </a:lvl1pPr>
          </a:lstStyle>
          <a:p>
            <a:pPr lvl="0"/>
            <a:r>
              <a:rPr lang="en-US"/>
              <a:t>Caption</a:t>
            </a:r>
          </a:p>
        </p:txBody>
      </p:sp>
      <p:sp>
        <p:nvSpPr>
          <p:cNvPr id="10" name="Callout Heading"/>
          <p:cNvSpPr>
            <a:spLocks noGrp="1"/>
          </p:cNvSpPr>
          <p:nvPr>
            <p:ph type="body" sz="quarter" idx="33" hasCustomPrompt="1"/>
          </p:nvPr>
        </p:nvSpPr>
        <p:spPr>
          <a:xfrm>
            <a:off x="7655814" y="2231136"/>
            <a:ext cx="1261872" cy="215444"/>
          </a:xfrm>
          <a:prstGeom prst="rect">
            <a:avLst/>
          </a:prstGeom>
        </p:spPr>
        <p:txBody>
          <a:bodyPr lIns="0" tIns="0" rIns="0" bIns="0" anchor="t" anchorCtr="0">
            <a:spAutoFit/>
          </a:bodyPr>
          <a:lstStyle>
            <a:lvl1pPr marL="0" indent="0" algn="l">
              <a:lnSpc>
                <a:spcPct val="100000"/>
              </a:lnSpc>
              <a:spcBef>
                <a:spcPts val="0"/>
              </a:spcBef>
              <a:buNone/>
              <a:defRPr sz="1400" b="1" cap="all">
                <a:solidFill>
                  <a:schemeClr val="bg1"/>
                </a:solidFill>
              </a:defRPr>
            </a:lvl1pPr>
          </a:lstStyle>
          <a:p>
            <a:pPr lvl="0"/>
            <a:r>
              <a:rPr lang="en-US"/>
              <a:t>Heading</a:t>
            </a:r>
          </a:p>
        </p:txBody>
      </p:sp>
      <p:sp>
        <p:nvSpPr>
          <p:cNvPr id="14" name="Callout Divider"/>
          <p:cNvSpPr/>
          <p:nvPr userDrawn="1"/>
        </p:nvSpPr>
        <p:spPr>
          <a:xfrm>
            <a:off x="7658100" y="20574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cNvSpPr>
            <a:spLocks noGrp="1"/>
          </p:cNvSpPr>
          <p:nvPr>
            <p:ph sz="half" idx="1" hasCustomPrompt="1"/>
          </p:nvPr>
        </p:nvSpPr>
        <p:spPr>
          <a:xfrm>
            <a:off x="571499" y="2057400"/>
            <a:ext cx="66294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499" y="685801"/>
            <a:ext cx="6629401" cy="685802"/>
          </a:xfrm>
        </p:spPr>
        <p:txBody>
          <a:bodyPr/>
          <a:lstStyle/>
          <a:p>
            <a:r>
              <a:rPr lang="en-US"/>
              <a:t>Slide title</a:t>
            </a:r>
          </a:p>
        </p:txBody>
      </p:sp>
    </p:spTree>
    <p:extLst>
      <p:ext uri="{BB962C8B-B14F-4D97-AF65-F5344CB8AC3E}">
        <p14:creationId xmlns:p14="http://schemas.microsoft.com/office/powerpoint/2010/main" val="6798174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Lst>
  </p:timing>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Full Image">
    <p:spTree>
      <p:nvGrpSpPr>
        <p:cNvPr id="1" name=""/>
        <p:cNvGrpSpPr/>
        <p:nvPr/>
      </p:nvGrpSpPr>
      <p:grpSpPr>
        <a:xfrm>
          <a:off x="0" y="0"/>
          <a:ext cx="0" cy="0"/>
          <a:chOff x="0" y="0"/>
          <a:chExt cx="0" cy="0"/>
        </a:xfrm>
      </p:grpSpPr>
      <p:sp>
        <p:nvSpPr>
          <p:cNvPr id="10" name="Image"/>
          <p:cNvSpPr>
            <a:spLocks noGrp="1"/>
          </p:cNvSpPr>
          <p:nvPr>
            <p:ph type="pic" sz="quarter" idx="12" hasCustomPrompt="1"/>
          </p:nvPr>
        </p:nvSpPr>
        <p:spPr>
          <a:xfrm>
            <a:off x="5372100" y="0"/>
            <a:ext cx="3771900" cy="6857999"/>
          </a:xfrm>
          <a:custGeom>
            <a:avLst/>
            <a:gdLst>
              <a:gd name="connsiteX0" fmla="*/ 689319 w 3771900"/>
              <a:gd name="connsiteY0" fmla="*/ 0 h 6857999"/>
              <a:gd name="connsiteX1" fmla="*/ 3771900 w 3771900"/>
              <a:gd name="connsiteY1" fmla="*/ 0 h 6857999"/>
              <a:gd name="connsiteX2" fmla="*/ 3771900 w 3771900"/>
              <a:gd name="connsiteY2" fmla="*/ 6857999 h 6857999"/>
              <a:gd name="connsiteX3" fmla="*/ 0 w 3771900"/>
              <a:gd name="connsiteY3" fmla="*/ 6857999 h 6857999"/>
              <a:gd name="connsiteX4" fmla="*/ 0 w 3771900"/>
              <a:gd name="connsiteY4" fmla="*/ 68931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900" h="6857999">
                <a:moveTo>
                  <a:pt x="689319" y="0"/>
                </a:moveTo>
                <a:lnTo>
                  <a:pt x="3771900" y="0"/>
                </a:lnTo>
                <a:lnTo>
                  <a:pt x="3771900" y="6857999"/>
                </a:lnTo>
                <a:lnTo>
                  <a:pt x="0" y="6857999"/>
                </a:lnTo>
                <a:lnTo>
                  <a:pt x="0" y="689319"/>
                </a:lnTo>
                <a:close/>
              </a:path>
            </a:pathLst>
          </a:custGeom>
          <a:noFill/>
          <a:ln>
            <a:noFill/>
          </a:ln>
        </p:spPr>
        <p:txBody>
          <a:bodyPr wrap="square" lIns="0" tIns="0" rIns="0" bIns="0" anchor="ctr">
            <a:noAutofit/>
          </a:bodyPr>
          <a:lstStyle>
            <a:lvl1pPr marL="0" indent="0" algn="ctr">
              <a:buNone/>
              <a:defRPr sz="1800"/>
            </a:lvl1pPr>
          </a:lstStyle>
          <a:p>
            <a:r>
              <a:rPr lang="en-US"/>
              <a:t>Image</a:t>
            </a:r>
          </a:p>
        </p:txBody>
      </p:sp>
      <p:sp>
        <p:nvSpPr>
          <p:cNvPr id="6" name="Content"/>
          <p:cNvSpPr>
            <a:spLocks noGrp="1"/>
          </p:cNvSpPr>
          <p:nvPr>
            <p:ph sz="quarter" idx="16"/>
          </p:nvPr>
        </p:nvSpPr>
        <p:spPr>
          <a:xfrm>
            <a:off x="571500" y="2057400"/>
            <a:ext cx="4572000" cy="36576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p:cNvSpPr>
            <a:spLocks noGrp="1"/>
          </p:cNvSpPr>
          <p:nvPr>
            <p:ph type="body" sz="quarter" idx="14" hasCustomPrompt="1"/>
          </p:nvPr>
        </p:nvSpPr>
        <p:spPr>
          <a:xfrm>
            <a:off x="571499" y="1485901"/>
            <a:ext cx="4572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499" y="689319"/>
            <a:ext cx="4572001" cy="682282"/>
          </a:xfrm>
        </p:spPr>
        <p:txBody>
          <a:bodyPr anchor="b">
            <a:normAutofit/>
          </a:bodyPr>
          <a:lstStyle>
            <a:lvl1pPr>
              <a:defRPr sz="4400" baseline="0"/>
            </a:lvl1pPr>
          </a:lstStyle>
          <a:p>
            <a:r>
              <a:rPr lang="en-US"/>
              <a:t>Slide title</a:t>
            </a:r>
          </a:p>
        </p:txBody>
      </p:sp>
    </p:spTree>
    <p:extLst>
      <p:ext uri="{BB962C8B-B14F-4D97-AF65-F5344CB8AC3E}">
        <p14:creationId xmlns:p14="http://schemas.microsoft.com/office/powerpoint/2010/main" val="1477400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Full Image, Sidebar w/Spotlight">
    <p:spTree>
      <p:nvGrpSpPr>
        <p:cNvPr id="1" name=""/>
        <p:cNvGrpSpPr/>
        <p:nvPr/>
      </p:nvGrpSpPr>
      <p:grpSpPr>
        <a:xfrm>
          <a:off x="0" y="0"/>
          <a:ext cx="0" cy="0"/>
          <a:chOff x="0" y="0"/>
          <a:chExt cx="0" cy="0"/>
        </a:xfrm>
      </p:grpSpPr>
      <p:sp>
        <p:nvSpPr>
          <p:cNvPr id="9" name="Sidebar"/>
          <p:cNvSpPr/>
          <p:nvPr userDrawn="1"/>
        </p:nvSpPr>
        <p:spPr>
          <a:xfrm>
            <a:off x="7429500" y="0"/>
            <a:ext cx="1714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Spotlight Caption"/>
          <p:cNvSpPr>
            <a:spLocks noGrp="1"/>
          </p:cNvSpPr>
          <p:nvPr>
            <p:ph type="body" idx="44" hasCustomPrompt="1"/>
          </p:nvPr>
        </p:nvSpPr>
        <p:spPr>
          <a:xfrm>
            <a:off x="7656382" y="3660284"/>
            <a:ext cx="1260735" cy="2054715"/>
          </a:xfrm>
          <a:prstGeom prst="rect">
            <a:avLst/>
          </a:prstGeom>
        </p:spPr>
        <p:txBody>
          <a:bodyPr lIns="0" tIns="0" rIns="0" bIns="0" anchor="t">
            <a:noAutofit/>
          </a:bodyPr>
          <a:lstStyle>
            <a:lvl1pPr marL="0" indent="0" algn="ctr">
              <a:lnSpc>
                <a:spcPct val="100000"/>
              </a:lnSpc>
              <a:buNone/>
              <a:defRPr sz="1400" b="0">
                <a:solidFill>
                  <a:schemeClr val="bg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4" name="Spotlight Heading"/>
          <p:cNvSpPr>
            <a:spLocks noGrp="1"/>
          </p:cNvSpPr>
          <p:nvPr>
            <p:ph type="body" sz="quarter" idx="33" hasCustomPrompt="1"/>
          </p:nvPr>
        </p:nvSpPr>
        <p:spPr>
          <a:xfrm>
            <a:off x="7656383" y="3264412"/>
            <a:ext cx="1260734" cy="276999"/>
          </a:xfrm>
          <a:prstGeom prst="rect">
            <a:avLst/>
          </a:prstGeom>
        </p:spPr>
        <p:txBody>
          <a:bodyPr lIns="0" tIns="0" rIns="0" bIns="0">
            <a:normAutofit/>
          </a:bodyPr>
          <a:lstStyle>
            <a:lvl1pPr marL="0" indent="0" algn="ctr">
              <a:lnSpc>
                <a:spcPct val="100000"/>
              </a:lnSpc>
              <a:spcBef>
                <a:spcPts val="0"/>
              </a:spcBef>
              <a:buNone/>
              <a:defRPr sz="1400" b="1" cap="all">
                <a:solidFill>
                  <a:schemeClr val="bg1"/>
                </a:solidFill>
              </a:defRPr>
            </a:lvl1pPr>
          </a:lstStyle>
          <a:p>
            <a:pPr lvl="0"/>
            <a:r>
              <a:rPr lang="en-US"/>
              <a:t>Heading</a:t>
            </a:r>
          </a:p>
        </p:txBody>
      </p:sp>
      <p:sp>
        <p:nvSpPr>
          <p:cNvPr id="15" name="Spotlight Divider"/>
          <p:cNvSpPr/>
          <p:nvPr userDrawn="1"/>
        </p:nvSpPr>
        <p:spPr>
          <a:xfrm>
            <a:off x="8058149" y="309067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potlight Image"/>
          <p:cNvSpPr>
            <a:spLocks noGrp="1"/>
          </p:cNvSpPr>
          <p:nvPr>
            <p:ph type="pic" sz="quarter" idx="28" hasCustomPrompt="1"/>
          </p:nvPr>
        </p:nvSpPr>
        <p:spPr>
          <a:xfrm>
            <a:off x="7829549" y="2057400"/>
            <a:ext cx="914400" cy="914400"/>
          </a:xfrm>
          <a:prstGeom prst="ellipse">
            <a:avLst/>
          </a:prstGeom>
          <a:noFill/>
        </p:spPr>
        <p:txBody>
          <a:bodyPr anchor="ctr">
            <a:normAutofit/>
          </a:bodyPr>
          <a:lstStyle>
            <a:lvl1pPr marL="0" indent="0" algn="ctr">
              <a:lnSpc>
                <a:spcPct val="100000"/>
              </a:lnSpc>
              <a:buNone/>
              <a:defRPr sz="900">
                <a:solidFill>
                  <a:schemeClr val="bg1"/>
                </a:solidFill>
              </a:defRPr>
            </a:lvl1pPr>
          </a:lstStyle>
          <a:p>
            <a:r>
              <a:rPr lang="en-US"/>
              <a:t>Image</a:t>
            </a:r>
          </a:p>
        </p:txBody>
      </p:sp>
      <p:sp>
        <p:nvSpPr>
          <p:cNvPr id="16" name="Picture Placeholder 15"/>
          <p:cNvSpPr>
            <a:spLocks noGrp="1"/>
          </p:cNvSpPr>
          <p:nvPr>
            <p:ph type="pic" sz="quarter" idx="12" hasCustomPrompt="1"/>
          </p:nvPr>
        </p:nvSpPr>
        <p:spPr>
          <a:xfrm>
            <a:off x="3998784" y="0"/>
            <a:ext cx="3430715" cy="6858000"/>
          </a:xfrm>
          <a:custGeom>
            <a:avLst/>
            <a:gdLst>
              <a:gd name="connsiteX0" fmla="*/ 685802 w 3430715"/>
              <a:gd name="connsiteY0" fmla="*/ 0 h 6858000"/>
              <a:gd name="connsiteX1" fmla="*/ 3430715 w 3430715"/>
              <a:gd name="connsiteY1" fmla="*/ 0 h 6858000"/>
              <a:gd name="connsiteX2" fmla="*/ 3430715 w 3430715"/>
              <a:gd name="connsiteY2" fmla="*/ 6858000 h 6858000"/>
              <a:gd name="connsiteX3" fmla="*/ 0 w 3430715"/>
              <a:gd name="connsiteY3" fmla="*/ 6858000 h 6858000"/>
              <a:gd name="connsiteX4" fmla="*/ 0 w 3430715"/>
              <a:gd name="connsiteY4" fmla="*/ 68723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715" h="6858000">
                <a:moveTo>
                  <a:pt x="685802" y="0"/>
                </a:moveTo>
                <a:lnTo>
                  <a:pt x="3430715" y="0"/>
                </a:lnTo>
                <a:lnTo>
                  <a:pt x="3430715" y="6858000"/>
                </a:lnTo>
                <a:lnTo>
                  <a:pt x="0" y="6858000"/>
                </a:lnTo>
                <a:lnTo>
                  <a:pt x="0" y="687230"/>
                </a:lnTo>
                <a:close/>
              </a:path>
            </a:pathLst>
          </a:custGeom>
          <a:noFill/>
        </p:spPr>
        <p:txBody>
          <a:bodyPr wrap="square" lIns="0" tIns="0" rIns="0" bIns="0" anchor="ctr">
            <a:noAutofit/>
          </a:bodyPr>
          <a:lstStyle>
            <a:lvl1pPr marL="0" indent="0" algn="ctr">
              <a:buNone/>
              <a:defRPr sz="1800"/>
            </a:lvl1pPr>
          </a:lstStyle>
          <a:p>
            <a:r>
              <a:rPr lang="en-US"/>
              <a:t>Image</a:t>
            </a:r>
          </a:p>
        </p:txBody>
      </p:sp>
      <p:sp>
        <p:nvSpPr>
          <p:cNvPr id="6" name="Content"/>
          <p:cNvSpPr>
            <a:spLocks noGrp="1"/>
          </p:cNvSpPr>
          <p:nvPr>
            <p:ph sz="quarter" idx="16"/>
          </p:nvPr>
        </p:nvSpPr>
        <p:spPr>
          <a:xfrm>
            <a:off x="571499" y="2057400"/>
            <a:ext cx="3200401" cy="3657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ubtitle"/>
          <p:cNvSpPr>
            <a:spLocks noGrp="1"/>
          </p:cNvSpPr>
          <p:nvPr>
            <p:ph type="body" sz="quarter" idx="14" hasCustomPrompt="1"/>
          </p:nvPr>
        </p:nvSpPr>
        <p:spPr>
          <a:xfrm>
            <a:off x="571499" y="1485901"/>
            <a:ext cx="3200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500" y="689319"/>
            <a:ext cx="3200400" cy="682282"/>
          </a:xfrm>
        </p:spPr>
        <p:txBody>
          <a:bodyPr anchor="b">
            <a:normAutofit/>
          </a:bodyPr>
          <a:lstStyle>
            <a:lvl1pPr>
              <a:defRPr sz="4400"/>
            </a:lvl1pPr>
          </a:lstStyle>
          <a:p>
            <a:r>
              <a:rPr lang="en-US"/>
              <a:t>Slide title</a:t>
            </a:r>
          </a:p>
        </p:txBody>
      </p:sp>
    </p:spTree>
    <p:extLst>
      <p:ext uri="{BB962C8B-B14F-4D97-AF65-F5344CB8AC3E}">
        <p14:creationId xmlns:p14="http://schemas.microsoft.com/office/powerpoint/2010/main" val="1162220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outVertical)">
                                      <p:cBhvr>
                                        <p:cTn id="13" dur="500"/>
                                        <p:tgtEl>
                                          <p:spTgt spid="1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ppt_y</p:attrName>
                                        </p:attrNameLst>
                                      </p:cBhvr>
                                      <p:tavLst>
                                        <p:tav tm="0">
                                          <p:val>
                                            <p:strVal val="#ppt_y+#ppt_h*1.125000"/>
                                          </p:val>
                                        </p:tav>
                                        <p:tav tm="100000">
                                          <p:val>
                                            <p:strVal val="#ppt_y"/>
                                          </p:val>
                                        </p:tav>
                                      </p:tavLst>
                                    </p:anim>
                                    <p:animEffect transition="in" filter="wipe(up)">
                                      <p:cBhvr>
                                        <p:cTn id="18" dur="500"/>
                                        <p:tgtEl>
                                          <p:spTgt spid="1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1" grpId="0"/>
      <p:bldP spid="16" grpId="0"/>
    </p:bld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cNvSpPr>
            <a:spLocks noGrp="1"/>
          </p:cNvSpPr>
          <p:nvPr>
            <p:ph type="sldNum" sz="quarter" idx="12"/>
          </p:nvPr>
        </p:nvSpPr>
        <p:spPr/>
        <p:txBody>
          <a:bodyPr/>
          <a:lstStyle>
            <a:lvl1pPr>
              <a:defRPr sz="1000"/>
            </a:lvl1pPr>
          </a:lstStyle>
          <a:p>
            <a:fld id="{DCFE8AC6-424E-904F-AE4A-648F5E9D72F5}" type="slidenum">
              <a:rPr lang="en-US" smtClean="0"/>
              <a:pPr/>
              <a:t>‹#›</a:t>
            </a:fld>
            <a:endParaRPr lang="en-US"/>
          </a:p>
        </p:txBody>
      </p:sp>
      <p:sp>
        <p:nvSpPr>
          <p:cNvPr id="4" name="Footer"/>
          <p:cNvSpPr>
            <a:spLocks noGrp="1"/>
          </p:cNvSpPr>
          <p:nvPr>
            <p:ph type="ftr" sz="quarter" idx="15"/>
          </p:nvPr>
        </p:nvSpPr>
        <p:spPr/>
        <p:txBody>
          <a:bodyPr/>
          <a:lstStyle>
            <a:lvl1pPr>
              <a:defRPr sz="1000"/>
            </a:lvl1pPr>
          </a:lstStyle>
          <a:p>
            <a:endParaRPr lang="en-US"/>
          </a:p>
        </p:txBody>
      </p:sp>
      <p:sp>
        <p:nvSpPr>
          <p:cNvPr id="3" name="Content"/>
          <p:cNvSpPr>
            <a:spLocks noGrp="1"/>
          </p:cNvSpPr>
          <p:nvPr>
            <p:ph idx="1" hasCustomPrompt="1"/>
          </p:nvPr>
        </p:nvSpPr>
        <p:spPr>
          <a:xfrm>
            <a:off x="571499" y="2057401"/>
            <a:ext cx="8001001" cy="3657600"/>
          </a:xfrm>
          <a:prstGeom prst="rect">
            <a:avLst/>
          </a:prstGeom>
          <a:noFill/>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lnSpc>
                <a:spcPct val="100000"/>
              </a:lnSpc>
              <a:defRPr/>
            </a:lvl1pPr>
          </a:lstStyle>
          <a:p>
            <a:r>
              <a:rPr lang="en-US"/>
              <a:t>Slide title</a:t>
            </a:r>
          </a:p>
        </p:txBody>
      </p:sp>
    </p:spTree>
    <p:extLst>
      <p:ext uri="{BB962C8B-B14F-4D97-AF65-F5344CB8AC3E}">
        <p14:creationId xmlns:p14="http://schemas.microsoft.com/office/powerpoint/2010/main" val="203255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ature, 2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14" name="Caption 2"/>
          <p:cNvSpPr>
            <a:spLocks noGrp="1"/>
          </p:cNvSpPr>
          <p:nvPr>
            <p:ph type="body" idx="113" hasCustomPrompt="1"/>
          </p:nvPr>
        </p:nvSpPr>
        <p:spPr>
          <a:xfrm>
            <a:off x="4686299" y="4152212"/>
            <a:ext cx="3886201" cy="1562788"/>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5" name="Heading 2"/>
          <p:cNvSpPr>
            <a:spLocks noGrp="1"/>
          </p:cNvSpPr>
          <p:nvPr>
            <p:ph type="body" sz="quarter" idx="114" hasCustomPrompt="1"/>
          </p:nvPr>
        </p:nvSpPr>
        <p:spPr>
          <a:xfrm>
            <a:off x="4686299" y="3602595"/>
            <a:ext cx="3886201"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16" name="Divider 2"/>
          <p:cNvSpPr/>
          <p:nvPr userDrawn="1"/>
        </p:nvSpPr>
        <p:spPr>
          <a:xfrm>
            <a:off x="46863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aption 1"/>
          <p:cNvSpPr>
            <a:spLocks noGrp="1"/>
          </p:cNvSpPr>
          <p:nvPr>
            <p:ph type="body" idx="44" hasCustomPrompt="1"/>
          </p:nvPr>
        </p:nvSpPr>
        <p:spPr>
          <a:xfrm>
            <a:off x="571499" y="4152212"/>
            <a:ext cx="3886201" cy="1562788"/>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51" name="Heading 1"/>
          <p:cNvSpPr>
            <a:spLocks noGrp="1"/>
          </p:cNvSpPr>
          <p:nvPr>
            <p:ph type="body" sz="quarter" idx="33" hasCustomPrompt="1"/>
          </p:nvPr>
        </p:nvSpPr>
        <p:spPr>
          <a:xfrm>
            <a:off x="571499" y="3602594"/>
            <a:ext cx="3886201"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12" name="Divider 1"/>
          <p:cNvSpPr/>
          <p:nvPr userDrawn="1"/>
        </p:nvSpPr>
        <p:spPr>
          <a:xfrm>
            <a:off x="5715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121597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ature, 3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24" name="Caption 3"/>
          <p:cNvSpPr>
            <a:spLocks noGrp="1"/>
          </p:cNvSpPr>
          <p:nvPr>
            <p:ph type="body" idx="115" hasCustomPrompt="1"/>
          </p:nvPr>
        </p:nvSpPr>
        <p:spPr>
          <a:xfrm>
            <a:off x="6057899" y="4134878"/>
            <a:ext cx="2514601" cy="1580121"/>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5" name="Heading 3"/>
          <p:cNvSpPr>
            <a:spLocks noGrp="1"/>
          </p:cNvSpPr>
          <p:nvPr>
            <p:ph type="body" sz="quarter" idx="116" hasCustomPrompt="1"/>
          </p:nvPr>
        </p:nvSpPr>
        <p:spPr>
          <a:xfrm>
            <a:off x="6057899" y="3594695"/>
            <a:ext cx="2514601"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26" name="Divider 3"/>
          <p:cNvSpPr/>
          <p:nvPr userDrawn="1"/>
        </p:nvSpPr>
        <p:spPr>
          <a:xfrm>
            <a:off x="6057900" y="343053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Caption 2"/>
          <p:cNvSpPr>
            <a:spLocks noGrp="1"/>
          </p:cNvSpPr>
          <p:nvPr>
            <p:ph type="body" idx="113" hasCustomPrompt="1"/>
          </p:nvPr>
        </p:nvSpPr>
        <p:spPr>
          <a:xfrm>
            <a:off x="3314699" y="4134878"/>
            <a:ext cx="2514601" cy="1580121"/>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2" name="Heading 2"/>
          <p:cNvSpPr>
            <a:spLocks noGrp="1"/>
          </p:cNvSpPr>
          <p:nvPr>
            <p:ph type="body" sz="quarter" idx="114" hasCustomPrompt="1"/>
          </p:nvPr>
        </p:nvSpPr>
        <p:spPr>
          <a:xfrm>
            <a:off x="3314699" y="3594695"/>
            <a:ext cx="2514601"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23" name="Divider 2"/>
          <p:cNvSpPr/>
          <p:nvPr userDrawn="1"/>
        </p:nvSpPr>
        <p:spPr>
          <a:xfrm>
            <a:off x="3314700" y="343053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aption 1"/>
          <p:cNvSpPr>
            <a:spLocks noGrp="1"/>
          </p:cNvSpPr>
          <p:nvPr>
            <p:ph type="body" idx="44" hasCustomPrompt="1"/>
          </p:nvPr>
        </p:nvSpPr>
        <p:spPr>
          <a:xfrm>
            <a:off x="571500" y="4134878"/>
            <a:ext cx="2514600" cy="1580121"/>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9" name="Heading 1"/>
          <p:cNvSpPr>
            <a:spLocks noGrp="1"/>
          </p:cNvSpPr>
          <p:nvPr>
            <p:ph type="body" sz="quarter" idx="33" hasCustomPrompt="1"/>
          </p:nvPr>
        </p:nvSpPr>
        <p:spPr>
          <a:xfrm>
            <a:off x="571499" y="3594695"/>
            <a:ext cx="2514601"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20" name="Divider 1"/>
          <p:cNvSpPr/>
          <p:nvPr userDrawn="1"/>
        </p:nvSpPr>
        <p:spPr>
          <a:xfrm>
            <a:off x="571500" y="343053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633969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3" grpId="0" animBg="1"/>
      <p:bldP spid="20" grpId="0" animBg="1"/>
    </p:bldLst>
  </p:timing>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ature, 4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37" name="Caption 4"/>
          <p:cNvSpPr>
            <a:spLocks noGrp="1"/>
          </p:cNvSpPr>
          <p:nvPr>
            <p:ph type="body" idx="117" hasCustomPrompt="1"/>
          </p:nvPr>
        </p:nvSpPr>
        <p:spPr>
          <a:xfrm>
            <a:off x="6743699" y="4011091"/>
            <a:ext cx="1828801" cy="170390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8" name="Heading 4"/>
          <p:cNvSpPr>
            <a:spLocks noGrp="1"/>
          </p:cNvSpPr>
          <p:nvPr>
            <p:ph type="body" sz="quarter" idx="118" hasCustomPrompt="1"/>
          </p:nvPr>
        </p:nvSpPr>
        <p:spPr>
          <a:xfrm>
            <a:off x="6743699" y="3593589"/>
            <a:ext cx="1828801" cy="307777"/>
          </a:xfrm>
          <a:prstGeom prst="rect">
            <a:avLst/>
          </a:prstGeom>
        </p:spPr>
        <p:txBody>
          <a:bodyPr lIns="0" tIns="0" rIns="0" bIns="0" anchor="t" anchorCtr="0">
            <a:spAutoFit/>
          </a:bodyPr>
          <a:lstStyle>
            <a:lvl1pPr marL="0" indent="0" algn="l">
              <a:lnSpc>
                <a:spcPct val="100000"/>
              </a:lnSpc>
              <a:spcBef>
                <a:spcPts val="0"/>
              </a:spcBef>
              <a:buNone/>
              <a:defRPr sz="2000" b="1" cap="all">
                <a:solidFill>
                  <a:schemeClr val="tx2"/>
                </a:solidFill>
              </a:defRPr>
            </a:lvl1pPr>
          </a:lstStyle>
          <a:p>
            <a:pPr lvl="0"/>
            <a:r>
              <a:rPr lang="en-US"/>
              <a:t>Heading</a:t>
            </a:r>
          </a:p>
        </p:txBody>
      </p:sp>
      <p:sp>
        <p:nvSpPr>
          <p:cNvPr id="39" name="Divider 4"/>
          <p:cNvSpPr/>
          <p:nvPr userDrawn="1"/>
        </p:nvSpPr>
        <p:spPr>
          <a:xfrm>
            <a:off x="6743699"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Caption 3"/>
          <p:cNvSpPr>
            <a:spLocks noGrp="1"/>
          </p:cNvSpPr>
          <p:nvPr>
            <p:ph type="body" idx="115" hasCustomPrompt="1"/>
          </p:nvPr>
        </p:nvSpPr>
        <p:spPr>
          <a:xfrm>
            <a:off x="4686299" y="4011091"/>
            <a:ext cx="1828801" cy="170390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3" name="Heading 3"/>
          <p:cNvSpPr>
            <a:spLocks noGrp="1"/>
          </p:cNvSpPr>
          <p:nvPr>
            <p:ph type="body" sz="quarter" idx="116" hasCustomPrompt="1"/>
          </p:nvPr>
        </p:nvSpPr>
        <p:spPr>
          <a:xfrm>
            <a:off x="4686299" y="3593589"/>
            <a:ext cx="1828801" cy="307777"/>
          </a:xfrm>
          <a:prstGeom prst="rect">
            <a:avLst/>
          </a:prstGeom>
        </p:spPr>
        <p:txBody>
          <a:bodyPr lIns="0" tIns="0" rIns="0" bIns="0" anchor="t" anchorCtr="0">
            <a:spAutoFit/>
          </a:bodyPr>
          <a:lstStyle>
            <a:lvl1pPr marL="0" indent="0" algn="l">
              <a:lnSpc>
                <a:spcPct val="100000"/>
              </a:lnSpc>
              <a:spcBef>
                <a:spcPts val="0"/>
              </a:spcBef>
              <a:buNone/>
              <a:defRPr sz="2000" b="1" cap="all">
                <a:solidFill>
                  <a:schemeClr val="tx2"/>
                </a:solidFill>
              </a:defRPr>
            </a:lvl1pPr>
          </a:lstStyle>
          <a:p>
            <a:pPr lvl="0"/>
            <a:r>
              <a:rPr lang="en-US"/>
              <a:t>Heading</a:t>
            </a:r>
          </a:p>
        </p:txBody>
      </p:sp>
      <p:sp>
        <p:nvSpPr>
          <p:cNvPr id="36" name="Divider 3"/>
          <p:cNvSpPr/>
          <p:nvPr userDrawn="1"/>
        </p:nvSpPr>
        <p:spPr>
          <a:xfrm>
            <a:off x="4686299"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Caption 2"/>
          <p:cNvSpPr>
            <a:spLocks noGrp="1"/>
          </p:cNvSpPr>
          <p:nvPr>
            <p:ph type="body" idx="113" hasCustomPrompt="1"/>
          </p:nvPr>
        </p:nvSpPr>
        <p:spPr>
          <a:xfrm>
            <a:off x="2628899" y="4011091"/>
            <a:ext cx="1828801" cy="170390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0" name="Heading 2"/>
          <p:cNvSpPr>
            <a:spLocks noGrp="1"/>
          </p:cNvSpPr>
          <p:nvPr>
            <p:ph type="body" sz="quarter" idx="114" hasCustomPrompt="1"/>
          </p:nvPr>
        </p:nvSpPr>
        <p:spPr>
          <a:xfrm>
            <a:off x="2628899" y="3593589"/>
            <a:ext cx="1828801" cy="307777"/>
          </a:xfrm>
          <a:prstGeom prst="rect">
            <a:avLst/>
          </a:prstGeom>
        </p:spPr>
        <p:txBody>
          <a:bodyPr lIns="0" tIns="0" rIns="0" bIns="0" anchor="t" anchorCtr="0">
            <a:spAutoFit/>
          </a:bodyPr>
          <a:lstStyle>
            <a:lvl1pPr marL="0" indent="0" algn="l">
              <a:lnSpc>
                <a:spcPct val="100000"/>
              </a:lnSpc>
              <a:spcBef>
                <a:spcPts val="0"/>
              </a:spcBef>
              <a:buNone/>
              <a:defRPr sz="2000" b="1" cap="all">
                <a:solidFill>
                  <a:schemeClr val="tx2"/>
                </a:solidFill>
              </a:defRPr>
            </a:lvl1pPr>
          </a:lstStyle>
          <a:p>
            <a:pPr lvl="0"/>
            <a:r>
              <a:rPr lang="en-US"/>
              <a:t>Heading</a:t>
            </a:r>
          </a:p>
        </p:txBody>
      </p:sp>
      <p:sp>
        <p:nvSpPr>
          <p:cNvPr id="31" name="Divider 2"/>
          <p:cNvSpPr/>
          <p:nvPr userDrawn="1"/>
        </p:nvSpPr>
        <p:spPr>
          <a:xfrm>
            <a:off x="2628899"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aption 1"/>
          <p:cNvSpPr>
            <a:spLocks noGrp="1"/>
          </p:cNvSpPr>
          <p:nvPr>
            <p:ph type="body" idx="44" hasCustomPrompt="1"/>
          </p:nvPr>
        </p:nvSpPr>
        <p:spPr>
          <a:xfrm>
            <a:off x="571499" y="4011091"/>
            <a:ext cx="1828801" cy="170390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1" name="Heading 1"/>
          <p:cNvSpPr>
            <a:spLocks noGrp="1"/>
          </p:cNvSpPr>
          <p:nvPr>
            <p:ph type="body" sz="quarter" idx="33" hasCustomPrompt="1"/>
          </p:nvPr>
        </p:nvSpPr>
        <p:spPr>
          <a:xfrm>
            <a:off x="571499" y="3593589"/>
            <a:ext cx="1828801" cy="307777"/>
          </a:xfrm>
          <a:prstGeom prst="rect">
            <a:avLst/>
          </a:prstGeom>
        </p:spPr>
        <p:txBody>
          <a:bodyPr lIns="0" tIns="0" rIns="0" bIns="0" anchor="t" anchorCtr="0">
            <a:spAutoFit/>
          </a:bodyPr>
          <a:lstStyle>
            <a:lvl1pPr marL="0" indent="0" algn="l">
              <a:lnSpc>
                <a:spcPct val="100000"/>
              </a:lnSpc>
              <a:spcBef>
                <a:spcPts val="0"/>
              </a:spcBef>
              <a:buNone/>
              <a:defRPr sz="2000" b="1" cap="all">
                <a:solidFill>
                  <a:schemeClr val="tx2"/>
                </a:solidFill>
              </a:defRPr>
            </a:lvl1pPr>
          </a:lstStyle>
          <a:p>
            <a:pPr lvl="0"/>
            <a:r>
              <a:rPr lang="en-US"/>
              <a:t>Heading</a:t>
            </a:r>
          </a:p>
        </p:txBody>
      </p:sp>
      <p:sp>
        <p:nvSpPr>
          <p:cNvPr id="28" name="Divider 1"/>
          <p:cNvSpPr/>
          <p:nvPr userDrawn="1"/>
        </p:nvSpPr>
        <p:spPr>
          <a:xfrm>
            <a:off x="571499"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13150626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6" grpId="0" animBg="1"/>
      <p:bldP spid="31" grpId="0" animBg="1"/>
      <p:bldP spid="28" grpId="0" animBg="1"/>
    </p:bldLst>
  </p:timing>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ature, 4 Blocks, Stacked">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49" name="Caption 4"/>
          <p:cNvSpPr>
            <a:spLocks noGrp="1"/>
          </p:cNvSpPr>
          <p:nvPr>
            <p:ph type="body" idx="117" hasCustomPrompt="1"/>
          </p:nvPr>
        </p:nvSpPr>
        <p:spPr>
          <a:xfrm>
            <a:off x="4686299" y="4706753"/>
            <a:ext cx="3886200" cy="1008247"/>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50" name="Heading 4"/>
          <p:cNvSpPr>
            <a:spLocks noGrp="1"/>
          </p:cNvSpPr>
          <p:nvPr>
            <p:ph type="body" sz="quarter" idx="118" hasCustomPrompt="1"/>
          </p:nvPr>
        </p:nvSpPr>
        <p:spPr>
          <a:xfrm>
            <a:off x="4686299" y="4165615"/>
            <a:ext cx="3886200"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51" name="Divider 4"/>
          <p:cNvSpPr/>
          <p:nvPr userDrawn="1"/>
        </p:nvSpPr>
        <p:spPr>
          <a:xfrm>
            <a:off x="4686299" y="40005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Caption 3"/>
          <p:cNvSpPr>
            <a:spLocks noGrp="1"/>
          </p:cNvSpPr>
          <p:nvPr>
            <p:ph type="body" idx="115" hasCustomPrompt="1"/>
          </p:nvPr>
        </p:nvSpPr>
        <p:spPr>
          <a:xfrm>
            <a:off x="571499" y="4706753"/>
            <a:ext cx="3886200" cy="1008247"/>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7" name="Heading 3"/>
          <p:cNvSpPr>
            <a:spLocks noGrp="1"/>
          </p:cNvSpPr>
          <p:nvPr>
            <p:ph type="body" sz="quarter" idx="116" hasCustomPrompt="1"/>
          </p:nvPr>
        </p:nvSpPr>
        <p:spPr>
          <a:xfrm>
            <a:off x="571499" y="4165615"/>
            <a:ext cx="3886200"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48" name="Divider 3"/>
          <p:cNvSpPr/>
          <p:nvPr userDrawn="1"/>
        </p:nvSpPr>
        <p:spPr>
          <a:xfrm>
            <a:off x="571499" y="40005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Caption 2"/>
          <p:cNvSpPr>
            <a:spLocks noGrp="1"/>
          </p:cNvSpPr>
          <p:nvPr>
            <p:ph type="body" idx="113" hasCustomPrompt="1"/>
          </p:nvPr>
        </p:nvSpPr>
        <p:spPr>
          <a:xfrm>
            <a:off x="4686299" y="2776324"/>
            <a:ext cx="3886200" cy="995576"/>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3" name="Heading 2"/>
          <p:cNvSpPr>
            <a:spLocks noGrp="1"/>
          </p:cNvSpPr>
          <p:nvPr>
            <p:ph type="body" sz="quarter" idx="114" hasCustomPrompt="1"/>
          </p:nvPr>
        </p:nvSpPr>
        <p:spPr>
          <a:xfrm>
            <a:off x="4686299" y="2231136"/>
            <a:ext cx="3886200"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44" name="Divider 2"/>
          <p:cNvSpPr/>
          <p:nvPr userDrawn="1"/>
        </p:nvSpPr>
        <p:spPr>
          <a:xfrm>
            <a:off x="4686299" y="205596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Caption 1"/>
          <p:cNvSpPr>
            <a:spLocks noGrp="1"/>
          </p:cNvSpPr>
          <p:nvPr>
            <p:ph type="body" idx="44" hasCustomPrompt="1"/>
          </p:nvPr>
        </p:nvSpPr>
        <p:spPr>
          <a:xfrm>
            <a:off x="571499" y="2776324"/>
            <a:ext cx="3886200" cy="995576"/>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6" name="Heading 1"/>
          <p:cNvSpPr>
            <a:spLocks noGrp="1"/>
          </p:cNvSpPr>
          <p:nvPr>
            <p:ph type="body" sz="quarter" idx="33" hasCustomPrompt="1"/>
          </p:nvPr>
        </p:nvSpPr>
        <p:spPr>
          <a:xfrm>
            <a:off x="571499" y="2231136"/>
            <a:ext cx="3886200"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39" name="Divider 1"/>
          <p:cNvSpPr/>
          <p:nvPr userDrawn="1"/>
        </p:nvSpPr>
        <p:spPr>
          <a:xfrm>
            <a:off x="571499" y="205596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defRPr baseline="0"/>
            </a:lvl1pPr>
          </a:lstStyle>
          <a:p>
            <a:r>
              <a:rPr lang="en-US"/>
              <a:t>Slide title</a:t>
            </a:r>
          </a:p>
        </p:txBody>
      </p:sp>
    </p:spTree>
    <p:extLst>
      <p:ext uri="{BB962C8B-B14F-4D97-AF65-F5344CB8AC3E}">
        <p14:creationId xmlns:p14="http://schemas.microsoft.com/office/powerpoint/2010/main" val="1857464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left)">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8" grpId="0" animBg="1"/>
      <p:bldP spid="44" grpId="0" animBg="1"/>
      <p:bldP spid="39" grpId="0" animBg="1"/>
    </p:bldLst>
  </p:timing>
  <p:extLst>
    <p:ext uri="{DCECCB84-F9BA-43D5-87BE-67443E8EF086}">
      <p15:sldGuideLst xmlns:p15="http://schemas.microsoft.com/office/powerpoint/2012/main">
        <p15:guide id="1" orient="horz" pos="2376" userDrawn="1">
          <p15:clr>
            <a:srgbClr val="FBAE40"/>
          </p15:clr>
        </p15:guide>
        <p15:guide id="2" orient="horz" pos="252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 6 Blocks, Stacked">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57" name="Caption 6"/>
          <p:cNvSpPr>
            <a:spLocks noGrp="1"/>
          </p:cNvSpPr>
          <p:nvPr>
            <p:ph type="body" idx="121" hasCustomPrompt="1"/>
          </p:nvPr>
        </p:nvSpPr>
        <p:spPr>
          <a:xfrm>
            <a:off x="6057900" y="4707208"/>
            <a:ext cx="2514600" cy="1007791"/>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58" name="Heading 6"/>
          <p:cNvSpPr>
            <a:spLocks noGrp="1"/>
          </p:cNvSpPr>
          <p:nvPr>
            <p:ph type="body" sz="quarter" idx="122" hasCustomPrompt="1"/>
          </p:nvPr>
        </p:nvSpPr>
        <p:spPr>
          <a:xfrm>
            <a:off x="6057900" y="4168129"/>
            <a:ext cx="2514600"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61" name="Divider 6"/>
          <p:cNvSpPr/>
          <p:nvPr userDrawn="1"/>
        </p:nvSpPr>
        <p:spPr>
          <a:xfrm>
            <a:off x="6057900" y="4005073"/>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Caption 5"/>
          <p:cNvSpPr>
            <a:spLocks noGrp="1"/>
          </p:cNvSpPr>
          <p:nvPr>
            <p:ph type="body" idx="119" hasCustomPrompt="1"/>
          </p:nvPr>
        </p:nvSpPr>
        <p:spPr>
          <a:xfrm>
            <a:off x="3314700" y="4707208"/>
            <a:ext cx="2514600" cy="1007791"/>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55" name="Heading 5"/>
          <p:cNvSpPr>
            <a:spLocks noGrp="1"/>
          </p:cNvSpPr>
          <p:nvPr>
            <p:ph type="body" sz="quarter" idx="120" hasCustomPrompt="1"/>
          </p:nvPr>
        </p:nvSpPr>
        <p:spPr>
          <a:xfrm>
            <a:off x="3314700" y="4168129"/>
            <a:ext cx="2514600"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56" name="Divider 5"/>
          <p:cNvSpPr/>
          <p:nvPr userDrawn="1"/>
        </p:nvSpPr>
        <p:spPr>
          <a:xfrm>
            <a:off x="3314700" y="4005073"/>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aption 4"/>
          <p:cNvSpPr>
            <a:spLocks noGrp="1"/>
          </p:cNvSpPr>
          <p:nvPr>
            <p:ph type="body" idx="117" hasCustomPrompt="1"/>
          </p:nvPr>
        </p:nvSpPr>
        <p:spPr>
          <a:xfrm>
            <a:off x="571500" y="4707208"/>
            <a:ext cx="2514600" cy="1007791"/>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52" name="Heading 4"/>
          <p:cNvSpPr>
            <a:spLocks noGrp="1"/>
          </p:cNvSpPr>
          <p:nvPr>
            <p:ph type="body" sz="quarter" idx="118" hasCustomPrompt="1"/>
          </p:nvPr>
        </p:nvSpPr>
        <p:spPr>
          <a:xfrm>
            <a:off x="571500" y="4168129"/>
            <a:ext cx="2514600" cy="430887"/>
          </a:xfrm>
          <a:prstGeom prst="rect">
            <a:avLst/>
          </a:prstGeom>
        </p:spPr>
        <p:txBody>
          <a:bodyPr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53" name="Divider 4"/>
          <p:cNvSpPr/>
          <p:nvPr userDrawn="1"/>
        </p:nvSpPr>
        <p:spPr>
          <a:xfrm>
            <a:off x="571500" y="4005073"/>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aption 3"/>
          <p:cNvSpPr>
            <a:spLocks noGrp="1"/>
          </p:cNvSpPr>
          <p:nvPr>
            <p:ph type="body" idx="115" hasCustomPrompt="1"/>
          </p:nvPr>
        </p:nvSpPr>
        <p:spPr>
          <a:xfrm>
            <a:off x="6057900" y="2771751"/>
            <a:ext cx="2514600" cy="100014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9" name="Heading 3"/>
          <p:cNvSpPr>
            <a:spLocks noGrp="1"/>
          </p:cNvSpPr>
          <p:nvPr>
            <p:ph type="body" sz="quarter" idx="116" hasCustomPrompt="1"/>
          </p:nvPr>
        </p:nvSpPr>
        <p:spPr>
          <a:xfrm>
            <a:off x="6057900" y="2226564"/>
            <a:ext cx="2514600" cy="430887"/>
          </a:xfrm>
          <a:prstGeom prst="rect">
            <a:avLst/>
          </a:prstGeom>
        </p:spPr>
        <p:txBody>
          <a:bodyPr wrap="square"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50" name="Divider 3"/>
          <p:cNvSpPr/>
          <p:nvPr userDrawn="1"/>
        </p:nvSpPr>
        <p:spPr>
          <a:xfrm>
            <a:off x="6057900" y="20574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Caption 2"/>
          <p:cNvSpPr>
            <a:spLocks noGrp="1"/>
          </p:cNvSpPr>
          <p:nvPr>
            <p:ph type="body" idx="113" hasCustomPrompt="1"/>
          </p:nvPr>
        </p:nvSpPr>
        <p:spPr>
          <a:xfrm>
            <a:off x="3314700" y="2771751"/>
            <a:ext cx="2514600" cy="100014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5" name="Heading 2"/>
          <p:cNvSpPr>
            <a:spLocks noGrp="1"/>
          </p:cNvSpPr>
          <p:nvPr>
            <p:ph type="body" sz="quarter" idx="114" hasCustomPrompt="1"/>
          </p:nvPr>
        </p:nvSpPr>
        <p:spPr>
          <a:xfrm>
            <a:off x="3314700" y="2226564"/>
            <a:ext cx="2514600" cy="430887"/>
          </a:xfrm>
          <a:prstGeom prst="rect">
            <a:avLst/>
          </a:prstGeom>
        </p:spPr>
        <p:txBody>
          <a:bodyPr wrap="square"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47" name="Divider 2"/>
          <p:cNvSpPr/>
          <p:nvPr userDrawn="1"/>
        </p:nvSpPr>
        <p:spPr>
          <a:xfrm>
            <a:off x="3314700" y="20574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Caption 1"/>
          <p:cNvSpPr>
            <a:spLocks noGrp="1"/>
          </p:cNvSpPr>
          <p:nvPr>
            <p:ph type="body" idx="44" hasCustomPrompt="1"/>
          </p:nvPr>
        </p:nvSpPr>
        <p:spPr>
          <a:xfrm>
            <a:off x="571500" y="2771751"/>
            <a:ext cx="2514600" cy="100014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2" name="Heading 1"/>
          <p:cNvSpPr>
            <a:spLocks noGrp="1"/>
          </p:cNvSpPr>
          <p:nvPr>
            <p:ph type="body" sz="quarter" idx="33" hasCustomPrompt="1"/>
          </p:nvPr>
        </p:nvSpPr>
        <p:spPr>
          <a:xfrm>
            <a:off x="571500" y="2226564"/>
            <a:ext cx="2514600" cy="430887"/>
          </a:xfrm>
          <a:prstGeom prst="rect">
            <a:avLst/>
          </a:prstGeom>
        </p:spPr>
        <p:txBody>
          <a:bodyPr wrap="square" lIns="0" tIns="0" rIns="0" bIns="0" anchor="t" anchorCtr="0">
            <a:spAutoFit/>
          </a:bodyPr>
          <a:lstStyle>
            <a:lvl1pPr marL="0" indent="0" algn="l">
              <a:lnSpc>
                <a:spcPct val="100000"/>
              </a:lnSpc>
              <a:spcBef>
                <a:spcPts val="0"/>
              </a:spcBef>
              <a:buNone/>
              <a:defRPr sz="2800" b="1" cap="all">
                <a:solidFill>
                  <a:schemeClr val="tx2"/>
                </a:solidFill>
              </a:defRPr>
            </a:lvl1pPr>
          </a:lstStyle>
          <a:p>
            <a:pPr lvl="0"/>
            <a:r>
              <a:rPr lang="en-US"/>
              <a:t>Heading</a:t>
            </a:r>
          </a:p>
        </p:txBody>
      </p:sp>
      <p:sp>
        <p:nvSpPr>
          <p:cNvPr id="43" name="Divider 1"/>
          <p:cNvSpPr/>
          <p:nvPr userDrawn="1"/>
        </p:nvSpPr>
        <p:spPr>
          <a:xfrm>
            <a:off x="571500" y="20574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71687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left)">
                                      <p:cBhvr>
                                        <p:cTn id="16" dur="500"/>
                                        <p:tgtEl>
                                          <p:spTgt spid="5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53" grpId="0" animBg="1"/>
      <p:bldP spid="50" grpId="0" animBg="1"/>
      <p:bldP spid="47" grpId="0" animBg="1"/>
      <p:bldP spid="43" grpId="0" animBg="1"/>
    </p:bldLst>
  </p:timing>
  <p:extLst>
    <p:ext uri="{DCECCB84-F9BA-43D5-87BE-67443E8EF086}">
      <p15:sldGuideLst xmlns:p15="http://schemas.microsoft.com/office/powerpoint/2012/main">
        <p15:guide id="1" orient="horz" pos="2376" userDrawn="1">
          <p15:clr>
            <a:srgbClr val="FBAE40"/>
          </p15:clr>
        </p15:guide>
        <p15:guide id="2" orient="horz" pos="252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 2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26" name="Caption 2"/>
          <p:cNvSpPr>
            <a:spLocks noGrp="1"/>
          </p:cNvSpPr>
          <p:nvPr>
            <p:ph type="body" sz="quarter" idx="139" hasCustomPrompt="1"/>
          </p:nvPr>
        </p:nvSpPr>
        <p:spPr>
          <a:xfrm>
            <a:off x="4686300" y="4131811"/>
            <a:ext cx="3886200" cy="1583189"/>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20" name="Heading 2"/>
          <p:cNvSpPr>
            <a:spLocks noGrp="1"/>
          </p:cNvSpPr>
          <p:nvPr>
            <p:ph type="body" sz="quarter" idx="144" hasCustomPrompt="1"/>
          </p:nvPr>
        </p:nvSpPr>
        <p:spPr>
          <a:xfrm>
            <a:off x="4686300" y="3592394"/>
            <a:ext cx="3886200" cy="430887"/>
          </a:xfrm>
          <a:prstGeom prst="rect">
            <a:avLst/>
          </a:prstGeom>
        </p:spPr>
        <p:txBody>
          <a:bodyPr wrap="square"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6" name="Divider 2"/>
          <p:cNvSpPr/>
          <p:nvPr userDrawn="1"/>
        </p:nvSpPr>
        <p:spPr>
          <a:xfrm>
            <a:off x="64008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Number 2"/>
          <p:cNvSpPr>
            <a:spLocks noGrp="1"/>
          </p:cNvSpPr>
          <p:nvPr>
            <p:ph type="body" sz="quarter" idx="138" hasCustomPrompt="1"/>
          </p:nvPr>
        </p:nvSpPr>
        <p:spPr>
          <a:xfrm>
            <a:off x="4686300" y="2483703"/>
            <a:ext cx="38862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cxnSp>
        <p:nvCxnSpPr>
          <p:cNvPr id="33" name="Line 1"/>
          <p:cNvCxnSpPr/>
          <p:nvPr userDrawn="1"/>
        </p:nvCxnSpPr>
        <p:spPr>
          <a:xfrm>
            <a:off x="4571218" y="2057400"/>
            <a:ext cx="0" cy="36576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Caption 1"/>
          <p:cNvSpPr>
            <a:spLocks noGrp="1"/>
          </p:cNvSpPr>
          <p:nvPr>
            <p:ph type="body" sz="quarter" idx="135" hasCustomPrompt="1"/>
          </p:nvPr>
        </p:nvSpPr>
        <p:spPr>
          <a:xfrm>
            <a:off x="571500" y="4131811"/>
            <a:ext cx="3886200" cy="1583189"/>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24" name="Heading 1"/>
          <p:cNvSpPr>
            <a:spLocks noGrp="1"/>
          </p:cNvSpPr>
          <p:nvPr>
            <p:ph type="body" sz="quarter" idx="33" hasCustomPrompt="1"/>
          </p:nvPr>
        </p:nvSpPr>
        <p:spPr>
          <a:xfrm>
            <a:off x="571500" y="3592394"/>
            <a:ext cx="3886200" cy="430887"/>
          </a:xfrm>
          <a:prstGeom prst="rect">
            <a:avLst/>
          </a:prstGeom>
        </p:spPr>
        <p:txBody>
          <a:bodyPr wrap="square"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5" name="Divider 1"/>
          <p:cNvSpPr/>
          <p:nvPr userDrawn="1"/>
        </p:nvSpPr>
        <p:spPr>
          <a:xfrm>
            <a:off x="22860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Number 1"/>
          <p:cNvSpPr>
            <a:spLocks noGrp="1"/>
          </p:cNvSpPr>
          <p:nvPr>
            <p:ph type="body" sz="quarter" idx="125" hasCustomPrompt="1"/>
          </p:nvPr>
        </p:nvSpPr>
        <p:spPr>
          <a:xfrm>
            <a:off x="571500" y="2483703"/>
            <a:ext cx="38862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sp>
        <p:nvSpPr>
          <p:cNvPr id="15"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defRPr baseline="0"/>
            </a:lvl1pPr>
          </a:lstStyle>
          <a:p>
            <a:r>
              <a:rPr lang="en-US"/>
              <a:t>Slide title</a:t>
            </a:r>
          </a:p>
        </p:txBody>
      </p:sp>
    </p:spTree>
    <p:extLst>
      <p:ext uri="{BB962C8B-B14F-4D97-AF65-F5344CB8AC3E}">
        <p14:creationId xmlns:p14="http://schemas.microsoft.com/office/powerpoint/2010/main" val="4033893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outVertical)">
                                      <p:cBhvr>
                                        <p:cTn id="7" dur="500"/>
                                        <p:tgtEl>
                                          <p:spTgt spid="3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arn(outVertical)">
                                      <p:cBhvr>
                                        <p:cTn id="10" dur="500"/>
                                        <p:tgtEl>
                                          <p:spTgt spid="36"/>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2">
                                            <p:txEl>
                                              <p:pRg st="0" end="0"/>
                                            </p:txEl>
                                          </p:spTgt>
                                        </p:tgtEl>
                                        <p:attrNameLst>
                                          <p:attrName>style.visibility</p:attrName>
                                        </p:attrNameLst>
                                      </p:cBhvr>
                                      <p:to>
                                        <p:strVal val="visible"/>
                                      </p:to>
                                    </p:set>
                                    <p:anim calcmode="lin" valueType="num">
                                      <p:cBhvr additive="base">
                                        <p:cTn id="14" dur="500"/>
                                        <p:tgtEl>
                                          <p:spTgt spid="32">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2">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p:tgtEl>
                                          <p:spTgt spid="25">
                                            <p:txEl>
                                              <p:pRg st="0" end="0"/>
                                            </p:txEl>
                                          </p:spTgt>
                                        </p:tgtEl>
                                        <p:attrNameLst>
                                          <p:attrName>ppt_y</p:attrName>
                                        </p:attrNameLst>
                                      </p:cBhvr>
                                      <p:tavLst>
                                        <p:tav tm="0">
                                          <p:val>
                                            <p:strVal val="#ppt_y+#ppt_h*1.125000"/>
                                          </p:val>
                                        </p:tav>
                                        <p:tav tm="100000">
                                          <p:val>
                                            <p:strVal val="#ppt_y"/>
                                          </p:val>
                                        </p:tav>
                                      </p:tavLst>
                                    </p:anim>
                                    <p:animEffect transition="in" filter="wipe(up)">
                                      <p:cBhvr>
                                        <p:cTn id="1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5" grpId="0" build="p">
        <p:tmplLst>
          <p:tmpl lvl="1">
            <p:tnLst>
              <p:par>
                <p:cTn presetID="12" presetClass="entr" presetSubtype="4"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p:tgtEl>
                          <p:spTgt spid="25"/>
                        </p:tgtEl>
                        <p:attrNameLst>
                          <p:attrName>ppt_y</p:attrName>
                        </p:attrNameLst>
                      </p:cBhvr>
                      <p:tavLst>
                        <p:tav tm="0">
                          <p:val>
                            <p:strVal val="#ppt_y+#ppt_h*1.125000"/>
                          </p:val>
                        </p:tav>
                        <p:tav tm="100000">
                          <p:val>
                            <p:strVal val="#ppt_y"/>
                          </p:val>
                        </p:tav>
                      </p:tavLst>
                    </p:anim>
                    <p:animEffect transition="in" filter="wipe(up)">
                      <p:cBhvr>
                        <p:cTn dur="500"/>
                        <p:tgtEl>
                          <p:spTgt spid="25"/>
                        </p:tgtEl>
                      </p:cBhvr>
                    </p:animEffect>
                  </p:childTnLst>
                </p:cTn>
              </p:par>
            </p:tnLst>
          </p:tmpl>
        </p:tmplLst>
      </p:bldP>
      <p:bldP spid="35" grpId="0" animBg="1"/>
      <p:bldP spid="32" grpId="0" build="p">
        <p:tmplLst>
          <p:tmpl lvl="1">
            <p:tnLst>
              <p:par>
                <p:cTn presetID="1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ppt_y</p:attrName>
                        </p:attrNameLst>
                      </p:cBhvr>
                      <p:tavLst>
                        <p:tav tm="0">
                          <p:val>
                            <p:strVal val="#ppt_y+#ppt_h*1.125000"/>
                          </p:val>
                        </p:tav>
                        <p:tav tm="100000">
                          <p:val>
                            <p:strVal val="#ppt_y"/>
                          </p:val>
                        </p:tav>
                      </p:tavLst>
                    </p:anim>
                    <p:animEffect transition="in" filter="wipe(up)">
                      <p:cBhvr>
                        <p:cTn dur="500"/>
                        <p:tgtEl>
                          <p:spTgt spid="32"/>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orient="horz" pos="208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 3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31" name="Caption 3"/>
          <p:cNvSpPr>
            <a:spLocks noGrp="1"/>
          </p:cNvSpPr>
          <p:nvPr>
            <p:ph type="body" sz="quarter" idx="143" hasCustomPrompt="1"/>
          </p:nvPr>
        </p:nvSpPr>
        <p:spPr>
          <a:xfrm>
            <a:off x="6057900" y="4131811"/>
            <a:ext cx="2514600" cy="1583189"/>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21" name="Heading 3"/>
          <p:cNvSpPr>
            <a:spLocks noGrp="1"/>
          </p:cNvSpPr>
          <p:nvPr>
            <p:ph type="body" sz="quarter" idx="145" hasCustomPrompt="1"/>
          </p:nvPr>
        </p:nvSpPr>
        <p:spPr>
          <a:xfrm>
            <a:off x="6057900" y="3592394"/>
            <a:ext cx="2514600" cy="430887"/>
          </a:xfrm>
          <a:prstGeom prst="rect">
            <a:avLst/>
          </a:prstGeom>
        </p:spPr>
        <p:txBody>
          <a:bodyPr wrap="square"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7" name="Divider 3"/>
          <p:cNvSpPr/>
          <p:nvPr userDrawn="1"/>
        </p:nvSpPr>
        <p:spPr>
          <a:xfrm>
            <a:off x="70866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Number 3"/>
          <p:cNvSpPr>
            <a:spLocks noGrp="1"/>
          </p:cNvSpPr>
          <p:nvPr>
            <p:ph type="body" sz="quarter" idx="142" hasCustomPrompt="1"/>
          </p:nvPr>
        </p:nvSpPr>
        <p:spPr>
          <a:xfrm>
            <a:off x="6057900" y="2483703"/>
            <a:ext cx="25146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cxnSp>
        <p:nvCxnSpPr>
          <p:cNvPr id="34" name="Line 2"/>
          <p:cNvCxnSpPr/>
          <p:nvPr userDrawn="1"/>
        </p:nvCxnSpPr>
        <p:spPr>
          <a:xfrm>
            <a:off x="5940443" y="2057400"/>
            <a:ext cx="0" cy="36576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Caption 2"/>
          <p:cNvSpPr>
            <a:spLocks noGrp="1"/>
          </p:cNvSpPr>
          <p:nvPr>
            <p:ph type="body" sz="quarter" idx="139" hasCustomPrompt="1"/>
          </p:nvPr>
        </p:nvSpPr>
        <p:spPr>
          <a:xfrm>
            <a:off x="3314700" y="4131811"/>
            <a:ext cx="2514600" cy="1583189"/>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20" name="Heading 2"/>
          <p:cNvSpPr>
            <a:spLocks noGrp="1"/>
          </p:cNvSpPr>
          <p:nvPr>
            <p:ph type="body" sz="quarter" idx="144" hasCustomPrompt="1"/>
          </p:nvPr>
        </p:nvSpPr>
        <p:spPr>
          <a:xfrm>
            <a:off x="3314700" y="3592394"/>
            <a:ext cx="2514600" cy="430887"/>
          </a:xfrm>
          <a:prstGeom prst="rect">
            <a:avLst/>
          </a:prstGeom>
        </p:spPr>
        <p:txBody>
          <a:bodyPr wrap="square"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6" name="Divider 2"/>
          <p:cNvSpPr/>
          <p:nvPr userDrawn="1"/>
        </p:nvSpPr>
        <p:spPr>
          <a:xfrm>
            <a:off x="43434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Number 2"/>
          <p:cNvSpPr>
            <a:spLocks noGrp="1"/>
          </p:cNvSpPr>
          <p:nvPr>
            <p:ph type="body" sz="quarter" idx="138" hasCustomPrompt="1"/>
          </p:nvPr>
        </p:nvSpPr>
        <p:spPr>
          <a:xfrm>
            <a:off x="3314700" y="2483703"/>
            <a:ext cx="25146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cxnSp>
        <p:nvCxnSpPr>
          <p:cNvPr id="33" name="Line 1"/>
          <p:cNvCxnSpPr/>
          <p:nvPr userDrawn="1"/>
        </p:nvCxnSpPr>
        <p:spPr>
          <a:xfrm>
            <a:off x="3202686" y="2057400"/>
            <a:ext cx="0" cy="36576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Caption 1"/>
          <p:cNvSpPr>
            <a:spLocks noGrp="1"/>
          </p:cNvSpPr>
          <p:nvPr>
            <p:ph type="body" sz="quarter" idx="135" hasCustomPrompt="1"/>
          </p:nvPr>
        </p:nvSpPr>
        <p:spPr>
          <a:xfrm>
            <a:off x="571500" y="4131811"/>
            <a:ext cx="2514600" cy="1583189"/>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24" name="Heading 1"/>
          <p:cNvSpPr>
            <a:spLocks noGrp="1"/>
          </p:cNvSpPr>
          <p:nvPr>
            <p:ph type="body" sz="quarter" idx="33" hasCustomPrompt="1"/>
          </p:nvPr>
        </p:nvSpPr>
        <p:spPr>
          <a:xfrm>
            <a:off x="571500" y="3592394"/>
            <a:ext cx="2514600" cy="430887"/>
          </a:xfrm>
          <a:prstGeom prst="rect">
            <a:avLst/>
          </a:prstGeom>
        </p:spPr>
        <p:txBody>
          <a:bodyPr wrap="square"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5" name="Divider 1"/>
          <p:cNvSpPr/>
          <p:nvPr userDrawn="1"/>
        </p:nvSpPr>
        <p:spPr>
          <a:xfrm>
            <a:off x="16002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Number 1"/>
          <p:cNvSpPr>
            <a:spLocks noGrp="1"/>
          </p:cNvSpPr>
          <p:nvPr>
            <p:ph type="body" sz="quarter" idx="125" hasCustomPrompt="1"/>
          </p:nvPr>
        </p:nvSpPr>
        <p:spPr>
          <a:xfrm>
            <a:off x="571500" y="2483703"/>
            <a:ext cx="25146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sp>
        <p:nvSpPr>
          <p:cNvPr id="22"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defRPr baseline="0"/>
            </a:lvl1pPr>
          </a:lstStyle>
          <a:p>
            <a:r>
              <a:rPr lang="en-US"/>
              <a:t>Slide title</a:t>
            </a:r>
          </a:p>
        </p:txBody>
      </p:sp>
    </p:spTree>
    <p:extLst>
      <p:ext uri="{BB962C8B-B14F-4D97-AF65-F5344CB8AC3E}">
        <p14:creationId xmlns:p14="http://schemas.microsoft.com/office/powerpoint/2010/main" val="756820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outVertical)">
                                      <p:cBhvr>
                                        <p:cTn id="7" dur="500"/>
                                        <p:tgtEl>
                                          <p:spTgt spid="3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arn(outVertical)">
                                      <p:cBhvr>
                                        <p:cTn id="10" dur="500"/>
                                        <p:tgtEl>
                                          <p:spTgt spid="3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outVertical)">
                                      <p:cBhvr>
                                        <p:cTn id="13" dur="500"/>
                                        <p:tgtEl>
                                          <p:spTgt spid="37"/>
                                        </p:tgtEl>
                                      </p:cBhvr>
                                    </p:animEffec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 calcmode="lin" valueType="num">
                                      <p:cBhvr additive="base">
                                        <p:cTn id="17" dur="500"/>
                                        <p:tgtEl>
                                          <p:spTgt spid="32">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2">
                                            <p:txEl>
                                              <p:pRg st="0" end="0"/>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anim calcmode="lin" valueType="num">
                                      <p:cBhvr additive="base">
                                        <p:cTn id="21" dur="500"/>
                                        <p:tgtEl>
                                          <p:spTgt spid="25">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25">
                                            <p:txEl>
                                              <p:pRg st="0" end="0"/>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500"/>
                                        <p:tgtEl>
                                          <p:spTgt spid="30">
                                            <p:txEl>
                                              <p:pRg st="0" end="0"/>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0" grpId="0" build="p">
        <p:tmplLst>
          <p:tmpl lvl="1">
            <p:tnLst>
              <p:par>
                <p:cTn presetID="1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p:tgtEl>
                          <p:spTgt spid="30"/>
                        </p:tgtEl>
                        <p:attrNameLst>
                          <p:attrName>ppt_y</p:attrName>
                        </p:attrNameLst>
                      </p:cBhvr>
                      <p:tavLst>
                        <p:tav tm="0">
                          <p:val>
                            <p:strVal val="#ppt_y+#ppt_h*1.125000"/>
                          </p:val>
                        </p:tav>
                        <p:tav tm="100000">
                          <p:val>
                            <p:strVal val="#ppt_y"/>
                          </p:val>
                        </p:tav>
                      </p:tavLst>
                    </p:anim>
                    <p:animEffect transition="in" filter="wipe(up)">
                      <p:cBhvr>
                        <p:cTn dur="500"/>
                        <p:tgtEl>
                          <p:spTgt spid="30"/>
                        </p:tgtEl>
                      </p:cBhvr>
                    </p:animEffect>
                  </p:childTnLst>
                </p:cTn>
              </p:par>
            </p:tnLst>
          </p:tmpl>
        </p:tmplLst>
      </p:bldP>
      <p:bldP spid="36" grpId="0" animBg="1"/>
      <p:bldP spid="25" grpId="0" build="p">
        <p:tmplLst>
          <p:tmpl lvl="1">
            <p:tnLst>
              <p:par>
                <p:cTn presetID="12" presetClass="entr" presetSubtype="4"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p:tgtEl>
                          <p:spTgt spid="25"/>
                        </p:tgtEl>
                        <p:attrNameLst>
                          <p:attrName>ppt_y</p:attrName>
                        </p:attrNameLst>
                      </p:cBhvr>
                      <p:tavLst>
                        <p:tav tm="0">
                          <p:val>
                            <p:strVal val="#ppt_y+#ppt_h*1.125000"/>
                          </p:val>
                        </p:tav>
                        <p:tav tm="100000">
                          <p:val>
                            <p:strVal val="#ppt_y"/>
                          </p:val>
                        </p:tav>
                      </p:tavLst>
                    </p:anim>
                    <p:animEffect transition="in" filter="wipe(up)">
                      <p:cBhvr>
                        <p:cTn dur="500"/>
                        <p:tgtEl>
                          <p:spTgt spid="25"/>
                        </p:tgtEl>
                      </p:cBhvr>
                    </p:animEffect>
                  </p:childTnLst>
                </p:cTn>
              </p:par>
            </p:tnLst>
          </p:tmpl>
        </p:tmplLst>
      </p:bldP>
      <p:bldP spid="35" grpId="0" animBg="1"/>
      <p:bldP spid="32" grpId="0" build="p">
        <p:tmplLst>
          <p:tmpl lvl="1">
            <p:tnLst>
              <p:par>
                <p:cTn presetID="1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ppt_y</p:attrName>
                        </p:attrNameLst>
                      </p:cBhvr>
                      <p:tavLst>
                        <p:tav tm="0">
                          <p:val>
                            <p:strVal val="#ppt_y+#ppt_h*1.125000"/>
                          </p:val>
                        </p:tav>
                        <p:tav tm="100000">
                          <p:val>
                            <p:strVal val="#ppt_y"/>
                          </p:val>
                        </p:tav>
                      </p:tavLst>
                    </p:anim>
                    <p:animEffect transition="in" filter="wipe(up)">
                      <p:cBhvr>
                        <p:cTn dur="500"/>
                        <p:tgtEl>
                          <p:spTgt spid="32"/>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orient="horz" pos="208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 4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49" name="Caption 4"/>
          <p:cNvSpPr>
            <a:spLocks noGrp="1"/>
          </p:cNvSpPr>
          <p:nvPr>
            <p:ph type="body" sz="quarter" idx="138" hasCustomPrompt="1"/>
          </p:nvPr>
        </p:nvSpPr>
        <p:spPr>
          <a:xfrm>
            <a:off x="6743701" y="4004280"/>
            <a:ext cx="1828800" cy="1710721"/>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42" name="Heading 4"/>
          <p:cNvSpPr>
            <a:spLocks noGrp="1"/>
          </p:cNvSpPr>
          <p:nvPr>
            <p:ph type="body" sz="quarter" idx="132" hasCustomPrompt="1"/>
          </p:nvPr>
        </p:nvSpPr>
        <p:spPr>
          <a:xfrm>
            <a:off x="6743701" y="3590183"/>
            <a:ext cx="1828800" cy="307777"/>
          </a:xfrm>
          <a:prstGeom prst="rect">
            <a:avLst/>
          </a:prstGeom>
        </p:spPr>
        <p:txBody>
          <a:bodyPr wrap="square"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31" name="Divider 4"/>
          <p:cNvSpPr/>
          <p:nvPr userDrawn="1"/>
        </p:nvSpPr>
        <p:spPr>
          <a:xfrm>
            <a:off x="7429500"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Number 4"/>
          <p:cNvSpPr>
            <a:spLocks noGrp="1"/>
          </p:cNvSpPr>
          <p:nvPr>
            <p:ph type="body" sz="quarter" idx="134" hasCustomPrompt="1"/>
          </p:nvPr>
        </p:nvSpPr>
        <p:spPr>
          <a:xfrm>
            <a:off x="6743701" y="2482067"/>
            <a:ext cx="18288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cxnSp>
        <p:nvCxnSpPr>
          <p:cNvPr id="25" name="Line 3"/>
          <p:cNvCxnSpPr/>
          <p:nvPr userDrawn="1"/>
        </p:nvCxnSpPr>
        <p:spPr>
          <a:xfrm>
            <a:off x="6631686" y="2057401"/>
            <a:ext cx="0" cy="36576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8" name="Caption 3"/>
          <p:cNvSpPr>
            <a:spLocks noGrp="1"/>
          </p:cNvSpPr>
          <p:nvPr>
            <p:ph type="body" sz="quarter" idx="137" hasCustomPrompt="1"/>
          </p:nvPr>
        </p:nvSpPr>
        <p:spPr>
          <a:xfrm>
            <a:off x="4686298" y="4004280"/>
            <a:ext cx="1828802" cy="1710721"/>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39" name="Heading 3"/>
          <p:cNvSpPr>
            <a:spLocks noGrp="1"/>
          </p:cNvSpPr>
          <p:nvPr>
            <p:ph type="body" sz="quarter" idx="129" hasCustomPrompt="1"/>
          </p:nvPr>
        </p:nvSpPr>
        <p:spPr>
          <a:xfrm>
            <a:off x="4686300" y="3590183"/>
            <a:ext cx="1828800" cy="307777"/>
          </a:xfrm>
          <a:prstGeom prst="rect">
            <a:avLst/>
          </a:prstGeom>
        </p:spPr>
        <p:txBody>
          <a:bodyPr wrap="square"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30" name="Divider 3"/>
          <p:cNvSpPr/>
          <p:nvPr userDrawn="1"/>
        </p:nvSpPr>
        <p:spPr>
          <a:xfrm>
            <a:off x="5374386"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Number 3"/>
          <p:cNvSpPr>
            <a:spLocks noGrp="1"/>
          </p:cNvSpPr>
          <p:nvPr>
            <p:ph type="body" sz="quarter" idx="131" hasCustomPrompt="1"/>
          </p:nvPr>
        </p:nvSpPr>
        <p:spPr>
          <a:xfrm>
            <a:off x="4686300" y="2482067"/>
            <a:ext cx="18288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cxnSp>
        <p:nvCxnSpPr>
          <p:cNvPr id="23" name="Line 2"/>
          <p:cNvCxnSpPr/>
          <p:nvPr userDrawn="1"/>
        </p:nvCxnSpPr>
        <p:spPr>
          <a:xfrm>
            <a:off x="4574286" y="2057401"/>
            <a:ext cx="0" cy="36576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7" name="Caption 2"/>
          <p:cNvSpPr>
            <a:spLocks noGrp="1"/>
          </p:cNvSpPr>
          <p:nvPr>
            <p:ph type="body" sz="quarter" idx="136" hasCustomPrompt="1"/>
          </p:nvPr>
        </p:nvSpPr>
        <p:spPr>
          <a:xfrm>
            <a:off x="2630053" y="4004280"/>
            <a:ext cx="1826494" cy="1710721"/>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36" name="Heading 2"/>
          <p:cNvSpPr>
            <a:spLocks noGrp="1"/>
          </p:cNvSpPr>
          <p:nvPr>
            <p:ph type="body" sz="quarter" idx="126" hasCustomPrompt="1"/>
          </p:nvPr>
        </p:nvSpPr>
        <p:spPr>
          <a:xfrm>
            <a:off x="2630071" y="3590183"/>
            <a:ext cx="1827648" cy="307777"/>
          </a:xfrm>
          <a:prstGeom prst="rect">
            <a:avLst/>
          </a:prstGeom>
        </p:spPr>
        <p:txBody>
          <a:bodyPr wrap="square"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29" name="Divider 2"/>
          <p:cNvSpPr/>
          <p:nvPr userDrawn="1"/>
        </p:nvSpPr>
        <p:spPr>
          <a:xfrm>
            <a:off x="3316986"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Number 2"/>
          <p:cNvSpPr>
            <a:spLocks noGrp="1"/>
          </p:cNvSpPr>
          <p:nvPr>
            <p:ph type="body" sz="quarter" idx="128" hasCustomPrompt="1"/>
          </p:nvPr>
        </p:nvSpPr>
        <p:spPr>
          <a:xfrm>
            <a:off x="2630072" y="2485339"/>
            <a:ext cx="1827646"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cxnSp>
        <p:nvCxnSpPr>
          <p:cNvPr id="22" name="Line 1"/>
          <p:cNvCxnSpPr/>
          <p:nvPr userDrawn="1"/>
        </p:nvCxnSpPr>
        <p:spPr>
          <a:xfrm>
            <a:off x="2516886" y="2057401"/>
            <a:ext cx="0" cy="36576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Caption 1"/>
          <p:cNvSpPr>
            <a:spLocks noGrp="1"/>
          </p:cNvSpPr>
          <p:nvPr>
            <p:ph type="body" sz="quarter" idx="135" hasCustomPrompt="1"/>
          </p:nvPr>
        </p:nvSpPr>
        <p:spPr>
          <a:xfrm>
            <a:off x="571500" y="4004280"/>
            <a:ext cx="1828800" cy="1710721"/>
          </a:xfrm>
          <a:prstGeom prst="rect">
            <a:avLst/>
          </a:prstGeom>
        </p:spPr>
        <p:txBody>
          <a:bodyPr lIns="0" tIns="0" rIns="0" bIns="0">
            <a:normAutofit/>
          </a:bodyPr>
          <a:lstStyle>
            <a:lvl1pPr marL="0" indent="0" algn="ctr">
              <a:lnSpc>
                <a:spcPct val="100000"/>
              </a:lnSpc>
              <a:spcBef>
                <a:spcPts val="0"/>
              </a:spcBef>
              <a:buNone/>
              <a:defRPr sz="2000" b="0" cap="none">
                <a:solidFill>
                  <a:srgbClr val="425563"/>
                </a:solidFill>
              </a:defRPr>
            </a:lvl1pPr>
          </a:lstStyle>
          <a:p>
            <a:pPr lvl="0"/>
            <a:r>
              <a:rPr lang="en-US"/>
              <a:t>Caption</a:t>
            </a:r>
          </a:p>
        </p:txBody>
      </p:sp>
      <p:sp>
        <p:nvSpPr>
          <p:cNvPr id="24" name="Heading 1"/>
          <p:cNvSpPr>
            <a:spLocks noGrp="1"/>
          </p:cNvSpPr>
          <p:nvPr>
            <p:ph type="body" sz="quarter" idx="33" hasCustomPrompt="1"/>
          </p:nvPr>
        </p:nvSpPr>
        <p:spPr>
          <a:xfrm>
            <a:off x="571500" y="3590183"/>
            <a:ext cx="1828800" cy="307777"/>
          </a:xfrm>
          <a:prstGeom prst="rect">
            <a:avLst/>
          </a:prstGeom>
        </p:spPr>
        <p:txBody>
          <a:bodyPr wrap="square"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27" name="Divider 1"/>
          <p:cNvSpPr/>
          <p:nvPr userDrawn="1"/>
        </p:nvSpPr>
        <p:spPr>
          <a:xfrm>
            <a:off x="1259587" y="34290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Number 1"/>
          <p:cNvSpPr>
            <a:spLocks noGrp="1"/>
          </p:cNvSpPr>
          <p:nvPr>
            <p:ph type="body" sz="quarter" idx="125" hasCustomPrompt="1"/>
          </p:nvPr>
        </p:nvSpPr>
        <p:spPr>
          <a:xfrm>
            <a:off x="571500" y="2485339"/>
            <a:ext cx="1828800" cy="830997"/>
          </a:xfrm>
        </p:spPr>
        <p:txBody>
          <a:bodyPr wrap="square" lIns="0" tIns="0" rIns="0" bIns="0" anchor="b">
            <a:normAutofit/>
          </a:bodyPr>
          <a:lstStyle>
            <a:lvl1pPr marL="0" indent="0" algn="ctr">
              <a:lnSpc>
                <a:spcPct val="100000"/>
              </a:lnSpc>
              <a:spcBef>
                <a:spcPts val="0"/>
              </a:spcBef>
              <a:buNone/>
              <a:defRPr sz="5400">
                <a:solidFill>
                  <a:schemeClr val="accent2"/>
                </a:solidFill>
              </a:defRPr>
            </a:lvl1pPr>
            <a:lvl2pPr marL="342900" indent="0" algn="ctr">
              <a:buNone/>
              <a:defRPr>
                <a:solidFill>
                  <a:schemeClr val="accent2"/>
                </a:solidFill>
              </a:defRPr>
            </a:lvl2pPr>
            <a:lvl3pPr marL="685800" indent="0" algn="ctr">
              <a:buNone/>
              <a:defRPr>
                <a:solidFill>
                  <a:schemeClr val="accent2"/>
                </a:solidFill>
              </a:defRPr>
            </a:lvl3pPr>
            <a:lvl4pPr marL="1028700" indent="0" algn="ctr">
              <a:buNone/>
              <a:defRPr>
                <a:solidFill>
                  <a:schemeClr val="accent2"/>
                </a:solidFill>
              </a:defRPr>
            </a:lvl4pPr>
            <a:lvl5pPr marL="1371600" indent="0" algn="ctr">
              <a:buNone/>
              <a:defRPr>
                <a:solidFill>
                  <a:schemeClr val="accent2"/>
                </a:solidFill>
              </a:defRPr>
            </a:lvl5pPr>
          </a:lstStyle>
          <a:p>
            <a:pPr lvl="0"/>
            <a:r>
              <a:rPr lang="en-US"/>
              <a:t>###</a:t>
            </a:r>
          </a:p>
        </p:txBody>
      </p:sp>
      <p:sp>
        <p:nvSpPr>
          <p:cNvPr id="26"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1107316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outVertical)">
                                      <p:cBhvr>
                                        <p:cTn id="10" dur="500"/>
                                        <p:tgtEl>
                                          <p:spTgt spid="29"/>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outVertical)">
                                      <p:cBhvr>
                                        <p:cTn id="13" dur="500"/>
                                        <p:tgtEl>
                                          <p:spTgt spid="30"/>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outVertical)">
                                      <p:cBhvr>
                                        <p:cTn id="16" dur="500"/>
                                        <p:tgtEl>
                                          <p:spTgt spid="31"/>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 calcmode="lin" valueType="num">
                                      <p:cBhvr additive="base">
                                        <p:cTn id="20" dur="500"/>
                                        <p:tgtEl>
                                          <p:spTgt spid="32">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2">
                                            <p:txEl>
                                              <p:pRg st="0" end="0"/>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8">
                                            <p:txEl>
                                              <p:pRg st="0" end="0"/>
                                            </p:txEl>
                                          </p:spTgt>
                                        </p:tgtEl>
                                        <p:attrNameLst>
                                          <p:attrName>style.visibility</p:attrName>
                                        </p:attrNameLst>
                                      </p:cBhvr>
                                      <p:to>
                                        <p:strVal val="visible"/>
                                      </p:to>
                                    </p:set>
                                    <p:anim calcmode="lin" valueType="num">
                                      <p:cBhvr additive="base">
                                        <p:cTn id="24" dur="500"/>
                                        <p:tgtEl>
                                          <p:spTgt spid="38">
                                            <p:txEl>
                                              <p:pRg st="0" end="0"/>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8">
                                            <p:txEl>
                                              <p:pRg st="0" end="0"/>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41">
                                            <p:txEl>
                                              <p:pRg st="0" end="0"/>
                                            </p:txEl>
                                          </p:spTgt>
                                        </p:tgtEl>
                                        <p:attrNameLst>
                                          <p:attrName>style.visibility</p:attrName>
                                        </p:attrNameLst>
                                      </p:cBhvr>
                                      <p:to>
                                        <p:strVal val="visible"/>
                                      </p:to>
                                    </p:set>
                                    <p:anim calcmode="lin" valueType="num">
                                      <p:cBhvr additive="base">
                                        <p:cTn id="28" dur="500"/>
                                        <p:tgtEl>
                                          <p:spTgt spid="41">
                                            <p:txEl>
                                              <p:pRg st="0" end="0"/>
                                            </p:txEl>
                                          </p:spTgt>
                                        </p:tgtEl>
                                        <p:attrNameLst>
                                          <p:attrName>ppt_y</p:attrName>
                                        </p:attrNameLst>
                                      </p:cBhvr>
                                      <p:tavLst>
                                        <p:tav tm="0">
                                          <p:val>
                                            <p:strVal val="#ppt_y+#ppt_h*1.125000"/>
                                          </p:val>
                                        </p:tav>
                                        <p:tav tm="100000">
                                          <p:val>
                                            <p:strVal val="#ppt_y"/>
                                          </p:val>
                                        </p:tav>
                                      </p:tavLst>
                                    </p:anim>
                                    <p:animEffect transition="in" filter="wipe(up)">
                                      <p:cBhvr>
                                        <p:cTn id="29" dur="500"/>
                                        <p:tgtEl>
                                          <p:spTgt spid="41">
                                            <p:txEl>
                                              <p:pRg st="0" end="0"/>
                                            </p:txEl>
                                          </p:spTgt>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additive="base">
                                        <p:cTn id="32" dur="500"/>
                                        <p:tgtEl>
                                          <p:spTgt spid="44">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4" grpId="0" build="p">
        <p:tmplLst>
          <p:tmpl lvl="1">
            <p:tnLst>
              <p:par>
                <p:cTn presetID="12" presetClass="entr" presetSubtype="4"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p:tgtEl>
                          <p:spTgt spid="44"/>
                        </p:tgtEl>
                        <p:attrNameLst>
                          <p:attrName>ppt_y</p:attrName>
                        </p:attrNameLst>
                      </p:cBhvr>
                      <p:tavLst>
                        <p:tav tm="0">
                          <p:val>
                            <p:strVal val="#ppt_y+#ppt_h*1.125000"/>
                          </p:val>
                        </p:tav>
                        <p:tav tm="100000">
                          <p:val>
                            <p:strVal val="#ppt_y"/>
                          </p:val>
                        </p:tav>
                      </p:tavLst>
                    </p:anim>
                    <p:animEffect transition="in" filter="wipe(up)">
                      <p:cBhvr>
                        <p:cTn dur="500"/>
                        <p:tgtEl>
                          <p:spTgt spid="44"/>
                        </p:tgtEl>
                      </p:cBhvr>
                    </p:animEffect>
                  </p:childTnLst>
                </p:cTn>
              </p:par>
            </p:tnLst>
          </p:tmpl>
        </p:tmplLst>
      </p:bldP>
      <p:bldP spid="30" grpId="0" animBg="1"/>
      <p:bldP spid="41" grpId="0" build="p">
        <p:tmplLst>
          <p:tmpl lvl="1">
            <p:tnLst>
              <p:par>
                <p:cTn presetID="12" presetClass="entr" presetSubtype="4"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p:tgtEl>
                          <p:spTgt spid="41"/>
                        </p:tgtEl>
                        <p:attrNameLst>
                          <p:attrName>ppt_y</p:attrName>
                        </p:attrNameLst>
                      </p:cBhvr>
                      <p:tavLst>
                        <p:tav tm="0">
                          <p:val>
                            <p:strVal val="#ppt_y+#ppt_h*1.125000"/>
                          </p:val>
                        </p:tav>
                        <p:tav tm="100000">
                          <p:val>
                            <p:strVal val="#ppt_y"/>
                          </p:val>
                        </p:tav>
                      </p:tavLst>
                    </p:anim>
                    <p:animEffect transition="in" filter="wipe(up)">
                      <p:cBhvr>
                        <p:cTn dur="500"/>
                        <p:tgtEl>
                          <p:spTgt spid="41"/>
                        </p:tgtEl>
                      </p:cBhvr>
                    </p:animEffect>
                  </p:childTnLst>
                </p:cTn>
              </p:par>
            </p:tnLst>
          </p:tmpl>
        </p:tmplLst>
      </p:bldP>
      <p:bldP spid="29" grpId="0" animBg="1"/>
      <p:bldP spid="38" grpId="0" build="p">
        <p:tmplLst>
          <p:tmpl lvl="1">
            <p:tnLst>
              <p:par>
                <p:cTn presetID="12" presetClass="entr" presetSubtype="4"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tm="0">
                          <p:val>
                            <p:strVal val="#ppt_y+#ppt_h*1.125000"/>
                          </p:val>
                        </p:tav>
                        <p:tav tm="100000">
                          <p:val>
                            <p:strVal val="#ppt_y"/>
                          </p:val>
                        </p:tav>
                      </p:tavLst>
                    </p:anim>
                    <p:animEffect transition="in" filter="wipe(up)">
                      <p:cBhvr>
                        <p:cTn dur="500"/>
                        <p:tgtEl>
                          <p:spTgt spid="38"/>
                        </p:tgtEl>
                      </p:cBhvr>
                    </p:animEffect>
                  </p:childTnLst>
                </p:cTn>
              </p:par>
            </p:tnLst>
          </p:tmpl>
        </p:tmplLst>
      </p:bldP>
      <p:bldP spid="27" grpId="0" animBg="1"/>
      <p:bldP spid="32" grpId="0" build="p">
        <p:tmplLst>
          <p:tmpl lvl="1">
            <p:tnLst>
              <p:par>
                <p:cTn presetID="12" presetClass="entr" presetSubtype="4" fill="hold" nodeType="afterEffect" nodePh="1">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ppt_y</p:attrName>
                        </p:attrNameLst>
                      </p:cBhvr>
                      <p:tavLst>
                        <p:tav tm="0">
                          <p:val>
                            <p:strVal val="#ppt_y+#ppt_h*1.125000"/>
                          </p:val>
                        </p:tav>
                        <p:tav tm="100000">
                          <p:val>
                            <p:strVal val="#ppt_y"/>
                          </p:val>
                        </p:tav>
                      </p:tavLst>
                    </p:anim>
                    <p:animEffect transition="in" filter="wipe(up)">
                      <p:cBhvr>
                        <p:cTn dur="500"/>
                        <p:tgtEl>
                          <p:spTgt spid="32"/>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orient="horz" pos="208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eature w/Image, 2 Blocks, Horizontal">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25" name="Caption 2"/>
          <p:cNvSpPr>
            <a:spLocks noGrp="1"/>
          </p:cNvSpPr>
          <p:nvPr>
            <p:ph type="body" idx="115" hasCustomPrompt="1"/>
          </p:nvPr>
        </p:nvSpPr>
        <p:spPr>
          <a:xfrm>
            <a:off x="5943601" y="3607310"/>
            <a:ext cx="2628900" cy="2107690"/>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3" name="Heading 2"/>
          <p:cNvSpPr>
            <a:spLocks noGrp="1"/>
          </p:cNvSpPr>
          <p:nvPr>
            <p:ph type="body" sz="quarter" idx="113" hasCustomPrompt="1"/>
          </p:nvPr>
        </p:nvSpPr>
        <p:spPr>
          <a:xfrm>
            <a:off x="5943600" y="3044393"/>
            <a:ext cx="2628900" cy="430887"/>
          </a:xfrm>
          <a:prstGeom prst="rect">
            <a:avLst/>
          </a:prstGeom>
        </p:spPr>
        <p:txBody>
          <a:bodyPr lIns="0" tIns="0" rIns="0" bIns="0">
            <a:spAutoFit/>
          </a:bodyPr>
          <a:lstStyle>
            <a:lvl1pPr marL="0" indent="0" algn="l">
              <a:lnSpc>
                <a:spcPct val="100000"/>
              </a:lnSpc>
              <a:buNone/>
              <a:defRPr sz="2800" b="1" cap="all">
                <a:solidFill>
                  <a:schemeClr val="tx2"/>
                </a:solidFill>
              </a:defRPr>
            </a:lvl1pPr>
          </a:lstStyle>
          <a:p>
            <a:pPr lvl="0"/>
            <a:r>
              <a:rPr lang="en-US"/>
              <a:t>Heading</a:t>
            </a:r>
          </a:p>
        </p:txBody>
      </p:sp>
      <p:sp>
        <p:nvSpPr>
          <p:cNvPr id="15" name="Divider 2"/>
          <p:cNvSpPr/>
          <p:nvPr userDrawn="1"/>
        </p:nvSpPr>
        <p:spPr>
          <a:xfrm>
            <a:off x="5943599" y="28575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Image 2"/>
          <p:cNvSpPr>
            <a:spLocks noGrp="1"/>
          </p:cNvSpPr>
          <p:nvPr>
            <p:ph type="pic" sz="quarter" idx="114" hasCustomPrompt="1"/>
          </p:nvPr>
        </p:nvSpPr>
        <p:spPr>
          <a:xfrm>
            <a:off x="4686299" y="2857500"/>
            <a:ext cx="1143001" cy="11430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9" name="Caption 1"/>
          <p:cNvSpPr>
            <a:spLocks noGrp="1"/>
          </p:cNvSpPr>
          <p:nvPr>
            <p:ph type="body" idx="44" hasCustomPrompt="1"/>
          </p:nvPr>
        </p:nvSpPr>
        <p:spPr>
          <a:xfrm>
            <a:off x="1828800" y="3607310"/>
            <a:ext cx="2628900" cy="2107690"/>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6" name="Heading 1"/>
          <p:cNvSpPr>
            <a:spLocks noGrp="1"/>
          </p:cNvSpPr>
          <p:nvPr>
            <p:ph type="body" sz="quarter" idx="33" hasCustomPrompt="1"/>
          </p:nvPr>
        </p:nvSpPr>
        <p:spPr>
          <a:xfrm>
            <a:off x="1828801" y="3044393"/>
            <a:ext cx="2628900" cy="430887"/>
          </a:xfrm>
          <a:prstGeom prst="rect">
            <a:avLst/>
          </a:prstGeom>
        </p:spPr>
        <p:txBody>
          <a:bodyPr lIns="0" tIns="0" rIns="0" bIns="0">
            <a:spAutoFit/>
          </a:bodyPr>
          <a:lstStyle>
            <a:lvl1pPr marL="0" indent="0" algn="l">
              <a:lnSpc>
                <a:spcPct val="100000"/>
              </a:lnSpc>
              <a:buNone/>
              <a:defRPr sz="2800" b="1" cap="all">
                <a:solidFill>
                  <a:schemeClr val="tx2"/>
                </a:solidFill>
              </a:defRPr>
            </a:lvl1pPr>
          </a:lstStyle>
          <a:p>
            <a:pPr lvl="0"/>
            <a:r>
              <a:rPr lang="en-US"/>
              <a:t>Heading</a:t>
            </a:r>
          </a:p>
        </p:txBody>
      </p:sp>
      <p:sp>
        <p:nvSpPr>
          <p:cNvPr id="14" name="Divider 1"/>
          <p:cNvSpPr/>
          <p:nvPr userDrawn="1"/>
        </p:nvSpPr>
        <p:spPr>
          <a:xfrm>
            <a:off x="1828799" y="28575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mage 1"/>
          <p:cNvSpPr>
            <a:spLocks noGrp="1"/>
          </p:cNvSpPr>
          <p:nvPr>
            <p:ph type="pic" sz="quarter" idx="28" hasCustomPrompt="1"/>
          </p:nvPr>
        </p:nvSpPr>
        <p:spPr>
          <a:xfrm>
            <a:off x="571500" y="2857500"/>
            <a:ext cx="1143001" cy="11430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16"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1359266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ppt_y</p:attrName>
                                        </p:attrNameLst>
                                      </p:cBhvr>
                                      <p:tavLst>
                                        <p:tav tm="0">
                                          <p:val>
                                            <p:strVal val="#ppt_y+#ppt_h*1.125000"/>
                                          </p:val>
                                        </p:tav>
                                        <p:tav tm="100000">
                                          <p:val>
                                            <p:strVal val="#ppt_y"/>
                                          </p:val>
                                        </p:tav>
                                      </p:tavLst>
                                    </p:anim>
                                    <p:animEffect transition="in" filter="wipe(up)">
                                      <p:cBhvr>
                                        <p:cTn id="15" dur="500"/>
                                        <p:tgtEl>
                                          <p:spTgt spid="7"/>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p:tgtEl>
                                          <p:spTgt spid="24"/>
                                        </p:tgtEl>
                                        <p:attrNameLst>
                                          <p:attrName>ppt_y</p:attrName>
                                        </p:attrNameLst>
                                      </p:cBhvr>
                                      <p:tavLst>
                                        <p:tav tm="0">
                                          <p:val>
                                            <p:strVal val="#ppt_y+#ppt_h*1.125000"/>
                                          </p:val>
                                        </p:tav>
                                        <p:tav tm="100000">
                                          <p:val>
                                            <p:strVal val="#ppt_y"/>
                                          </p:val>
                                        </p:tav>
                                      </p:tavLst>
                                    </p:anim>
                                    <p:animEffect transition="in" filter="wipe(up)">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4" grpId="0" animBg="1"/>
      <p:bldP spid="7" grpId="0"/>
    </p:bldLst>
  </p:timing>
  <p:extLst>
    <p:ext uri="{DCECCB84-F9BA-43D5-87BE-67443E8EF086}">
      <p15:sldGuideLst xmlns:p15="http://schemas.microsoft.com/office/powerpoint/2012/main">
        <p15:guide id="1" orient="horz" pos="180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eature w/Image, 6 Blocks, Stacked">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31" name="Caption 6"/>
          <p:cNvSpPr>
            <a:spLocks noGrp="1"/>
          </p:cNvSpPr>
          <p:nvPr>
            <p:ph type="body" idx="127" hasCustomPrompt="1"/>
          </p:nvPr>
        </p:nvSpPr>
        <p:spPr>
          <a:xfrm>
            <a:off x="6857999" y="4653713"/>
            <a:ext cx="1714501" cy="1061287"/>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9" name="Heading 6"/>
          <p:cNvSpPr>
            <a:spLocks noGrp="1"/>
          </p:cNvSpPr>
          <p:nvPr>
            <p:ph type="body" sz="quarter" idx="125" hasCustomPrompt="1"/>
          </p:nvPr>
        </p:nvSpPr>
        <p:spPr>
          <a:xfrm>
            <a:off x="6858001" y="4172352"/>
            <a:ext cx="1714499" cy="369332"/>
          </a:xfrm>
          <a:prstGeom prst="rect">
            <a:avLst/>
          </a:prstGeom>
        </p:spPr>
        <p:txBody>
          <a:bodyPr lIns="0" tIns="0" rIns="0" bIns="0">
            <a:normAutofit/>
          </a:bodyPr>
          <a:lstStyle>
            <a:lvl1pPr marL="0" indent="0" algn="l">
              <a:lnSpc>
                <a:spcPct val="100000"/>
              </a:lnSpc>
              <a:buNone/>
              <a:defRPr sz="2000" b="1" cap="all">
                <a:solidFill>
                  <a:schemeClr val="tx2"/>
                </a:solidFill>
              </a:defRPr>
            </a:lvl1pPr>
          </a:lstStyle>
          <a:p>
            <a:pPr lvl="0"/>
            <a:r>
              <a:rPr lang="en-US"/>
              <a:t>Heading</a:t>
            </a:r>
          </a:p>
        </p:txBody>
      </p:sp>
      <p:sp>
        <p:nvSpPr>
          <p:cNvPr id="41" name="Divider 6"/>
          <p:cNvSpPr/>
          <p:nvPr userDrawn="1"/>
        </p:nvSpPr>
        <p:spPr>
          <a:xfrm>
            <a:off x="6858000" y="40050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Image 6"/>
          <p:cNvSpPr>
            <a:spLocks noGrp="1"/>
          </p:cNvSpPr>
          <p:nvPr>
            <p:ph type="pic" sz="quarter" idx="126" hasCustomPrompt="1"/>
          </p:nvPr>
        </p:nvSpPr>
        <p:spPr>
          <a:xfrm>
            <a:off x="6057900" y="4000500"/>
            <a:ext cx="687161" cy="6858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8" name="Caption 5"/>
          <p:cNvSpPr>
            <a:spLocks noGrp="1"/>
          </p:cNvSpPr>
          <p:nvPr>
            <p:ph type="body" idx="124" hasCustomPrompt="1"/>
          </p:nvPr>
        </p:nvSpPr>
        <p:spPr>
          <a:xfrm>
            <a:off x="4114799" y="4653713"/>
            <a:ext cx="1714501" cy="1061288"/>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6" name="Heading 5"/>
          <p:cNvSpPr>
            <a:spLocks noGrp="1"/>
          </p:cNvSpPr>
          <p:nvPr>
            <p:ph type="body" sz="quarter" idx="122" hasCustomPrompt="1"/>
          </p:nvPr>
        </p:nvSpPr>
        <p:spPr>
          <a:xfrm>
            <a:off x="4114800" y="4172158"/>
            <a:ext cx="1715861" cy="369332"/>
          </a:xfrm>
          <a:prstGeom prst="rect">
            <a:avLst/>
          </a:prstGeom>
        </p:spPr>
        <p:txBody>
          <a:bodyPr lIns="0" tIns="0" rIns="0" bIns="0">
            <a:normAutofit/>
          </a:bodyPr>
          <a:lstStyle>
            <a:lvl1pPr marL="0" indent="0" algn="l">
              <a:lnSpc>
                <a:spcPct val="100000"/>
              </a:lnSpc>
              <a:buNone/>
              <a:defRPr sz="2000" b="1" cap="all">
                <a:solidFill>
                  <a:schemeClr val="tx2"/>
                </a:solidFill>
              </a:defRPr>
            </a:lvl1pPr>
          </a:lstStyle>
          <a:p>
            <a:pPr lvl="0"/>
            <a:r>
              <a:rPr lang="en-US"/>
              <a:t>Heading</a:t>
            </a:r>
          </a:p>
        </p:txBody>
      </p:sp>
      <p:sp>
        <p:nvSpPr>
          <p:cNvPr id="40" name="Divider 5"/>
          <p:cNvSpPr/>
          <p:nvPr userDrawn="1"/>
        </p:nvSpPr>
        <p:spPr>
          <a:xfrm>
            <a:off x="4114799" y="40050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Image 5"/>
          <p:cNvSpPr>
            <a:spLocks noGrp="1"/>
          </p:cNvSpPr>
          <p:nvPr>
            <p:ph type="pic" sz="quarter" idx="123" hasCustomPrompt="1"/>
          </p:nvPr>
        </p:nvSpPr>
        <p:spPr>
          <a:xfrm>
            <a:off x="3314700" y="4000500"/>
            <a:ext cx="687161" cy="6858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2" name="Caption 4"/>
          <p:cNvSpPr>
            <a:spLocks noGrp="1"/>
          </p:cNvSpPr>
          <p:nvPr>
            <p:ph type="body" idx="121" hasCustomPrompt="1"/>
          </p:nvPr>
        </p:nvSpPr>
        <p:spPr>
          <a:xfrm>
            <a:off x="1371601" y="4653713"/>
            <a:ext cx="1714499" cy="1061288"/>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0" name="Heading 4"/>
          <p:cNvSpPr>
            <a:spLocks noGrp="1"/>
          </p:cNvSpPr>
          <p:nvPr>
            <p:ph type="body" sz="quarter" idx="119" hasCustomPrompt="1"/>
          </p:nvPr>
        </p:nvSpPr>
        <p:spPr>
          <a:xfrm>
            <a:off x="1371600" y="4172158"/>
            <a:ext cx="1714500" cy="369332"/>
          </a:xfrm>
          <a:prstGeom prst="rect">
            <a:avLst/>
          </a:prstGeom>
        </p:spPr>
        <p:txBody>
          <a:bodyPr lIns="0" tIns="0" rIns="0" bIns="0">
            <a:normAutofit/>
          </a:bodyPr>
          <a:lstStyle>
            <a:lvl1pPr marL="0" indent="0" algn="l">
              <a:lnSpc>
                <a:spcPct val="100000"/>
              </a:lnSpc>
              <a:buNone/>
              <a:defRPr sz="2000" b="1" cap="all">
                <a:solidFill>
                  <a:schemeClr val="tx2"/>
                </a:solidFill>
              </a:defRPr>
            </a:lvl1pPr>
          </a:lstStyle>
          <a:p>
            <a:pPr lvl="0"/>
            <a:r>
              <a:rPr lang="en-US"/>
              <a:t>Heading</a:t>
            </a:r>
          </a:p>
        </p:txBody>
      </p:sp>
      <p:sp>
        <p:nvSpPr>
          <p:cNvPr id="39" name="Divider 4"/>
          <p:cNvSpPr/>
          <p:nvPr userDrawn="1"/>
        </p:nvSpPr>
        <p:spPr>
          <a:xfrm>
            <a:off x="1371600" y="40050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Image 4"/>
          <p:cNvSpPr>
            <a:spLocks noGrp="1"/>
          </p:cNvSpPr>
          <p:nvPr>
            <p:ph type="pic" sz="quarter" idx="120" hasCustomPrompt="1"/>
          </p:nvPr>
        </p:nvSpPr>
        <p:spPr>
          <a:xfrm>
            <a:off x="571500" y="4000500"/>
            <a:ext cx="687161" cy="6858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17" name="Caption 3"/>
          <p:cNvSpPr>
            <a:spLocks noGrp="1"/>
          </p:cNvSpPr>
          <p:nvPr>
            <p:ph type="body" idx="118" hasCustomPrompt="1"/>
          </p:nvPr>
        </p:nvSpPr>
        <p:spPr>
          <a:xfrm>
            <a:off x="6858001" y="2698361"/>
            <a:ext cx="1714500" cy="1073538"/>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5" name="Heading 3"/>
          <p:cNvSpPr>
            <a:spLocks noGrp="1"/>
          </p:cNvSpPr>
          <p:nvPr>
            <p:ph type="body" sz="quarter" idx="116" hasCustomPrompt="1"/>
          </p:nvPr>
        </p:nvSpPr>
        <p:spPr>
          <a:xfrm>
            <a:off x="6858001" y="2220646"/>
            <a:ext cx="1714500" cy="369332"/>
          </a:xfrm>
          <a:prstGeom prst="rect">
            <a:avLst/>
          </a:prstGeom>
        </p:spPr>
        <p:txBody>
          <a:bodyPr lIns="0" tIns="0" rIns="0" bIns="0">
            <a:normAutofit/>
          </a:bodyPr>
          <a:lstStyle>
            <a:lvl1pPr marL="0" indent="0" algn="l">
              <a:lnSpc>
                <a:spcPct val="100000"/>
              </a:lnSpc>
              <a:buNone/>
              <a:defRPr sz="2000" b="1" cap="all">
                <a:solidFill>
                  <a:schemeClr val="tx2"/>
                </a:solidFill>
              </a:defRPr>
            </a:lvl1pPr>
          </a:lstStyle>
          <a:p>
            <a:pPr lvl="0"/>
            <a:r>
              <a:rPr lang="en-US"/>
              <a:t>Heading</a:t>
            </a:r>
          </a:p>
        </p:txBody>
      </p:sp>
      <p:sp>
        <p:nvSpPr>
          <p:cNvPr id="38" name="Divider 3"/>
          <p:cNvSpPr/>
          <p:nvPr userDrawn="1"/>
        </p:nvSpPr>
        <p:spPr>
          <a:xfrm>
            <a:off x="6858000" y="20574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Image 3"/>
          <p:cNvSpPr>
            <a:spLocks noGrp="1"/>
          </p:cNvSpPr>
          <p:nvPr>
            <p:ph type="pic" sz="quarter" idx="117" hasCustomPrompt="1"/>
          </p:nvPr>
        </p:nvSpPr>
        <p:spPr>
          <a:xfrm>
            <a:off x="6057900" y="2057400"/>
            <a:ext cx="687161" cy="6858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14" name="Caption 2"/>
          <p:cNvSpPr>
            <a:spLocks noGrp="1"/>
          </p:cNvSpPr>
          <p:nvPr>
            <p:ph type="body" idx="115" hasCustomPrompt="1"/>
          </p:nvPr>
        </p:nvSpPr>
        <p:spPr>
          <a:xfrm>
            <a:off x="4114799" y="2698360"/>
            <a:ext cx="1715862" cy="107353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2" name="Heading 2"/>
          <p:cNvSpPr>
            <a:spLocks noGrp="1"/>
          </p:cNvSpPr>
          <p:nvPr>
            <p:ph type="body" sz="quarter" idx="113" hasCustomPrompt="1"/>
          </p:nvPr>
        </p:nvSpPr>
        <p:spPr>
          <a:xfrm>
            <a:off x="4114799" y="2220646"/>
            <a:ext cx="1715862" cy="369332"/>
          </a:xfrm>
          <a:prstGeom prst="rect">
            <a:avLst/>
          </a:prstGeom>
        </p:spPr>
        <p:txBody>
          <a:bodyPr lIns="0" tIns="0" rIns="0" bIns="0">
            <a:normAutofit/>
          </a:bodyPr>
          <a:lstStyle>
            <a:lvl1pPr marL="0" indent="0" algn="l">
              <a:lnSpc>
                <a:spcPct val="100000"/>
              </a:lnSpc>
              <a:buNone/>
              <a:defRPr sz="2000" b="1" cap="all">
                <a:solidFill>
                  <a:schemeClr val="tx2"/>
                </a:solidFill>
              </a:defRPr>
            </a:lvl1pPr>
          </a:lstStyle>
          <a:p>
            <a:pPr lvl="0"/>
            <a:r>
              <a:rPr lang="en-US"/>
              <a:t>Heading</a:t>
            </a:r>
          </a:p>
        </p:txBody>
      </p:sp>
      <p:sp>
        <p:nvSpPr>
          <p:cNvPr id="37" name="Divider 2"/>
          <p:cNvSpPr/>
          <p:nvPr userDrawn="1"/>
        </p:nvSpPr>
        <p:spPr>
          <a:xfrm>
            <a:off x="4114799" y="20574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Image 2"/>
          <p:cNvSpPr>
            <a:spLocks noGrp="1"/>
          </p:cNvSpPr>
          <p:nvPr>
            <p:ph type="pic" sz="quarter" idx="114" hasCustomPrompt="1"/>
          </p:nvPr>
        </p:nvSpPr>
        <p:spPr>
          <a:xfrm>
            <a:off x="3314700" y="2057400"/>
            <a:ext cx="687161" cy="6858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9" name="Caption 1"/>
          <p:cNvSpPr>
            <a:spLocks noGrp="1"/>
          </p:cNvSpPr>
          <p:nvPr>
            <p:ph type="body" idx="44" hasCustomPrompt="1"/>
          </p:nvPr>
        </p:nvSpPr>
        <p:spPr>
          <a:xfrm>
            <a:off x="1371600" y="2698360"/>
            <a:ext cx="1714501" cy="1073539"/>
          </a:xfrm>
          <a:prstGeom prst="rect">
            <a:avLst/>
          </a:prstGeom>
        </p:spPr>
        <p:txBody>
          <a:bodyPr lIns="0" tIns="0" rIns="0" bIns="0" anchor="t">
            <a:normAutofit/>
          </a:bodyPr>
          <a:lstStyle>
            <a:lvl1pPr marL="0" indent="0" algn="l">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6" name="Heading 1"/>
          <p:cNvSpPr>
            <a:spLocks noGrp="1"/>
          </p:cNvSpPr>
          <p:nvPr>
            <p:ph type="body" sz="quarter" idx="33" hasCustomPrompt="1"/>
          </p:nvPr>
        </p:nvSpPr>
        <p:spPr>
          <a:xfrm>
            <a:off x="1372294" y="2220646"/>
            <a:ext cx="1713806" cy="369332"/>
          </a:xfrm>
          <a:prstGeom prst="rect">
            <a:avLst/>
          </a:prstGeom>
        </p:spPr>
        <p:txBody>
          <a:bodyPr lIns="0" tIns="0" rIns="0" bIns="0">
            <a:normAutofit/>
          </a:bodyPr>
          <a:lstStyle>
            <a:lvl1pPr marL="0" indent="0" algn="l">
              <a:lnSpc>
                <a:spcPct val="100000"/>
              </a:lnSpc>
              <a:buNone/>
              <a:defRPr sz="2000" b="1" cap="all">
                <a:solidFill>
                  <a:schemeClr val="tx2"/>
                </a:solidFill>
              </a:defRPr>
            </a:lvl1pPr>
          </a:lstStyle>
          <a:p>
            <a:pPr lvl="0"/>
            <a:r>
              <a:rPr lang="en-US"/>
              <a:t>Heading</a:t>
            </a:r>
          </a:p>
        </p:txBody>
      </p:sp>
      <p:sp>
        <p:nvSpPr>
          <p:cNvPr id="36" name="Divider 1"/>
          <p:cNvSpPr/>
          <p:nvPr userDrawn="1"/>
        </p:nvSpPr>
        <p:spPr>
          <a:xfrm>
            <a:off x="1371600" y="20574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mage 1"/>
          <p:cNvSpPr>
            <a:spLocks noGrp="1"/>
          </p:cNvSpPr>
          <p:nvPr>
            <p:ph type="pic" sz="quarter" idx="28" hasCustomPrompt="1"/>
          </p:nvPr>
        </p:nvSpPr>
        <p:spPr>
          <a:xfrm>
            <a:off x="571500" y="2057400"/>
            <a:ext cx="687161" cy="6858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32"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1272246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par>
                          <p:cTn id="23" fill="hold">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ppt_y</p:attrName>
                                        </p:attrNameLst>
                                      </p:cBhvr>
                                      <p:tavLst>
                                        <p:tav tm="0">
                                          <p:val>
                                            <p:strVal val="#ppt_y+#ppt_h*1.125000"/>
                                          </p:val>
                                        </p:tav>
                                        <p:tav tm="100000">
                                          <p:val>
                                            <p:strVal val="#ppt_y"/>
                                          </p:val>
                                        </p:tav>
                                      </p:tavLst>
                                    </p:anim>
                                    <p:animEffect transition="in" filter="wipe(up)">
                                      <p:cBhvr>
                                        <p:cTn id="27" dur="500"/>
                                        <p:tgtEl>
                                          <p:spTgt spid="7"/>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p:tgtEl>
                                          <p:spTgt spid="21"/>
                                        </p:tgtEl>
                                        <p:attrNameLst>
                                          <p:attrName>ppt_y</p:attrName>
                                        </p:attrNameLst>
                                      </p:cBhvr>
                                      <p:tavLst>
                                        <p:tav tm="0">
                                          <p:val>
                                            <p:strVal val="#ppt_y+#ppt_h*1.125000"/>
                                          </p:val>
                                        </p:tav>
                                        <p:tav tm="100000">
                                          <p:val>
                                            <p:strVal val="#ppt_y"/>
                                          </p:val>
                                        </p:tav>
                                      </p:tavLst>
                                    </p:anim>
                                    <p:animEffect transition="in" filter="wipe(up)">
                                      <p:cBhvr>
                                        <p:cTn id="31" dur="500"/>
                                        <p:tgtEl>
                                          <p:spTgt spid="2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p:tgtEl>
                                          <p:spTgt spid="13"/>
                                        </p:tgtEl>
                                        <p:attrNameLst>
                                          <p:attrName>ppt_y</p:attrName>
                                        </p:attrNameLst>
                                      </p:cBhvr>
                                      <p:tavLst>
                                        <p:tav tm="0">
                                          <p:val>
                                            <p:strVal val="#ppt_y+#ppt_h*1.125000"/>
                                          </p:val>
                                        </p:tav>
                                        <p:tav tm="100000">
                                          <p:val>
                                            <p:strVal val="#ppt_y"/>
                                          </p:val>
                                        </p:tav>
                                      </p:tavLst>
                                    </p:anim>
                                    <p:animEffect transition="in" filter="wipe(up)">
                                      <p:cBhvr>
                                        <p:cTn id="35" dur="500"/>
                                        <p:tgtEl>
                                          <p:spTgt spid="13"/>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p:tgtEl>
                                          <p:spTgt spid="27"/>
                                        </p:tgtEl>
                                        <p:attrNameLst>
                                          <p:attrName>ppt_y</p:attrName>
                                        </p:attrNameLst>
                                      </p:cBhvr>
                                      <p:tavLst>
                                        <p:tav tm="0">
                                          <p:val>
                                            <p:strVal val="#ppt_y+#ppt_h*1.125000"/>
                                          </p:val>
                                        </p:tav>
                                        <p:tav tm="100000">
                                          <p:val>
                                            <p:strVal val="#ppt_y"/>
                                          </p:val>
                                        </p:tav>
                                      </p:tavLst>
                                    </p:anim>
                                    <p:animEffect transition="in" filter="wipe(up)">
                                      <p:cBhvr>
                                        <p:cTn id="39" dur="500"/>
                                        <p:tgtEl>
                                          <p:spTgt spid="27"/>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p:tgtEl>
                                          <p:spTgt spid="16"/>
                                        </p:tgtEl>
                                        <p:attrNameLst>
                                          <p:attrName>ppt_y</p:attrName>
                                        </p:attrNameLst>
                                      </p:cBhvr>
                                      <p:tavLst>
                                        <p:tav tm="0">
                                          <p:val>
                                            <p:strVal val="#ppt_y+#ppt_h*1.125000"/>
                                          </p:val>
                                        </p:tav>
                                        <p:tav tm="100000">
                                          <p:val>
                                            <p:strVal val="#ppt_y"/>
                                          </p:val>
                                        </p:tav>
                                      </p:tavLst>
                                    </p:anim>
                                    <p:animEffect transition="in" filter="wipe(up)">
                                      <p:cBhvr>
                                        <p:cTn id="43" dur="500"/>
                                        <p:tgtEl>
                                          <p:spTgt spid="16"/>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p:tgtEl>
                                          <p:spTgt spid="30"/>
                                        </p:tgtEl>
                                        <p:attrNameLst>
                                          <p:attrName>ppt_y</p:attrName>
                                        </p:attrNameLst>
                                      </p:cBhvr>
                                      <p:tavLst>
                                        <p:tav tm="0">
                                          <p:val>
                                            <p:strVal val="#ppt_y+#ppt_h*1.125000"/>
                                          </p:val>
                                        </p:tav>
                                        <p:tav tm="100000">
                                          <p:val>
                                            <p:strVal val="#ppt_y"/>
                                          </p:val>
                                        </p:tav>
                                      </p:tavLst>
                                    </p:anim>
                                    <p:animEffect transition="in" filter="wipe(up)">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0" grpId="0"/>
      <p:bldP spid="40" grpId="0" animBg="1"/>
      <p:bldP spid="27" grpId="0"/>
      <p:bldP spid="39" grpId="0" animBg="1"/>
      <p:bldP spid="21" grpId="0"/>
      <p:bldP spid="38" grpId="0" animBg="1"/>
      <p:bldP spid="16" grpId="0"/>
      <p:bldP spid="37" grpId="0" animBg="1"/>
      <p:bldP spid="13" grpId="0"/>
      <p:bldP spid="36" grpId="0" animBg="1"/>
      <p:bldP spid="7" grpId="0"/>
    </p:bldLst>
  </p:timing>
  <p:extLst>
    <p:ext uri="{DCECCB84-F9BA-43D5-87BE-67443E8EF086}">
      <p15:sldGuideLst xmlns:p15="http://schemas.microsoft.com/office/powerpoint/2012/main">
        <p15:guide id="1" orient="horz" pos="2376" userDrawn="1">
          <p15:clr>
            <a:srgbClr val="FBAE40"/>
          </p15:clr>
        </p15:guide>
        <p15:guide id="2" orient="horz" pos="25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cNvSpPr>
            <a:spLocks noGrp="1"/>
          </p:cNvSpPr>
          <p:nvPr>
            <p:ph type="sldNum" sz="quarter" idx="12"/>
          </p:nvPr>
        </p:nvSpPr>
        <p:spPr/>
        <p:txBody>
          <a:bodyPr/>
          <a:lstStyle/>
          <a:p>
            <a:fld id="{DCFE8AC6-424E-904F-AE4A-648F5E9D72F5}" type="slidenum">
              <a:rPr lang="en-US" smtClean="0"/>
              <a:t>‹#›</a:t>
            </a:fld>
            <a:endParaRPr lang="en-US"/>
          </a:p>
        </p:txBody>
      </p:sp>
      <p:sp>
        <p:nvSpPr>
          <p:cNvPr id="3" name="Footer"/>
          <p:cNvSpPr>
            <a:spLocks noGrp="1"/>
          </p:cNvSpPr>
          <p:nvPr>
            <p:ph type="ftr" sz="quarter" idx="15"/>
          </p:nvPr>
        </p:nvSpPr>
        <p:spPr/>
        <p:txBody>
          <a:bodyPr/>
          <a:lstStyle/>
          <a:p>
            <a:pPr algn="r"/>
            <a:endParaRPr lang="en-US"/>
          </a:p>
        </p:txBody>
      </p:sp>
      <p:sp>
        <p:nvSpPr>
          <p:cNvPr id="6"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990964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eature w/Image, 3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29" name="Caption 3"/>
          <p:cNvSpPr>
            <a:spLocks noGrp="1"/>
          </p:cNvSpPr>
          <p:nvPr>
            <p:ph type="body" idx="129" hasCustomPrompt="1"/>
          </p:nvPr>
        </p:nvSpPr>
        <p:spPr>
          <a:xfrm>
            <a:off x="6057900" y="4152498"/>
            <a:ext cx="2514600" cy="1562504"/>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4" name="Heading 3"/>
          <p:cNvSpPr>
            <a:spLocks noGrp="1"/>
          </p:cNvSpPr>
          <p:nvPr>
            <p:ph type="body" sz="quarter" idx="116" hasCustomPrompt="1"/>
          </p:nvPr>
        </p:nvSpPr>
        <p:spPr>
          <a:xfrm>
            <a:off x="6057900" y="3602737"/>
            <a:ext cx="2514600" cy="430887"/>
          </a:xfrm>
          <a:prstGeom prst="rect">
            <a:avLst/>
          </a:prstGeom>
        </p:spPr>
        <p:txBody>
          <a:bodyPr lIns="0" tIns="0" rIns="0" bIns="0">
            <a:spAutoFit/>
          </a:bodyPr>
          <a:lstStyle>
            <a:lvl1pPr marL="0" indent="0" algn="ctr">
              <a:lnSpc>
                <a:spcPct val="100000"/>
              </a:lnSpc>
              <a:buNone/>
              <a:defRPr sz="2800" b="1" cap="all">
                <a:solidFill>
                  <a:schemeClr val="tx2"/>
                </a:solidFill>
              </a:defRPr>
            </a:lvl1pPr>
          </a:lstStyle>
          <a:p>
            <a:pPr lvl="0"/>
            <a:r>
              <a:rPr lang="en-US"/>
              <a:t>Heading</a:t>
            </a:r>
          </a:p>
        </p:txBody>
      </p:sp>
      <p:sp>
        <p:nvSpPr>
          <p:cNvPr id="35" name="Divider 3"/>
          <p:cNvSpPr/>
          <p:nvPr userDrawn="1"/>
        </p:nvSpPr>
        <p:spPr>
          <a:xfrm>
            <a:off x="6057900" y="3429000"/>
            <a:ext cx="25146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Image 3"/>
          <p:cNvSpPr>
            <a:spLocks noGrp="1"/>
          </p:cNvSpPr>
          <p:nvPr>
            <p:ph type="pic" sz="quarter" idx="117" hasCustomPrompt="1"/>
          </p:nvPr>
        </p:nvSpPr>
        <p:spPr>
          <a:xfrm>
            <a:off x="6853398" y="2514600"/>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8" name="Caption 2"/>
          <p:cNvSpPr>
            <a:spLocks noGrp="1"/>
          </p:cNvSpPr>
          <p:nvPr>
            <p:ph type="body" idx="128" hasCustomPrompt="1"/>
          </p:nvPr>
        </p:nvSpPr>
        <p:spPr>
          <a:xfrm>
            <a:off x="3314700" y="4152498"/>
            <a:ext cx="2514600" cy="1562504"/>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1" name="Heading 2"/>
          <p:cNvSpPr>
            <a:spLocks noGrp="1"/>
          </p:cNvSpPr>
          <p:nvPr>
            <p:ph type="body" sz="quarter" idx="113" hasCustomPrompt="1"/>
          </p:nvPr>
        </p:nvSpPr>
        <p:spPr>
          <a:xfrm>
            <a:off x="3314700" y="3602737"/>
            <a:ext cx="2514600" cy="430887"/>
          </a:xfrm>
          <a:prstGeom prst="rect">
            <a:avLst/>
          </a:prstGeom>
        </p:spPr>
        <p:txBody>
          <a:bodyPr lIns="0" tIns="0" rIns="0" bIns="0">
            <a:spAutoFit/>
          </a:bodyPr>
          <a:lstStyle>
            <a:lvl1pPr marL="0" indent="0" algn="ctr">
              <a:lnSpc>
                <a:spcPct val="100000"/>
              </a:lnSpc>
              <a:buNone/>
              <a:defRPr sz="2800" b="1" cap="all">
                <a:solidFill>
                  <a:schemeClr val="tx2"/>
                </a:solidFill>
              </a:defRPr>
            </a:lvl1pPr>
          </a:lstStyle>
          <a:p>
            <a:pPr lvl="0"/>
            <a:r>
              <a:rPr lang="en-US"/>
              <a:t>Heading</a:t>
            </a:r>
          </a:p>
        </p:txBody>
      </p:sp>
      <p:sp>
        <p:nvSpPr>
          <p:cNvPr id="34" name="Divider 2"/>
          <p:cNvSpPr/>
          <p:nvPr userDrawn="1"/>
        </p:nvSpPr>
        <p:spPr>
          <a:xfrm>
            <a:off x="3314700" y="3429000"/>
            <a:ext cx="25146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mage 2"/>
          <p:cNvSpPr>
            <a:spLocks noGrp="1"/>
          </p:cNvSpPr>
          <p:nvPr>
            <p:ph type="pic" sz="quarter" idx="114" hasCustomPrompt="1"/>
          </p:nvPr>
        </p:nvSpPr>
        <p:spPr>
          <a:xfrm>
            <a:off x="4112499" y="2514600"/>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7" name="Caption 1"/>
          <p:cNvSpPr>
            <a:spLocks noGrp="1"/>
          </p:cNvSpPr>
          <p:nvPr>
            <p:ph type="body" idx="44" hasCustomPrompt="1"/>
          </p:nvPr>
        </p:nvSpPr>
        <p:spPr>
          <a:xfrm>
            <a:off x="571500" y="4152498"/>
            <a:ext cx="2514600" cy="1562504"/>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5" name="Heading 1"/>
          <p:cNvSpPr>
            <a:spLocks noGrp="1"/>
          </p:cNvSpPr>
          <p:nvPr>
            <p:ph type="body" sz="quarter" idx="33" hasCustomPrompt="1"/>
          </p:nvPr>
        </p:nvSpPr>
        <p:spPr>
          <a:xfrm>
            <a:off x="571499" y="3602737"/>
            <a:ext cx="2514600" cy="430887"/>
          </a:xfrm>
          <a:prstGeom prst="rect">
            <a:avLst/>
          </a:prstGeom>
        </p:spPr>
        <p:txBody>
          <a:bodyPr lIns="0" tIns="0" rIns="0" bIns="0">
            <a:spAutoFit/>
          </a:bodyPr>
          <a:lstStyle>
            <a:lvl1pPr marL="0" indent="0" algn="ctr">
              <a:lnSpc>
                <a:spcPct val="100000"/>
              </a:lnSpc>
              <a:buNone/>
              <a:defRPr sz="2800" b="1" cap="all">
                <a:solidFill>
                  <a:schemeClr val="tx2"/>
                </a:solidFill>
              </a:defRPr>
            </a:lvl1pPr>
          </a:lstStyle>
          <a:p>
            <a:pPr lvl="0"/>
            <a:r>
              <a:rPr lang="en-US"/>
              <a:t>Heading</a:t>
            </a:r>
          </a:p>
        </p:txBody>
      </p:sp>
      <p:sp>
        <p:nvSpPr>
          <p:cNvPr id="33" name="Divider 1"/>
          <p:cNvSpPr/>
          <p:nvPr userDrawn="1"/>
        </p:nvSpPr>
        <p:spPr>
          <a:xfrm>
            <a:off x="571499" y="3429000"/>
            <a:ext cx="25146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Image 1"/>
          <p:cNvSpPr>
            <a:spLocks noGrp="1"/>
          </p:cNvSpPr>
          <p:nvPr>
            <p:ph type="pic" sz="quarter" idx="28" hasCustomPrompt="1"/>
          </p:nvPr>
        </p:nvSpPr>
        <p:spPr>
          <a:xfrm>
            <a:off x="1371600" y="2514600"/>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18"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6772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outVertical)">
                                      <p:cBhvr>
                                        <p:cTn id="10" dur="500"/>
                                        <p:tgtEl>
                                          <p:spTgt spid="34"/>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arn(outVertical)">
                                      <p:cBhvr>
                                        <p:cTn id="13" dur="500"/>
                                        <p:tgtEl>
                                          <p:spTgt spid="35"/>
                                        </p:tgtEl>
                                      </p:cBhvr>
                                    </p:animEffec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p:tgtEl>
                                          <p:spTgt spid="95"/>
                                        </p:tgtEl>
                                        <p:attrNameLst>
                                          <p:attrName>ppt_y</p:attrName>
                                        </p:attrNameLst>
                                      </p:cBhvr>
                                      <p:tavLst>
                                        <p:tav tm="0">
                                          <p:val>
                                            <p:strVal val="#ppt_y+#ppt_h*1.125000"/>
                                          </p:val>
                                        </p:tav>
                                        <p:tav tm="100000">
                                          <p:val>
                                            <p:strVal val="#ppt_y"/>
                                          </p:val>
                                        </p:tav>
                                      </p:tavLst>
                                    </p:anim>
                                    <p:animEffect transition="in" filter="wipe(up)">
                                      <p:cBhvr>
                                        <p:cTn id="18" dur="500"/>
                                        <p:tgtEl>
                                          <p:spTgt spid="9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ppt_y</p:attrName>
                                        </p:attrNameLst>
                                      </p:cBhvr>
                                      <p:tavLst>
                                        <p:tav tm="0">
                                          <p:val>
                                            <p:strVal val="#ppt_y+#ppt_h*1.125000"/>
                                          </p:val>
                                        </p:tav>
                                        <p:tav tm="100000">
                                          <p:val>
                                            <p:strVal val="#ppt_y"/>
                                          </p:val>
                                        </p:tav>
                                      </p:tavLst>
                                    </p:anim>
                                    <p:animEffect transition="in" filter="wipe(up)">
                                      <p:cBhvr>
                                        <p:cTn id="22" dur="500"/>
                                        <p:tgtEl>
                                          <p:spTgt spid="1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5" grpId="0"/>
      <p:bldP spid="34" grpId="0" animBg="1"/>
      <p:bldP spid="12" grpId="0"/>
      <p:bldP spid="33" grpId="0" animBg="1"/>
      <p:bldP spid="95" grpId="0"/>
    </p:bldLst>
  </p:timing>
  <p:extLst>
    <p:ext uri="{DCECCB84-F9BA-43D5-87BE-67443E8EF086}">
      <p15:sldGuideLst xmlns:p15="http://schemas.microsoft.com/office/powerpoint/2012/main">
        <p15:guide id="1" orient="horz" pos="2160" userDrawn="1">
          <p15:clr>
            <a:srgbClr val="FBAE40"/>
          </p15:clr>
        </p15:guide>
        <p15:guide id="2" orient="horz" pos="15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eature w/Image, 4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30" name="Caption 4"/>
          <p:cNvSpPr>
            <a:spLocks noGrp="1"/>
          </p:cNvSpPr>
          <p:nvPr>
            <p:ph type="body" idx="130" hasCustomPrompt="1"/>
          </p:nvPr>
        </p:nvSpPr>
        <p:spPr>
          <a:xfrm>
            <a:off x="6743700" y="4029388"/>
            <a:ext cx="1828800" cy="1685614"/>
          </a:xfrm>
          <a:prstGeom prst="rect">
            <a:avLst/>
          </a:prstGeom>
        </p:spPr>
        <p:txBody>
          <a:bodyPr lIns="0" tIns="0" rIns="0" bIns="0" anchor="t">
            <a:normAutofit/>
          </a:bodyPr>
          <a:lstStyle>
            <a:lvl1pPr marL="0" indent="0" algn="ctr">
              <a:lnSpc>
                <a:spcPct val="100000"/>
              </a:lnSpc>
              <a:buNone/>
              <a:defRPr sz="18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7" name="Heading 4"/>
          <p:cNvSpPr>
            <a:spLocks noGrp="1"/>
          </p:cNvSpPr>
          <p:nvPr>
            <p:ph type="body" sz="quarter" idx="119" hasCustomPrompt="1"/>
          </p:nvPr>
        </p:nvSpPr>
        <p:spPr>
          <a:xfrm>
            <a:off x="6743700" y="3602737"/>
            <a:ext cx="1828800" cy="307777"/>
          </a:xfrm>
          <a:prstGeom prst="rect">
            <a:avLst/>
          </a:prstGeom>
        </p:spPr>
        <p:txBody>
          <a:bodyPr lIns="0" tIns="0" rIns="0" bIns="0">
            <a:spAutoFit/>
          </a:bodyPr>
          <a:lstStyle>
            <a:lvl1pPr marL="0" indent="0" algn="ctr">
              <a:lnSpc>
                <a:spcPct val="100000"/>
              </a:lnSpc>
              <a:buNone/>
              <a:defRPr sz="2000" b="1" cap="all">
                <a:solidFill>
                  <a:schemeClr val="tx2"/>
                </a:solidFill>
              </a:defRPr>
            </a:lvl1pPr>
          </a:lstStyle>
          <a:p>
            <a:pPr lvl="0"/>
            <a:r>
              <a:rPr lang="en-US"/>
              <a:t>Heading</a:t>
            </a:r>
          </a:p>
        </p:txBody>
      </p:sp>
      <p:sp>
        <p:nvSpPr>
          <p:cNvPr id="36" name="Divider 4"/>
          <p:cNvSpPr/>
          <p:nvPr userDrawn="1"/>
        </p:nvSpPr>
        <p:spPr>
          <a:xfrm>
            <a:off x="6743700" y="3429000"/>
            <a:ext cx="18288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Image 4"/>
          <p:cNvSpPr>
            <a:spLocks noGrp="1"/>
          </p:cNvSpPr>
          <p:nvPr>
            <p:ph type="pic" sz="quarter" idx="120" hasCustomPrompt="1"/>
          </p:nvPr>
        </p:nvSpPr>
        <p:spPr>
          <a:xfrm>
            <a:off x="7200900" y="2514600"/>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9" name="Caption 3"/>
          <p:cNvSpPr>
            <a:spLocks noGrp="1"/>
          </p:cNvSpPr>
          <p:nvPr>
            <p:ph type="body" idx="129" hasCustomPrompt="1"/>
          </p:nvPr>
        </p:nvSpPr>
        <p:spPr>
          <a:xfrm>
            <a:off x="4686300" y="4029388"/>
            <a:ext cx="1828800" cy="1685614"/>
          </a:xfrm>
          <a:prstGeom prst="rect">
            <a:avLst/>
          </a:prstGeom>
        </p:spPr>
        <p:txBody>
          <a:bodyPr lIns="0" tIns="0" rIns="0" bIns="0" anchor="t">
            <a:normAutofit/>
          </a:bodyPr>
          <a:lstStyle>
            <a:lvl1pPr marL="0" indent="0" algn="ctr">
              <a:lnSpc>
                <a:spcPct val="100000"/>
              </a:lnSpc>
              <a:buNone/>
              <a:defRPr sz="18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4" name="Heading 3"/>
          <p:cNvSpPr>
            <a:spLocks noGrp="1"/>
          </p:cNvSpPr>
          <p:nvPr>
            <p:ph type="body" sz="quarter" idx="116" hasCustomPrompt="1"/>
          </p:nvPr>
        </p:nvSpPr>
        <p:spPr>
          <a:xfrm>
            <a:off x="4686300" y="3602737"/>
            <a:ext cx="1828800" cy="307777"/>
          </a:xfrm>
          <a:prstGeom prst="rect">
            <a:avLst/>
          </a:prstGeom>
        </p:spPr>
        <p:txBody>
          <a:bodyPr lIns="0" tIns="0" rIns="0" bIns="0">
            <a:spAutoFit/>
          </a:bodyPr>
          <a:lstStyle>
            <a:lvl1pPr marL="0" indent="0" algn="ctr">
              <a:lnSpc>
                <a:spcPct val="100000"/>
              </a:lnSpc>
              <a:buNone/>
              <a:defRPr sz="2000" b="1" cap="all">
                <a:solidFill>
                  <a:schemeClr val="tx2"/>
                </a:solidFill>
              </a:defRPr>
            </a:lvl1pPr>
          </a:lstStyle>
          <a:p>
            <a:pPr lvl="0"/>
            <a:r>
              <a:rPr lang="en-US"/>
              <a:t>Heading</a:t>
            </a:r>
          </a:p>
        </p:txBody>
      </p:sp>
      <p:sp>
        <p:nvSpPr>
          <p:cNvPr id="35" name="Divider 3"/>
          <p:cNvSpPr/>
          <p:nvPr userDrawn="1"/>
        </p:nvSpPr>
        <p:spPr>
          <a:xfrm>
            <a:off x="4686300" y="3429000"/>
            <a:ext cx="18288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Image 3"/>
          <p:cNvSpPr>
            <a:spLocks noGrp="1"/>
          </p:cNvSpPr>
          <p:nvPr>
            <p:ph type="pic" sz="quarter" idx="117" hasCustomPrompt="1"/>
          </p:nvPr>
        </p:nvSpPr>
        <p:spPr>
          <a:xfrm>
            <a:off x="5143500" y="2514600"/>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8" name="Caption 2"/>
          <p:cNvSpPr>
            <a:spLocks noGrp="1"/>
          </p:cNvSpPr>
          <p:nvPr>
            <p:ph type="body" idx="128" hasCustomPrompt="1"/>
          </p:nvPr>
        </p:nvSpPr>
        <p:spPr>
          <a:xfrm>
            <a:off x="2628900" y="4029388"/>
            <a:ext cx="1828800" cy="1685614"/>
          </a:xfrm>
          <a:prstGeom prst="rect">
            <a:avLst/>
          </a:prstGeom>
        </p:spPr>
        <p:txBody>
          <a:bodyPr lIns="0" tIns="0" rIns="0" bIns="0" anchor="t">
            <a:normAutofit/>
          </a:bodyPr>
          <a:lstStyle>
            <a:lvl1pPr marL="0" indent="0" algn="ctr">
              <a:lnSpc>
                <a:spcPct val="100000"/>
              </a:lnSpc>
              <a:buNone/>
              <a:defRPr sz="18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11" name="Heading 2"/>
          <p:cNvSpPr>
            <a:spLocks noGrp="1"/>
          </p:cNvSpPr>
          <p:nvPr>
            <p:ph type="body" sz="quarter" idx="113" hasCustomPrompt="1"/>
          </p:nvPr>
        </p:nvSpPr>
        <p:spPr>
          <a:xfrm>
            <a:off x="2628900" y="3602737"/>
            <a:ext cx="1828800" cy="307777"/>
          </a:xfrm>
          <a:prstGeom prst="rect">
            <a:avLst/>
          </a:prstGeom>
        </p:spPr>
        <p:txBody>
          <a:bodyPr lIns="0" tIns="0" rIns="0" bIns="0">
            <a:spAutoFit/>
          </a:bodyPr>
          <a:lstStyle>
            <a:lvl1pPr marL="0" indent="0" algn="ctr">
              <a:lnSpc>
                <a:spcPct val="100000"/>
              </a:lnSpc>
              <a:buNone/>
              <a:defRPr sz="2000" b="1" cap="all">
                <a:solidFill>
                  <a:schemeClr val="tx2"/>
                </a:solidFill>
              </a:defRPr>
            </a:lvl1pPr>
          </a:lstStyle>
          <a:p>
            <a:pPr lvl="0"/>
            <a:r>
              <a:rPr lang="en-US"/>
              <a:t>Heading</a:t>
            </a:r>
          </a:p>
        </p:txBody>
      </p:sp>
      <p:sp>
        <p:nvSpPr>
          <p:cNvPr id="34" name="Divider 2"/>
          <p:cNvSpPr/>
          <p:nvPr userDrawn="1"/>
        </p:nvSpPr>
        <p:spPr>
          <a:xfrm>
            <a:off x="2628900" y="3429000"/>
            <a:ext cx="18288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mage 2"/>
          <p:cNvSpPr>
            <a:spLocks noGrp="1"/>
          </p:cNvSpPr>
          <p:nvPr>
            <p:ph type="pic" sz="quarter" idx="114" hasCustomPrompt="1"/>
          </p:nvPr>
        </p:nvSpPr>
        <p:spPr>
          <a:xfrm>
            <a:off x="3086100" y="2514600"/>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7" name="Caption 1"/>
          <p:cNvSpPr>
            <a:spLocks noGrp="1"/>
          </p:cNvSpPr>
          <p:nvPr>
            <p:ph type="body" idx="44" hasCustomPrompt="1"/>
          </p:nvPr>
        </p:nvSpPr>
        <p:spPr>
          <a:xfrm>
            <a:off x="571500" y="4029388"/>
            <a:ext cx="1828799" cy="1685614"/>
          </a:xfrm>
          <a:prstGeom prst="rect">
            <a:avLst/>
          </a:prstGeom>
        </p:spPr>
        <p:txBody>
          <a:bodyPr lIns="0" tIns="0" rIns="0" bIns="0" anchor="t">
            <a:normAutofit/>
          </a:bodyPr>
          <a:lstStyle>
            <a:lvl1pPr marL="0" indent="0" algn="ctr">
              <a:lnSpc>
                <a:spcPct val="100000"/>
              </a:lnSpc>
              <a:buNone/>
              <a:defRPr sz="18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5" name="Heading 1"/>
          <p:cNvSpPr>
            <a:spLocks noGrp="1"/>
          </p:cNvSpPr>
          <p:nvPr>
            <p:ph type="body" sz="quarter" idx="33" hasCustomPrompt="1"/>
          </p:nvPr>
        </p:nvSpPr>
        <p:spPr>
          <a:xfrm>
            <a:off x="571499" y="3602737"/>
            <a:ext cx="1828799" cy="307777"/>
          </a:xfrm>
          <a:prstGeom prst="rect">
            <a:avLst/>
          </a:prstGeom>
        </p:spPr>
        <p:txBody>
          <a:bodyPr lIns="0" tIns="0" rIns="0" bIns="0">
            <a:spAutoFit/>
          </a:bodyPr>
          <a:lstStyle>
            <a:lvl1pPr marL="0" indent="0" algn="ctr">
              <a:lnSpc>
                <a:spcPct val="100000"/>
              </a:lnSpc>
              <a:buNone/>
              <a:defRPr sz="2000" b="1" cap="all">
                <a:solidFill>
                  <a:schemeClr val="tx2"/>
                </a:solidFill>
              </a:defRPr>
            </a:lvl1pPr>
          </a:lstStyle>
          <a:p>
            <a:pPr lvl="0"/>
            <a:r>
              <a:rPr lang="en-US"/>
              <a:t>Heading</a:t>
            </a:r>
          </a:p>
        </p:txBody>
      </p:sp>
      <p:sp>
        <p:nvSpPr>
          <p:cNvPr id="33" name="Divider 1"/>
          <p:cNvSpPr/>
          <p:nvPr userDrawn="1"/>
        </p:nvSpPr>
        <p:spPr>
          <a:xfrm>
            <a:off x="571499" y="3429000"/>
            <a:ext cx="1828799"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Image 1"/>
          <p:cNvSpPr>
            <a:spLocks noGrp="1"/>
          </p:cNvSpPr>
          <p:nvPr>
            <p:ph type="pic" sz="quarter" idx="28" hasCustomPrompt="1"/>
          </p:nvPr>
        </p:nvSpPr>
        <p:spPr>
          <a:xfrm>
            <a:off x="1028700" y="2514600"/>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2"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13871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outVertical)">
                                      <p:cBhvr>
                                        <p:cTn id="10" dur="500"/>
                                        <p:tgtEl>
                                          <p:spTgt spid="34"/>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arn(outVertical)">
                                      <p:cBhvr>
                                        <p:cTn id="13" dur="500"/>
                                        <p:tgtEl>
                                          <p:spTgt spid="3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arn(outVertical)">
                                      <p:cBhvr>
                                        <p:cTn id="16" dur="500"/>
                                        <p:tgtEl>
                                          <p:spTgt spid="36"/>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p:tgtEl>
                                          <p:spTgt spid="95"/>
                                        </p:tgtEl>
                                        <p:attrNameLst>
                                          <p:attrName>ppt_y</p:attrName>
                                        </p:attrNameLst>
                                      </p:cBhvr>
                                      <p:tavLst>
                                        <p:tav tm="0">
                                          <p:val>
                                            <p:strVal val="#ppt_y+#ppt_h*1.125000"/>
                                          </p:val>
                                        </p:tav>
                                        <p:tav tm="100000">
                                          <p:val>
                                            <p:strVal val="#ppt_y"/>
                                          </p:val>
                                        </p:tav>
                                      </p:tavLst>
                                    </p:anim>
                                    <p:animEffect transition="in" filter="wipe(up)">
                                      <p:cBhvr>
                                        <p:cTn id="21" dur="500"/>
                                        <p:tgtEl>
                                          <p:spTgt spid="95"/>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p:tgtEl>
                                          <p:spTgt spid="12"/>
                                        </p:tgtEl>
                                        <p:attrNameLst>
                                          <p:attrName>ppt_y</p:attrName>
                                        </p:attrNameLst>
                                      </p:cBhvr>
                                      <p:tavLst>
                                        <p:tav tm="0">
                                          <p:val>
                                            <p:strVal val="#ppt_y+#ppt_h*1.125000"/>
                                          </p:val>
                                        </p:tav>
                                        <p:tav tm="100000">
                                          <p:val>
                                            <p:strVal val="#ppt_y"/>
                                          </p:val>
                                        </p:tav>
                                      </p:tavLst>
                                    </p:anim>
                                    <p:animEffect transition="in" filter="wipe(up)">
                                      <p:cBhvr>
                                        <p:cTn id="25" dur="500"/>
                                        <p:tgtEl>
                                          <p:spTgt spid="1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p:tgtEl>
                                          <p:spTgt spid="15"/>
                                        </p:tgtEl>
                                        <p:attrNameLst>
                                          <p:attrName>ppt_y</p:attrName>
                                        </p:attrNameLst>
                                      </p:cBhvr>
                                      <p:tavLst>
                                        <p:tav tm="0">
                                          <p:val>
                                            <p:strVal val="#ppt_y+#ppt_h*1.125000"/>
                                          </p:val>
                                        </p:tav>
                                        <p:tav tm="100000">
                                          <p:val>
                                            <p:strVal val="#ppt_y"/>
                                          </p:val>
                                        </p:tav>
                                      </p:tavLst>
                                    </p:anim>
                                    <p:animEffect transition="in" filter="wipe(up)">
                                      <p:cBhvr>
                                        <p:cTn id="29" dur="500"/>
                                        <p:tgtEl>
                                          <p:spTgt spid="15"/>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p:tgtEl>
                                          <p:spTgt spid="18"/>
                                        </p:tgtEl>
                                        <p:attrNameLst>
                                          <p:attrName>ppt_y</p:attrName>
                                        </p:attrNameLst>
                                      </p:cBhvr>
                                      <p:tavLst>
                                        <p:tav tm="0">
                                          <p:val>
                                            <p:strVal val="#ppt_y+#ppt_h*1.125000"/>
                                          </p:val>
                                        </p:tav>
                                        <p:tav tm="100000">
                                          <p:val>
                                            <p:strVal val="#ppt_y"/>
                                          </p:val>
                                        </p:tav>
                                      </p:tavLst>
                                    </p:anim>
                                    <p:animEffect transition="in" filter="wipe(up)">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8" grpId="0"/>
      <p:bldP spid="35" grpId="0" animBg="1"/>
      <p:bldP spid="15" grpId="0"/>
      <p:bldP spid="34" grpId="0" animBg="1"/>
      <p:bldP spid="12" grpId="0"/>
      <p:bldP spid="33" grpId="0" animBg="1"/>
      <p:bldP spid="95" grpId="0"/>
    </p:bldLst>
  </p:timing>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rames, 2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pic>
        <p:nvPicPr>
          <p:cNvPr id="38" name="Spirit Burs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55498" y="1143000"/>
            <a:ext cx="2743200" cy="2743200"/>
          </a:xfrm>
          <a:prstGeom prst="rect">
            <a:avLst/>
          </a:prstGeom>
          <a:noFill/>
          <a:ln>
            <a:noFill/>
          </a:ln>
        </p:spPr>
      </p:pic>
      <p:pic>
        <p:nvPicPr>
          <p:cNvPr id="37" name="Spirit Burst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0698" y="1143000"/>
            <a:ext cx="2743200" cy="2743200"/>
          </a:xfrm>
          <a:prstGeom prst="rect">
            <a:avLst/>
          </a:prstGeom>
          <a:noFill/>
          <a:ln>
            <a:noFill/>
          </a:ln>
        </p:spPr>
      </p:pic>
      <p:sp>
        <p:nvSpPr>
          <p:cNvPr id="24" name="Freeform 23"/>
          <p:cNvSpPr/>
          <p:nvPr userDrawn="1"/>
        </p:nvSpPr>
        <p:spPr>
          <a:xfrm>
            <a:off x="4686300" y="2516135"/>
            <a:ext cx="3886200" cy="3198866"/>
          </a:xfrm>
          <a:custGeom>
            <a:avLst/>
            <a:gdLst>
              <a:gd name="connsiteX0" fmla="*/ 0 w 3886200"/>
              <a:gd name="connsiteY0" fmla="*/ 0 h 3198866"/>
              <a:gd name="connsiteX1" fmla="*/ 3886200 w 3886200"/>
              <a:gd name="connsiteY1" fmla="*/ 0 h 3198866"/>
              <a:gd name="connsiteX2" fmla="*/ 3886200 w 3886200"/>
              <a:gd name="connsiteY2" fmla="*/ 2741666 h 3198866"/>
              <a:gd name="connsiteX3" fmla="*/ 3429000 w 3886200"/>
              <a:gd name="connsiteY3" fmla="*/ 3198866 h 3198866"/>
              <a:gd name="connsiteX4" fmla="*/ 0 w 3886200"/>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3198866">
                <a:moveTo>
                  <a:pt x="0" y="0"/>
                </a:moveTo>
                <a:lnTo>
                  <a:pt x="3886200" y="0"/>
                </a:lnTo>
                <a:lnTo>
                  <a:pt x="3886200" y="2741666"/>
                </a:lnTo>
                <a:lnTo>
                  <a:pt x="3429000"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5" name="Caption 2"/>
          <p:cNvSpPr>
            <a:spLocks noGrp="1"/>
          </p:cNvSpPr>
          <p:nvPr>
            <p:ph type="body" idx="115" hasCustomPrompt="1"/>
          </p:nvPr>
        </p:nvSpPr>
        <p:spPr>
          <a:xfrm>
            <a:off x="4800600" y="3768568"/>
            <a:ext cx="3657600" cy="1822160"/>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7" name="Heading 2"/>
          <p:cNvSpPr>
            <a:spLocks noGrp="1"/>
          </p:cNvSpPr>
          <p:nvPr>
            <p:ph type="body" sz="quarter" idx="116" hasCustomPrompt="1"/>
          </p:nvPr>
        </p:nvSpPr>
        <p:spPr>
          <a:xfrm>
            <a:off x="4800600" y="3235702"/>
            <a:ext cx="3657600"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49" name="Divider 2"/>
          <p:cNvSpPr/>
          <p:nvPr userDrawn="1"/>
        </p:nvSpPr>
        <p:spPr>
          <a:xfrm>
            <a:off x="6398498" y="3078859"/>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mage 2"/>
          <p:cNvSpPr>
            <a:spLocks noGrp="1"/>
          </p:cNvSpPr>
          <p:nvPr>
            <p:ph type="pic" sz="quarter" idx="113" hasCustomPrompt="1"/>
          </p:nvPr>
        </p:nvSpPr>
        <p:spPr>
          <a:xfrm>
            <a:off x="6172200"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3" name="Freeform 22"/>
          <p:cNvSpPr/>
          <p:nvPr userDrawn="1"/>
        </p:nvSpPr>
        <p:spPr>
          <a:xfrm>
            <a:off x="571500" y="2516134"/>
            <a:ext cx="3886200" cy="3198866"/>
          </a:xfrm>
          <a:custGeom>
            <a:avLst/>
            <a:gdLst>
              <a:gd name="connsiteX0" fmla="*/ 0 w 3886200"/>
              <a:gd name="connsiteY0" fmla="*/ 0 h 3198866"/>
              <a:gd name="connsiteX1" fmla="*/ 3886200 w 3886200"/>
              <a:gd name="connsiteY1" fmla="*/ 0 h 3198866"/>
              <a:gd name="connsiteX2" fmla="*/ 3886200 w 3886200"/>
              <a:gd name="connsiteY2" fmla="*/ 2741666 h 3198866"/>
              <a:gd name="connsiteX3" fmla="*/ 3429000 w 3886200"/>
              <a:gd name="connsiteY3" fmla="*/ 3198866 h 3198866"/>
              <a:gd name="connsiteX4" fmla="*/ 0 w 3886200"/>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3198866">
                <a:moveTo>
                  <a:pt x="0" y="0"/>
                </a:moveTo>
                <a:lnTo>
                  <a:pt x="3886200" y="0"/>
                </a:lnTo>
                <a:lnTo>
                  <a:pt x="3886200" y="2741666"/>
                </a:lnTo>
                <a:lnTo>
                  <a:pt x="3429000"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Caption 1"/>
          <p:cNvSpPr>
            <a:spLocks noGrp="1"/>
          </p:cNvSpPr>
          <p:nvPr>
            <p:ph type="body" idx="44" hasCustomPrompt="1"/>
          </p:nvPr>
        </p:nvSpPr>
        <p:spPr>
          <a:xfrm>
            <a:off x="685800" y="3768568"/>
            <a:ext cx="3657600" cy="1822160"/>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5" name="Heading 1"/>
          <p:cNvSpPr>
            <a:spLocks noGrp="1"/>
          </p:cNvSpPr>
          <p:nvPr>
            <p:ph type="body" sz="quarter" idx="33" hasCustomPrompt="1"/>
          </p:nvPr>
        </p:nvSpPr>
        <p:spPr>
          <a:xfrm>
            <a:off x="685800" y="3235702"/>
            <a:ext cx="3657600"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6" name="Divider 1"/>
          <p:cNvSpPr/>
          <p:nvPr userDrawn="1"/>
        </p:nvSpPr>
        <p:spPr>
          <a:xfrm>
            <a:off x="2283698" y="3082111"/>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Image 1"/>
          <p:cNvSpPr>
            <a:spLocks noGrp="1"/>
          </p:cNvSpPr>
          <p:nvPr>
            <p:ph type="pic" sz="quarter" idx="28" hasCustomPrompt="1"/>
          </p:nvPr>
        </p:nvSpPr>
        <p:spPr>
          <a:xfrm>
            <a:off x="2057400"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0"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defRPr baseline="0"/>
            </a:lvl1pPr>
          </a:lstStyle>
          <a:p>
            <a:r>
              <a:rPr lang="en-US"/>
              <a:t>Slide title</a:t>
            </a:r>
          </a:p>
        </p:txBody>
      </p:sp>
    </p:spTree>
    <p:extLst>
      <p:ext uri="{BB962C8B-B14F-4D97-AF65-F5344CB8AC3E}">
        <p14:creationId xmlns:p14="http://schemas.microsoft.com/office/powerpoint/2010/main" val="1955941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edge">
                                      <p:cBhvr>
                                        <p:cTn id="10" dur="1000"/>
                                        <p:tgtEl>
                                          <p:spTgt spid="23"/>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arn(outVertical)">
                                      <p:cBhvr>
                                        <p:cTn id="13" dur="500"/>
                                        <p:tgtEl>
                                          <p:spTgt spid="49"/>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edge">
                                      <p:cBhvr>
                                        <p:cTn id="16" dur="1000"/>
                                        <p:tgtEl>
                                          <p:spTgt spid="24"/>
                                        </p:tgtEl>
                                      </p:cBhvr>
                                    </p:animEffect>
                                  </p:childTnLst>
                                </p:cTn>
                              </p:par>
                              <p:par>
                                <p:cTn id="17" presetID="9"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par>
                          <p:cTn id="23" fill="hold">
                            <p:stCondLst>
                              <p:cond delay="1000"/>
                            </p:stCondLst>
                            <p:childTnLst>
                              <p:par>
                                <p:cTn id="24" presetID="1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p:tgtEl>
                                          <p:spTgt spid="32"/>
                                        </p:tgtEl>
                                        <p:attrNameLst>
                                          <p:attrName>ppt_y</p:attrName>
                                        </p:attrNameLst>
                                      </p:cBhvr>
                                      <p:tavLst>
                                        <p:tav tm="0">
                                          <p:val>
                                            <p:strVal val="#ppt_y+#ppt_h*1.125000"/>
                                          </p:val>
                                        </p:tav>
                                        <p:tav tm="100000">
                                          <p:val>
                                            <p:strVal val="#ppt_y"/>
                                          </p:val>
                                        </p:tav>
                                      </p:tavLst>
                                    </p:anim>
                                    <p:animEffect transition="in" filter="wipe(up)">
                                      <p:cBhvr>
                                        <p:cTn id="27" dur="500"/>
                                        <p:tgtEl>
                                          <p:spTgt spid="32"/>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p:tgtEl>
                                          <p:spTgt spid="42"/>
                                        </p:tgtEl>
                                        <p:attrNameLst>
                                          <p:attrName>ppt_y</p:attrName>
                                        </p:attrNameLst>
                                      </p:cBhvr>
                                      <p:tavLst>
                                        <p:tav tm="0">
                                          <p:val>
                                            <p:strVal val="#ppt_y+#ppt_h*1.125000"/>
                                          </p:val>
                                        </p:tav>
                                        <p:tav tm="100000">
                                          <p:val>
                                            <p:strVal val="#ppt_y"/>
                                          </p:val>
                                        </p:tav>
                                      </p:tavLst>
                                    </p:anim>
                                    <p:animEffect transition="in" filter="wipe(up)">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9" grpId="0" animBg="1"/>
      <p:bldP spid="42" grpId="0"/>
      <p:bldP spid="23" grpId="0" animBg="1"/>
      <p:bldP spid="36" grpId="0" animBg="1"/>
      <p:bldP spid="3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rames, 3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pic>
        <p:nvPicPr>
          <p:cNvPr id="38" name="Spirit Burs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43600" y="1143000"/>
            <a:ext cx="2743200" cy="2743200"/>
          </a:xfrm>
          <a:prstGeom prst="rect">
            <a:avLst/>
          </a:prstGeom>
          <a:noFill/>
          <a:ln>
            <a:noFill/>
          </a:ln>
        </p:spPr>
      </p:pic>
      <p:pic>
        <p:nvPicPr>
          <p:cNvPr id="37" name="Spirit Burst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386" y="1143000"/>
            <a:ext cx="2743200" cy="2743200"/>
          </a:xfrm>
          <a:prstGeom prst="rect">
            <a:avLst/>
          </a:prstGeom>
          <a:noFill/>
          <a:ln>
            <a:noFill/>
          </a:ln>
        </p:spPr>
      </p:pic>
      <p:pic>
        <p:nvPicPr>
          <p:cNvPr id="30" name="Spirit Burst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72" y="1143000"/>
            <a:ext cx="2743200" cy="2743200"/>
          </a:xfrm>
          <a:prstGeom prst="rect">
            <a:avLst/>
          </a:prstGeom>
          <a:noFill/>
          <a:ln>
            <a:noFill/>
          </a:ln>
        </p:spPr>
      </p:pic>
      <p:sp>
        <p:nvSpPr>
          <p:cNvPr id="43" name="Freeform 42"/>
          <p:cNvSpPr/>
          <p:nvPr userDrawn="1"/>
        </p:nvSpPr>
        <p:spPr>
          <a:xfrm>
            <a:off x="6057956" y="2516135"/>
            <a:ext cx="2514544" cy="3198866"/>
          </a:xfrm>
          <a:custGeom>
            <a:avLst/>
            <a:gdLst>
              <a:gd name="connsiteX0" fmla="*/ 0 w 2514544"/>
              <a:gd name="connsiteY0" fmla="*/ 0 h 3198866"/>
              <a:gd name="connsiteX1" fmla="*/ 2514544 w 2514544"/>
              <a:gd name="connsiteY1" fmla="*/ 0 h 3198866"/>
              <a:gd name="connsiteX2" fmla="*/ 2514544 w 2514544"/>
              <a:gd name="connsiteY2" fmla="*/ 2741666 h 3198866"/>
              <a:gd name="connsiteX3" fmla="*/ 2057344 w 2514544"/>
              <a:gd name="connsiteY3" fmla="*/ 3198866 h 3198866"/>
              <a:gd name="connsiteX4" fmla="*/ 0 w 2514544"/>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544" h="3198866">
                <a:moveTo>
                  <a:pt x="0" y="0"/>
                </a:moveTo>
                <a:lnTo>
                  <a:pt x="2514544" y="0"/>
                </a:lnTo>
                <a:lnTo>
                  <a:pt x="2514544" y="2741666"/>
                </a:lnTo>
                <a:lnTo>
                  <a:pt x="2057344"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1" name="Caption 3"/>
          <p:cNvSpPr>
            <a:spLocks noGrp="1"/>
          </p:cNvSpPr>
          <p:nvPr>
            <p:ph type="body" idx="119" hasCustomPrompt="1"/>
          </p:nvPr>
        </p:nvSpPr>
        <p:spPr>
          <a:xfrm>
            <a:off x="6172228" y="3785686"/>
            <a:ext cx="2286000" cy="1819588"/>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72" name="Heading 3"/>
          <p:cNvSpPr>
            <a:spLocks noGrp="1"/>
          </p:cNvSpPr>
          <p:nvPr>
            <p:ph type="body" sz="quarter" idx="120" hasCustomPrompt="1"/>
          </p:nvPr>
        </p:nvSpPr>
        <p:spPr>
          <a:xfrm>
            <a:off x="6172228" y="3241408"/>
            <a:ext cx="2286000"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50" name="Divider 3"/>
          <p:cNvSpPr/>
          <p:nvPr userDrawn="1"/>
        </p:nvSpPr>
        <p:spPr>
          <a:xfrm>
            <a:off x="7086628" y="307315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Image 3"/>
          <p:cNvSpPr>
            <a:spLocks noGrp="1"/>
          </p:cNvSpPr>
          <p:nvPr>
            <p:ph type="pic" sz="quarter" idx="117" hasCustomPrompt="1"/>
          </p:nvPr>
        </p:nvSpPr>
        <p:spPr>
          <a:xfrm>
            <a:off x="6858028"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41" name="Freeform 40"/>
          <p:cNvSpPr/>
          <p:nvPr userDrawn="1"/>
        </p:nvSpPr>
        <p:spPr>
          <a:xfrm>
            <a:off x="3314700" y="2516135"/>
            <a:ext cx="2514600" cy="3198866"/>
          </a:xfrm>
          <a:custGeom>
            <a:avLst/>
            <a:gdLst>
              <a:gd name="connsiteX0" fmla="*/ 0 w 2514600"/>
              <a:gd name="connsiteY0" fmla="*/ 0 h 3198866"/>
              <a:gd name="connsiteX1" fmla="*/ 2514600 w 2514600"/>
              <a:gd name="connsiteY1" fmla="*/ 0 h 3198866"/>
              <a:gd name="connsiteX2" fmla="*/ 2514600 w 2514600"/>
              <a:gd name="connsiteY2" fmla="*/ 2741666 h 3198866"/>
              <a:gd name="connsiteX3" fmla="*/ 2057400 w 2514600"/>
              <a:gd name="connsiteY3" fmla="*/ 3198866 h 3198866"/>
              <a:gd name="connsiteX4" fmla="*/ 0 w 2514600"/>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3198866">
                <a:moveTo>
                  <a:pt x="0" y="0"/>
                </a:moveTo>
                <a:lnTo>
                  <a:pt x="2514600" y="0"/>
                </a:lnTo>
                <a:lnTo>
                  <a:pt x="2514600" y="2741666"/>
                </a:lnTo>
                <a:lnTo>
                  <a:pt x="2057400"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5" name="Caption 2"/>
          <p:cNvSpPr>
            <a:spLocks noGrp="1"/>
          </p:cNvSpPr>
          <p:nvPr>
            <p:ph type="body" idx="115" hasCustomPrompt="1"/>
          </p:nvPr>
        </p:nvSpPr>
        <p:spPr>
          <a:xfrm>
            <a:off x="3429000" y="3785686"/>
            <a:ext cx="2286000" cy="1819588"/>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7" name="Heading 2"/>
          <p:cNvSpPr>
            <a:spLocks noGrp="1"/>
          </p:cNvSpPr>
          <p:nvPr>
            <p:ph type="body" sz="quarter" idx="116" hasCustomPrompt="1"/>
          </p:nvPr>
        </p:nvSpPr>
        <p:spPr>
          <a:xfrm>
            <a:off x="3429000" y="3241408"/>
            <a:ext cx="2286000"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49" name="Divider 2"/>
          <p:cNvSpPr/>
          <p:nvPr userDrawn="1"/>
        </p:nvSpPr>
        <p:spPr>
          <a:xfrm>
            <a:off x="4343400" y="307433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mage 2"/>
          <p:cNvSpPr>
            <a:spLocks noGrp="1"/>
          </p:cNvSpPr>
          <p:nvPr>
            <p:ph type="pic" sz="quarter" idx="113" hasCustomPrompt="1"/>
          </p:nvPr>
        </p:nvSpPr>
        <p:spPr>
          <a:xfrm>
            <a:off x="4114800"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39" name="Freeform 38"/>
          <p:cNvSpPr/>
          <p:nvPr userDrawn="1"/>
        </p:nvSpPr>
        <p:spPr>
          <a:xfrm>
            <a:off x="571500" y="2516134"/>
            <a:ext cx="2514600" cy="3198866"/>
          </a:xfrm>
          <a:custGeom>
            <a:avLst/>
            <a:gdLst>
              <a:gd name="connsiteX0" fmla="*/ 0 w 2514600"/>
              <a:gd name="connsiteY0" fmla="*/ 0 h 3198866"/>
              <a:gd name="connsiteX1" fmla="*/ 2514600 w 2514600"/>
              <a:gd name="connsiteY1" fmla="*/ 0 h 3198866"/>
              <a:gd name="connsiteX2" fmla="*/ 2514600 w 2514600"/>
              <a:gd name="connsiteY2" fmla="*/ 2741666 h 3198866"/>
              <a:gd name="connsiteX3" fmla="*/ 2057400 w 2514600"/>
              <a:gd name="connsiteY3" fmla="*/ 3198866 h 3198866"/>
              <a:gd name="connsiteX4" fmla="*/ 0 w 2514600"/>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3198866">
                <a:moveTo>
                  <a:pt x="0" y="0"/>
                </a:moveTo>
                <a:lnTo>
                  <a:pt x="2514600" y="0"/>
                </a:lnTo>
                <a:lnTo>
                  <a:pt x="2514600" y="2741666"/>
                </a:lnTo>
                <a:lnTo>
                  <a:pt x="2057400"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Caption 1"/>
          <p:cNvSpPr>
            <a:spLocks noGrp="1"/>
          </p:cNvSpPr>
          <p:nvPr>
            <p:ph type="body" idx="44" hasCustomPrompt="1"/>
          </p:nvPr>
        </p:nvSpPr>
        <p:spPr>
          <a:xfrm>
            <a:off x="685800" y="3785686"/>
            <a:ext cx="2286000" cy="1819588"/>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5" name="Heading 1"/>
          <p:cNvSpPr>
            <a:spLocks noGrp="1"/>
          </p:cNvSpPr>
          <p:nvPr>
            <p:ph type="body" sz="quarter" idx="33" hasCustomPrompt="1"/>
          </p:nvPr>
        </p:nvSpPr>
        <p:spPr>
          <a:xfrm>
            <a:off x="685800" y="3241408"/>
            <a:ext cx="2286000"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6" name="Divider 1"/>
          <p:cNvSpPr/>
          <p:nvPr userDrawn="1"/>
        </p:nvSpPr>
        <p:spPr>
          <a:xfrm>
            <a:off x="1600200" y="307433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Image 1"/>
          <p:cNvSpPr>
            <a:spLocks noGrp="1"/>
          </p:cNvSpPr>
          <p:nvPr>
            <p:ph type="pic" sz="quarter" idx="28" hasCustomPrompt="1"/>
          </p:nvPr>
        </p:nvSpPr>
        <p:spPr>
          <a:xfrm>
            <a:off x="1371600"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27"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defRPr baseline="0"/>
            </a:lvl1pPr>
          </a:lstStyle>
          <a:p>
            <a:r>
              <a:rPr lang="en-US"/>
              <a:t>Slide title</a:t>
            </a:r>
          </a:p>
        </p:txBody>
      </p:sp>
    </p:spTree>
    <p:extLst>
      <p:ext uri="{BB962C8B-B14F-4D97-AF65-F5344CB8AC3E}">
        <p14:creationId xmlns:p14="http://schemas.microsoft.com/office/powerpoint/2010/main" val="1062255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edge">
                                      <p:cBhvr>
                                        <p:cTn id="10" dur="1000"/>
                                        <p:tgtEl>
                                          <p:spTgt spid="39"/>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arn(outVertical)">
                                      <p:cBhvr>
                                        <p:cTn id="13" dur="500"/>
                                        <p:tgtEl>
                                          <p:spTgt spid="49"/>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edge">
                                      <p:cBhvr>
                                        <p:cTn id="16" dur="1000"/>
                                        <p:tgtEl>
                                          <p:spTgt spid="41"/>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barn(outVertical)">
                                      <p:cBhvr>
                                        <p:cTn id="19" dur="500"/>
                                        <p:tgtEl>
                                          <p:spTgt spid="50"/>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edge">
                                      <p:cBhvr>
                                        <p:cTn id="22" dur="1000"/>
                                        <p:tgtEl>
                                          <p:spTgt spid="43"/>
                                        </p:tgtEl>
                                      </p:cBhvr>
                                    </p:animEffec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par>
                                <p:cTn id="27" presetID="9"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dissolve">
                                      <p:cBhvr>
                                        <p:cTn id="29" dur="500"/>
                                        <p:tgtEl>
                                          <p:spTgt spid="37"/>
                                        </p:tgtEl>
                                      </p:cBhvr>
                                    </p:animEffect>
                                  </p:childTnLst>
                                </p:cTn>
                              </p:par>
                              <p:par>
                                <p:cTn id="30" presetID="9"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dissolve">
                                      <p:cBhvr>
                                        <p:cTn id="32" dur="500"/>
                                        <p:tgtEl>
                                          <p:spTgt spid="38"/>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p:tgtEl>
                                          <p:spTgt spid="32"/>
                                        </p:tgtEl>
                                        <p:attrNameLst>
                                          <p:attrName>ppt_y</p:attrName>
                                        </p:attrNameLst>
                                      </p:cBhvr>
                                      <p:tavLst>
                                        <p:tav tm="0">
                                          <p:val>
                                            <p:strVal val="#ppt_y+#ppt_h*1.125000"/>
                                          </p:val>
                                        </p:tav>
                                        <p:tav tm="100000">
                                          <p:val>
                                            <p:strVal val="#ppt_y"/>
                                          </p:val>
                                        </p:tav>
                                      </p:tavLst>
                                    </p:anim>
                                    <p:animEffect transition="in" filter="wipe(up)">
                                      <p:cBhvr>
                                        <p:cTn id="37" dur="500"/>
                                        <p:tgtEl>
                                          <p:spTgt spid="32"/>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p:tgtEl>
                                          <p:spTgt spid="42"/>
                                        </p:tgtEl>
                                        <p:attrNameLst>
                                          <p:attrName>ppt_y</p:attrName>
                                        </p:attrNameLst>
                                      </p:cBhvr>
                                      <p:tavLst>
                                        <p:tav tm="0">
                                          <p:val>
                                            <p:strVal val="#ppt_y+#ppt_h*1.125000"/>
                                          </p:val>
                                        </p:tav>
                                        <p:tav tm="100000">
                                          <p:val>
                                            <p:strVal val="#ppt_y"/>
                                          </p:val>
                                        </p:tav>
                                      </p:tavLst>
                                    </p:anim>
                                    <p:animEffect transition="in" filter="wipe(up)">
                                      <p:cBhvr>
                                        <p:cTn id="41" dur="500"/>
                                        <p:tgtEl>
                                          <p:spTgt spid="42"/>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 calcmode="lin" valueType="num">
                                      <p:cBhvr additive="base">
                                        <p:cTn id="44" dur="500"/>
                                        <p:tgtEl>
                                          <p:spTgt spid="69"/>
                                        </p:tgtEl>
                                        <p:attrNameLst>
                                          <p:attrName>ppt_y</p:attrName>
                                        </p:attrNameLst>
                                      </p:cBhvr>
                                      <p:tavLst>
                                        <p:tav tm="0">
                                          <p:val>
                                            <p:strVal val="#ppt_y+#ppt_h*1.125000"/>
                                          </p:val>
                                        </p:tav>
                                        <p:tav tm="100000">
                                          <p:val>
                                            <p:strVal val="#ppt_y"/>
                                          </p:val>
                                        </p:tav>
                                      </p:tavLst>
                                    </p:anim>
                                    <p:animEffect transition="in" filter="wipe(up)">
                                      <p:cBhvr>
                                        <p:cTn id="4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0" grpId="0" animBg="1"/>
      <p:bldP spid="69" grpId="0"/>
      <p:bldP spid="41" grpId="0" animBg="1"/>
      <p:bldP spid="49" grpId="0" animBg="1"/>
      <p:bldP spid="42" grpId="0"/>
      <p:bldP spid="39" grpId="0" animBg="1"/>
      <p:bldP spid="36" grpId="0" animBg="1"/>
      <p:bldP spid="32"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rames, 4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pic>
        <p:nvPicPr>
          <p:cNvPr id="39" name="Spirit Burs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1928" y="1143000"/>
            <a:ext cx="2743200" cy="2743200"/>
          </a:xfrm>
          <a:prstGeom prst="rect">
            <a:avLst/>
          </a:prstGeom>
          <a:noFill/>
          <a:ln>
            <a:noFill/>
          </a:ln>
        </p:spPr>
      </p:pic>
      <p:pic>
        <p:nvPicPr>
          <p:cNvPr id="38" name="Spirit Burs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6043" y="1143000"/>
            <a:ext cx="2743200" cy="2743200"/>
          </a:xfrm>
          <a:prstGeom prst="rect">
            <a:avLst/>
          </a:prstGeom>
          <a:noFill/>
          <a:ln>
            <a:noFill/>
          </a:ln>
        </p:spPr>
      </p:pic>
      <p:pic>
        <p:nvPicPr>
          <p:cNvPr id="37" name="Spirit Burst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0158" y="1143000"/>
            <a:ext cx="2743200" cy="2743200"/>
          </a:xfrm>
          <a:prstGeom prst="rect">
            <a:avLst/>
          </a:prstGeom>
          <a:noFill/>
          <a:ln>
            <a:noFill/>
          </a:ln>
        </p:spPr>
      </p:pic>
      <p:pic>
        <p:nvPicPr>
          <p:cNvPr id="30" name="Spirit Burst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73" y="1143000"/>
            <a:ext cx="2743200" cy="2743200"/>
          </a:xfrm>
          <a:prstGeom prst="rect">
            <a:avLst/>
          </a:prstGeom>
          <a:noFill/>
          <a:ln>
            <a:noFill/>
          </a:ln>
        </p:spPr>
      </p:pic>
      <p:sp>
        <p:nvSpPr>
          <p:cNvPr id="63" name="Diagonal 4"/>
          <p:cNvSpPr/>
          <p:nvPr userDrawn="1"/>
        </p:nvSpPr>
        <p:spPr>
          <a:xfrm>
            <a:off x="6752412" y="2516135"/>
            <a:ext cx="1828744" cy="3198866"/>
          </a:xfrm>
          <a:custGeom>
            <a:avLst/>
            <a:gdLst>
              <a:gd name="connsiteX0" fmla="*/ 0 w 1828744"/>
              <a:gd name="connsiteY0" fmla="*/ 0 h 3198866"/>
              <a:gd name="connsiteX1" fmla="*/ 1828744 w 1828744"/>
              <a:gd name="connsiteY1" fmla="*/ 0 h 3198866"/>
              <a:gd name="connsiteX2" fmla="*/ 1828744 w 1828744"/>
              <a:gd name="connsiteY2" fmla="*/ 2741666 h 3198866"/>
              <a:gd name="connsiteX3" fmla="*/ 1371544 w 1828744"/>
              <a:gd name="connsiteY3" fmla="*/ 3198866 h 3198866"/>
              <a:gd name="connsiteX4" fmla="*/ 0 w 1828744"/>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44" h="3198866">
                <a:moveTo>
                  <a:pt x="0" y="0"/>
                </a:moveTo>
                <a:lnTo>
                  <a:pt x="1828744" y="0"/>
                </a:lnTo>
                <a:lnTo>
                  <a:pt x="1828744" y="2741666"/>
                </a:lnTo>
                <a:lnTo>
                  <a:pt x="1371544"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3" name="Caption 4"/>
          <p:cNvSpPr>
            <a:spLocks noGrp="1"/>
          </p:cNvSpPr>
          <p:nvPr>
            <p:ph type="body" idx="124" hasCustomPrompt="1"/>
          </p:nvPr>
        </p:nvSpPr>
        <p:spPr>
          <a:xfrm>
            <a:off x="6866684" y="3675317"/>
            <a:ext cx="1600200" cy="1921547"/>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4" name="Heading 4"/>
          <p:cNvSpPr>
            <a:spLocks noGrp="1"/>
          </p:cNvSpPr>
          <p:nvPr>
            <p:ph type="body" sz="quarter" idx="125" hasCustomPrompt="1"/>
          </p:nvPr>
        </p:nvSpPr>
        <p:spPr>
          <a:xfrm>
            <a:off x="6866684" y="3254150"/>
            <a:ext cx="1600200"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48" name="Divider 4"/>
          <p:cNvSpPr/>
          <p:nvPr userDrawn="1"/>
        </p:nvSpPr>
        <p:spPr>
          <a:xfrm>
            <a:off x="7437197" y="3085896"/>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Image 4"/>
          <p:cNvSpPr>
            <a:spLocks noGrp="1"/>
          </p:cNvSpPr>
          <p:nvPr>
            <p:ph type="pic" sz="quarter" idx="126" hasCustomPrompt="1"/>
          </p:nvPr>
        </p:nvSpPr>
        <p:spPr>
          <a:xfrm>
            <a:off x="7200900"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61" name="Diagonal 3"/>
          <p:cNvSpPr/>
          <p:nvPr userDrawn="1"/>
        </p:nvSpPr>
        <p:spPr>
          <a:xfrm>
            <a:off x="4686356" y="2516135"/>
            <a:ext cx="1828744" cy="3198866"/>
          </a:xfrm>
          <a:custGeom>
            <a:avLst/>
            <a:gdLst>
              <a:gd name="connsiteX0" fmla="*/ 0 w 1828744"/>
              <a:gd name="connsiteY0" fmla="*/ 0 h 3198866"/>
              <a:gd name="connsiteX1" fmla="*/ 1828744 w 1828744"/>
              <a:gd name="connsiteY1" fmla="*/ 0 h 3198866"/>
              <a:gd name="connsiteX2" fmla="*/ 1828744 w 1828744"/>
              <a:gd name="connsiteY2" fmla="*/ 2741666 h 3198866"/>
              <a:gd name="connsiteX3" fmla="*/ 1371544 w 1828744"/>
              <a:gd name="connsiteY3" fmla="*/ 3198866 h 3198866"/>
              <a:gd name="connsiteX4" fmla="*/ 0 w 1828744"/>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44" h="3198866">
                <a:moveTo>
                  <a:pt x="0" y="0"/>
                </a:moveTo>
                <a:lnTo>
                  <a:pt x="1828744" y="0"/>
                </a:lnTo>
                <a:lnTo>
                  <a:pt x="1828744" y="2741666"/>
                </a:lnTo>
                <a:lnTo>
                  <a:pt x="1371544"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1" name="Caption 3"/>
          <p:cNvSpPr>
            <a:spLocks noGrp="1"/>
          </p:cNvSpPr>
          <p:nvPr>
            <p:ph type="body" idx="119" hasCustomPrompt="1"/>
          </p:nvPr>
        </p:nvSpPr>
        <p:spPr>
          <a:xfrm>
            <a:off x="4800628" y="3675317"/>
            <a:ext cx="1600200" cy="1921547"/>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72" name="Heading 3"/>
          <p:cNvSpPr>
            <a:spLocks noGrp="1"/>
          </p:cNvSpPr>
          <p:nvPr>
            <p:ph type="body" sz="quarter" idx="120" hasCustomPrompt="1"/>
          </p:nvPr>
        </p:nvSpPr>
        <p:spPr>
          <a:xfrm>
            <a:off x="4800628" y="3254150"/>
            <a:ext cx="1600200"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50" name="Divider 3"/>
          <p:cNvSpPr/>
          <p:nvPr userDrawn="1"/>
        </p:nvSpPr>
        <p:spPr>
          <a:xfrm>
            <a:off x="5369830" y="3085896"/>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Image 3"/>
          <p:cNvSpPr>
            <a:spLocks noGrp="1"/>
          </p:cNvSpPr>
          <p:nvPr>
            <p:ph type="pic" sz="quarter" idx="117" hasCustomPrompt="1"/>
          </p:nvPr>
        </p:nvSpPr>
        <p:spPr>
          <a:xfrm>
            <a:off x="5143500"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60" name="Diagonal 2"/>
          <p:cNvSpPr/>
          <p:nvPr userDrawn="1"/>
        </p:nvSpPr>
        <p:spPr>
          <a:xfrm>
            <a:off x="2635971" y="2511777"/>
            <a:ext cx="1829565" cy="3198866"/>
          </a:xfrm>
          <a:custGeom>
            <a:avLst/>
            <a:gdLst>
              <a:gd name="connsiteX0" fmla="*/ 0 w 1829565"/>
              <a:gd name="connsiteY0" fmla="*/ 0 h 3198866"/>
              <a:gd name="connsiteX1" fmla="*/ 1829565 w 1829565"/>
              <a:gd name="connsiteY1" fmla="*/ 0 h 3198866"/>
              <a:gd name="connsiteX2" fmla="*/ 1829565 w 1829565"/>
              <a:gd name="connsiteY2" fmla="*/ 2741666 h 3198866"/>
              <a:gd name="connsiteX3" fmla="*/ 1372365 w 1829565"/>
              <a:gd name="connsiteY3" fmla="*/ 3198866 h 3198866"/>
              <a:gd name="connsiteX4" fmla="*/ 0 w 1829565"/>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565" h="3198866">
                <a:moveTo>
                  <a:pt x="0" y="0"/>
                </a:moveTo>
                <a:lnTo>
                  <a:pt x="1829565" y="0"/>
                </a:lnTo>
                <a:lnTo>
                  <a:pt x="1829565" y="2741666"/>
                </a:lnTo>
                <a:lnTo>
                  <a:pt x="1372365"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5" name="Caption 2"/>
          <p:cNvSpPr>
            <a:spLocks noGrp="1"/>
          </p:cNvSpPr>
          <p:nvPr>
            <p:ph type="body" idx="115" hasCustomPrompt="1"/>
          </p:nvPr>
        </p:nvSpPr>
        <p:spPr>
          <a:xfrm>
            <a:off x="2750486" y="3675317"/>
            <a:ext cx="1600200" cy="1921547"/>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47" name="Heading 2"/>
          <p:cNvSpPr>
            <a:spLocks noGrp="1"/>
          </p:cNvSpPr>
          <p:nvPr>
            <p:ph type="body" sz="quarter" idx="116" hasCustomPrompt="1"/>
          </p:nvPr>
        </p:nvSpPr>
        <p:spPr>
          <a:xfrm>
            <a:off x="2750486" y="3254150"/>
            <a:ext cx="1600200"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49" name="Divider 2"/>
          <p:cNvSpPr/>
          <p:nvPr userDrawn="1"/>
        </p:nvSpPr>
        <p:spPr>
          <a:xfrm>
            <a:off x="3314728" y="308707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mage 2"/>
          <p:cNvSpPr>
            <a:spLocks noGrp="1"/>
          </p:cNvSpPr>
          <p:nvPr>
            <p:ph type="pic" sz="quarter" idx="113" hasCustomPrompt="1"/>
          </p:nvPr>
        </p:nvSpPr>
        <p:spPr>
          <a:xfrm>
            <a:off x="3086128"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59" name="Diagonal 1"/>
          <p:cNvSpPr/>
          <p:nvPr userDrawn="1"/>
        </p:nvSpPr>
        <p:spPr>
          <a:xfrm>
            <a:off x="571500" y="2516134"/>
            <a:ext cx="1828800" cy="3198866"/>
          </a:xfrm>
          <a:custGeom>
            <a:avLst/>
            <a:gdLst>
              <a:gd name="connsiteX0" fmla="*/ 0 w 1828800"/>
              <a:gd name="connsiteY0" fmla="*/ 0 h 3198866"/>
              <a:gd name="connsiteX1" fmla="*/ 1828800 w 1828800"/>
              <a:gd name="connsiteY1" fmla="*/ 0 h 3198866"/>
              <a:gd name="connsiteX2" fmla="*/ 1828800 w 1828800"/>
              <a:gd name="connsiteY2" fmla="*/ 2741666 h 3198866"/>
              <a:gd name="connsiteX3" fmla="*/ 1371600 w 1828800"/>
              <a:gd name="connsiteY3" fmla="*/ 3198866 h 3198866"/>
              <a:gd name="connsiteX4" fmla="*/ 0 w 1828800"/>
              <a:gd name="connsiteY4" fmla="*/ 3198866 h 319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3198866">
                <a:moveTo>
                  <a:pt x="0" y="0"/>
                </a:moveTo>
                <a:lnTo>
                  <a:pt x="1828800" y="0"/>
                </a:lnTo>
                <a:lnTo>
                  <a:pt x="1828800" y="2741666"/>
                </a:lnTo>
                <a:lnTo>
                  <a:pt x="1371600" y="3198866"/>
                </a:lnTo>
                <a:lnTo>
                  <a:pt x="0" y="3198866"/>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Caption 1"/>
          <p:cNvSpPr>
            <a:spLocks noGrp="1"/>
          </p:cNvSpPr>
          <p:nvPr>
            <p:ph type="body" idx="44" hasCustomPrompt="1"/>
          </p:nvPr>
        </p:nvSpPr>
        <p:spPr>
          <a:xfrm>
            <a:off x="685800" y="3675317"/>
            <a:ext cx="1600200" cy="1921547"/>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5" name="Heading 1"/>
          <p:cNvSpPr>
            <a:spLocks noGrp="1"/>
          </p:cNvSpPr>
          <p:nvPr>
            <p:ph type="body" sz="quarter" idx="33" hasCustomPrompt="1"/>
          </p:nvPr>
        </p:nvSpPr>
        <p:spPr>
          <a:xfrm>
            <a:off x="685800" y="3254150"/>
            <a:ext cx="1600200"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36" name="Divider 1"/>
          <p:cNvSpPr/>
          <p:nvPr userDrawn="1"/>
        </p:nvSpPr>
        <p:spPr>
          <a:xfrm>
            <a:off x="1257273" y="3087074"/>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Image 1"/>
          <p:cNvSpPr>
            <a:spLocks noGrp="1"/>
          </p:cNvSpPr>
          <p:nvPr>
            <p:ph type="pic" sz="quarter" idx="28" hasCustomPrompt="1"/>
          </p:nvPr>
        </p:nvSpPr>
        <p:spPr>
          <a:xfrm>
            <a:off x="1028701" y="2054577"/>
            <a:ext cx="914400" cy="914400"/>
          </a:xfrm>
          <a:prstGeom prst="rect">
            <a:avLst/>
          </a:prstGeom>
          <a:noFill/>
        </p:spPr>
        <p:txBody>
          <a:bodyPr anchor="ctr">
            <a:normAutofit/>
          </a:bodyPr>
          <a:lstStyle>
            <a:lvl1pPr marL="0" indent="0" algn="ctr">
              <a:lnSpc>
                <a:spcPct val="100000"/>
              </a:lnSpc>
              <a:buNone/>
              <a:defRPr sz="900"/>
            </a:lvl1pPr>
          </a:lstStyle>
          <a:p>
            <a:r>
              <a:rPr lang="en-US"/>
              <a:t>Image</a:t>
            </a:r>
          </a:p>
        </p:txBody>
      </p:sp>
      <p:sp>
        <p:nvSpPr>
          <p:cNvPr id="41"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defRPr baseline="0"/>
            </a:lvl1pPr>
          </a:lstStyle>
          <a:p>
            <a:r>
              <a:rPr lang="en-US"/>
              <a:t>Slide title</a:t>
            </a:r>
          </a:p>
        </p:txBody>
      </p:sp>
    </p:spTree>
    <p:extLst>
      <p:ext uri="{BB962C8B-B14F-4D97-AF65-F5344CB8AC3E}">
        <p14:creationId xmlns:p14="http://schemas.microsoft.com/office/powerpoint/2010/main" val="743287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arn(outVertical)">
                                      <p:cBhvr>
                                        <p:cTn id="13" dur="500"/>
                                        <p:tgtEl>
                                          <p:spTgt spid="49"/>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edge">
                                      <p:cBhvr>
                                        <p:cTn id="16" dur="1000"/>
                                        <p:tgtEl>
                                          <p:spTgt spid="60"/>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barn(outVertical)">
                                      <p:cBhvr>
                                        <p:cTn id="19" dur="500"/>
                                        <p:tgtEl>
                                          <p:spTgt spid="50"/>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edge">
                                      <p:cBhvr>
                                        <p:cTn id="22" dur="1000"/>
                                        <p:tgtEl>
                                          <p:spTgt spid="61"/>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arn(outVertical)">
                                      <p:cBhvr>
                                        <p:cTn id="25" dur="500"/>
                                        <p:tgtEl>
                                          <p:spTgt spid="48"/>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edge">
                                      <p:cBhvr>
                                        <p:cTn id="28" dur="1000"/>
                                        <p:tgtEl>
                                          <p:spTgt spid="63"/>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9" presetClass="entr" presetSubtype="0"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dissolve">
                                      <p:cBhvr>
                                        <p:cTn id="38" dur="500"/>
                                        <p:tgtEl>
                                          <p:spTgt spid="38"/>
                                        </p:tgtEl>
                                      </p:cBhvr>
                                    </p:animEffect>
                                  </p:childTnLst>
                                </p:cTn>
                              </p:par>
                              <p:par>
                                <p:cTn id="39" presetID="9"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dissolve">
                                      <p:cBhvr>
                                        <p:cTn id="41" dur="500"/>
                                        <p:tgtEl>
                                          <p:spTgt spid="39"/>
                                        </p:tgtEl>
                                      </p:cBhvr>
                                    </p:animEffect>
                                  </p:childTnLst>
                                </p:cTn>
                              </p:par>
                            </p:childTnLst>
                          </p:cTn>
                        </p:par>
                        <p:par>
                          <p:cTn id="42" fill="hold">
                            <p:stCondLst>
                              <p:cond delay="1500"/>
                            </p:stCondLst>
                            <p:childTnLst>
                              <p:par>
                                <p:cTn id="43" presetID="12" presetClass="entr" presetSubtype="4"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p:tgtEl>
                                          <p:spTgt spid="32"/>
                                        </p:tgtEl>
                                        <p:attrNameLst>
                                          <p:attrName>ppt_y</p:attrName>
                                        </p:attrNameLst>
                                      </p:cBhvr>
                                      <p:tavLst>
                                        <p:tav tm="0">
                                          <p:val>
                                            <p:strVal val="#ppt_y+#ppt_h*1.125000"/>
                                          </p:val>
                                        </p:tav>
                                        <p:tav tm="100000">
                                          <p:val>
                                            <p:strVal val="#ppt_y"/>
                                          </p:val>
                                        </p:tav>
                                      </p:tavLst>
                                    </p:anim>
                                    <p:animEffect transition="in" filter="wipe(up)">
                                      <p:cBhvr>
                                        <p:cTn id="46" dur="500"/>
                                        <p:tgtEl>
                                          <p:spTgt spid="32"/>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p:tgtEl>
                                          <p:spTgt spid="42"/>
                                        </p:tgtEl>
                                        <p:attrNameLst>
                                          <p:attrName>ppt_y</p:attrName>
                                        </p:attrNameLst>
                                      </p:cBhvr>
                                      <p:tavLst>
                                        <p:tav tm="0">
                                          <p:val>
                                            <p:strVal val="#ppt_y+#ppt_h*1.125000"/>
                                          </p:val>
                                        </p:tav>
                                        <p:tav tm="100000">
                                          <p:val>
                                            <p:strVal val="#ppt_y"/>
                                          </p:val>
                                        </p:tav>
                                      </p:tavLst>
                                    </p:anim>
                                    <p:animEffect transition="in" filter="wipe(up)">
                                      <p:cBhvr>
                                        <p:cTn id="50" dur="500"/>
                                        <p:tgtEl>
                                          <p:spTgt spid="42"/>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 calcmode="lin" valueType="num">
                                      <p:cBhvr additive="base">
                                        <p:cTn id="53" dur="500"/>
                                        <p:tgtEl>
                                          <p:spTgt spid="69"/>
                                        </p:tgtEl>
                                        <p:attrNameLst>
                                          <p:attrName>ppt_y</p:attrName>
                                        </p:attrNameLst>
                                      </p:cBhvr>
                                      <p:tavLst>
                                        <p:tav tm="0">
                                          <p:val>
                                            <p:strVal val="#ppt_y+#ppt_h*1.125000"/>
                                          </p:val>
                                        </p:tav>
                                        <p:tav tm="100000">
                                          <p:val>
                                            <p:strVal val="#ppt_y"/>
                                          </p:val>
                                        </p:tav>
                                      </p:tavLst>
                                    </p:anim>
                                    <p:animEffect transition="in" filter="wipe(up)">
                                      <p:cBhvr>
                                        <p:cTn id="54" dur="500"/>
                                        <p:tgtEl>
                                          <p:spTgt spid="69"/>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500"/>
                                        <p:tgtEl>
                                          <p:spTgt spid="53"/>
                                        </p:tgtEl>
                                        <p:attrNameLst>
                                          <p:attrName>ppt_y</p:attrName>
                                        </p:attrNameLst>
                                      </p:cBhvr>
                                      <p:tavLst>
                                        <p:tav tm="0">
                                          <p:val>
                                            <p:strVal val="#ppt_y+#ppt_h*1.125000"/>
                                          </p:val>
                                        </p:tav>
                                        <p:tav tm="100000">
                                          <p:val>
                                            <p:strVal val="#ppt_y"/>
                                          </p:val>
                                        </p:tav>
                                      </p:tavLst>
                                    </p:anim>
                                    <p:animEffect transition="in" filter="wipe(up)">
                                      <p:cBhvr>
                                        <p:cTn id="5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48" grpId="0" animBg="1"/>
      <p:bldP spid="53" grpId="0"/>
      <p:bldP spid="61" grpId="0" animBg="1"/>
      <p:bldP spid="50" grpId="0" animBg="1"/>
      <p:bldP spid="69" grpId="0"/>
      <p:bldP spid="60" grpId="0" animBg="1"/>
      <p:bldP spid="49" grpId="0" animBg="1"/>
      <p:bldP spid="42" grpId="0"/>
      <p:bldP spid="59" grpId="0" animBg="1"/>
      <p:bldP spid="36" grpId="0" animBg="1"/>
      <p:bldP spid="32"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potlight, 2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26" name="Caption 2"/>
          <p:cNvSpPr>
            <a:spLocks noGrp="1"/>
          </p:cNvSpPr>
          <p:nvPr>
            <p:ph type="body" idx="115" hasCustomPrompt="1"/>
          </p:nvPr>
        </p:nvSpPr>
        <p:spPr>
          <a:xfrm>
            <a:off x="4686300" y="4143349"/>
            <a:ext cx="3886200" cy="157165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7" name="Heading 2"/>
          <p:cNvSpPr>
            <a:spLocks noGrp="1"/>
          </p:cNvSpPr>
          <p:nvPr>
            <p:ph type="body" sz="quarter" idx="116" hasCustomPrompt="1"/>
          </p:nvPr>
        </p:nvSpPr>
        <p:spPr>
          <a:xfrm>
            <a:off x="4686300" y="3598162"/>
            <a:ext cx="3886200" cy="430887"/>
          </a:xfrm>
          <a:prstGeom prst="rect">
            <a:avLst/>
          </a:prstGeom>
        </p:spPr>
        <p:txBody>
          <a:bodyPr wrap="square"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7" name="Divider 2"/>
          <p:cNvSpPr/>
          <p:nvPr userDrawn="1"/>
        </p:nvSpPr>
        <p:spPr>
          <a:xfrm>
            <a:off x="6400800"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Image 2"/>
          <p:cNvSpPr>
            <a:spLocks noGrp="1"/>
          </p:cNvSpPr>
          <p:nvPr>
            <p:ph type="pic" sz="quarter" idx="113" hasCustomPrompt="1"/>
          </p:nvPr>
        </p:nvSpPr>
        <p:spPr>
          <a:xfrm>
            <a:off x="6172200"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22" name="Caption 1"/>
          <p:cNvSpPr>
            <a:spLocks noGrp="1"/>
          </p:cNvSpPr>
          <p:nvPr>
            <p:ph type="body" idx="44" hasCustomPrompt="1"/>
          </p:nvPr>
        </p:nvSpPr>
        <p:spPr>
          <a:xfrm>
            <a:off x="571498" y="4143349"/>
            <a:ext cx="3886202" cy="157165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3" name="Heading 1"/>
          <p:cNvSpPr>
            <a:spLocks noGrp="1"/>
          </p:cNvSpPr>
          <p:nvPr>
            <p:ph type="body" sz="quarter" idx="33" hasCustomPrompt="1"/>
          </p:nvPr>
        </p:nvSpPr>
        <p:spPr>
          <a:xfrm>
            <a:off x="571498" y="3598162"/>
            <a:ext cx="3886202" cy="430887"/>
          </a:xfrm>
          <a:prstGeom prst="rect">
            <a:avLst/>
          </a:prstGeom>
        </p:spPr>
        <p:txBody>
          <a:bodyPr wrap="square"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6" name="Divider 1"/>
          <p:cNvSpPr/>
          <p:nvPr userDrawn="1"/>
        </p:nvSpPr>
        <p:spPr>
          <a:xfrm>
            <a:off x="2285999"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Image 1"/>
          <p:cNvSpPr>
            <a:spLocks noGrp="1"/>
          </p:cNvSpPr>
          <p:nvPr>
            <p:ph type="pic" sz="quarter" idx="28" hasCustomPrompt="1"/>
          </p:nvPr>
        </p:nvSpPr>
        <p:spPr>
          <a:xfrm>
            <a:off x="2057399"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14"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532041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outVertical)">
                                      <p:cBhvr>
                                        <p:cTn id="10" dur="500"/>
                                        <p:tgtEl>
                                          <p:spTgt spid="37"/>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95"/>
                                        </p:tgtEl>
                                        <p:attrNameLst>
                                          <p:attrName>style.visibility</p:attrName>
                                        </p:attrNameLst>
                                      </p:cBhvr>
                                      <p:to>
                                        <p:strVal val="visible"/>
                                      </p:to>
                                    </p:set>
                                    <p:anim calcmode="lin" valueType="num">
                                      <p:cBhvr additive="base">
                                        <p:cTn id="14" dur="500"/>
                                        <p:tgtEl>
                                          <p:spTgt spid="95"/>
                                        </p:tgtEl>
                                        <p:attrNameLst>
                                          <p:attrName>ppt_y</p:attrName>
                                        </p:attrNameLst>
                                      </p:cBhvr>
                                      <p:tavLst>
                                        <p:tav tm="0">
                                          <p:val>
                                            <p:strVal val="#ppt_y+#ppt_h*1.125000"/>
                                          </p:val>
                                        </p:tav>
                                        <p:tav tm="100000">
                                          <p:val>
                                            <p:strVal val="#ppt_y"/>
                                          </p:val>
                                        </p:tav>
                                      </p:tavLst>
                                    </p:anim>
                                    <p:animEffect transition="in" filter="wipe(up)">
                                      <p:cBhvr>
                                        <p:cTn id="15" dur="500"/>
                                        <p:tgtEl>
                                          <p:spTgt spid="95"/>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p:tgtEl>
                                          <p:spTgt spid="24"/>
                                        </p:tgtEl>
                                        <p:attrNameLst>
                                          <p:attrName>ppt_y</p:attrName>
                                        </p:attrNameLst>
                                      </p:cBhvr>
                                      <p:tavLst>
                                        <p:tav tm="0">
                                          <p:val>
                                            <p:strVal val="#ppt_y+#ppt_h*1.125000"/>
                                          </p:val>
                                        </p:tav>
                                        <p:tav tm="100000">
                                          <p:val>
                                            <p:strVal val="#ppt_y"/>
                                          </p:val>
                                        </p:tav>
                                      </p:tavLst>
                                    </p:anim>
                                    <p:animEffect transition="in" filter="wipe(up)">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p:bldP spid="36" grpId="0" animBg="1"/>
      <p:bldP spid="95" grpId="0"/>
    </p:bldLst>
  </p:timing>
  <p:extLst>
    <p:ext uri="{DCECCB84-F9BA-43D5-87BE-67443E8EF086}">
      <p15:sldGuideLst xmlns:p15="http://schemas.microsoft.com/office/powerpoint/2012/main">
        <p15:guide id="1" orient="horz" pos="2088" userDrawn="1">
          <p15:clr>
            <a:srgbClr val="FBAE40"/>
          </p15:clr>
        </p15:guide>
        <p15:guide id="2" orient="horz" pos="216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potlight, 3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30" name="Caption 3"/>
          <p:cNvSpPr>
            <a:spLocks noGrp="1"/>
          </p:cNvSpPr>
          <p:nvPr>
            <p:ph type="body" idx="119" hasCustomPrompt="1"/>
          </p:nvPr>
        </p:nvSpPr>
        <p:spPr>
          <a:xfrm>
            <a:off x="6057900" y="4143349"/>
            <a:ext cx="2519205" cy="157165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1" name="Heading 3"/>
          <p:cNvSpPr>
            <a:spLocks noGrp="1"/>
          </p:cNvSpPr>
          <p:nvPr>
            <p:ph type="body" sz="quarter" idx="120" hasCustomPrompt="1"/>
          </p:nvPr>
        </p:nvSpPr>
        <p:spPr>
          <a:xfrm>
            <a:off x="6057900" y="3598162"/>
            <a:ext cx="2519205"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8" name="Divider 3"/>
          <p:cNvSpPr/>
          <p:nvPr userDrawn="1"/>
        </p:nvSpPr>
        <p:spPr>
          <a:xfrm>
            <a:off x="7088902"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Image 3"/>
          <p:cNvSpPr>
            <a:spLocks noGrp="1"/>
          </p:cNvSpPr>
          <p:nvPr>
            <p:ph type="pic" sz="quarter" idx="117" hasCustomPrompt="1"/>
          </p:nvPr>
        </p:nvSpPr>
        <p:spPr>
          <a:xfrm>
            <a:off x="6860302"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26" name="Caption 2"/>
          <p:cNvSpPr>
            <a:spLocks noGrp="1"/>
          </p:cNvSpPr>
          <p:nvPr>
            <p:ph type="body" idx="115" hasCustomPrompt="1"/>
          </p:nvPr>
        </p:nvSpPr>
        <p:spPr>
          <a:xfrm>
            <a:off x="3314700" y="4143349"/>
            <a:ext cx="2514599" cy="157165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7" name="Heading 2"/>
          <p:cNvSpPr>
            <a:spLocks noGrp="1"/>
          </p:cNvSpPr>
          <p:nvPr>
            <p:ph type="body" sz="quarter" idx="116" hasCustomPrompt="1"/>
          </p:nvPr>
        </p:nvSpPr>
        <p:spPr>
          <a:xfrm>
            <a:off x="3314700" y="3598162"/>
            <a:ext cx="2514599"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7" name="Divider 2"/>
          <p:cNvSpPr/>
          <p:nvPr userDrawn="1"/>
        </p:nvSpPr>
        <p:spPr>
          <a:xfrm>
            <a:off x="4343399"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Image 2"/>
          <p:cNvSpPr>
            <a:spLocks noGrp="1"/>
          </p:cNvSpPr>
          <p:nvPr>
            <p:ph type="pic" sz="quarter" idx="113" hasCustomPrompt="1"/>
          </p:nvPr>
        </p:nvSpPr>
        <p:spPr>
          <a:xfrm>
            <a:off x="4114799"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22" name="Caption 1"/>
          <p:cNvSpPr>
            <a:spLocks noGrp="1"/>
          </p:cNvSpPr>
          <p:nvPr>
            <p:ph type="body" idx="44" hasCustomPrompt="1"/>
          </p:nvPr>
        </p:nvSpPr>
        <p:spPr>
          <a:xfrm>
            <a:off x="571498" y="4143349"/>
            <a:ext cx="2514601" cy="157165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3" name="Heading 1"/>
          <p:cNvSpPr>
            <a:spLocks noGrp="1"/>
          </p:cNvSpPr>
          <p:nvPr>
            <p:ph type="body" sz="quarter" idx="33" hasCustomPrompt="1"/>
          </p:nvPr>
        </p:nvSpPr>
        <p:spPr>
          <a:xfrm>
            <a:off x="571498" y="3598162"/>
            <a:ext cx="2514601" cy="430887"/>
          </a:xfrm>
          <a:prstGeom prst="rect">
            <a:avLst/>
          </a:prstGeom>
        </p:spPr>
        <p:txBody>
          <a:bodyPr lIns="0" tIns="0" rIns="0" bIns="0">
            <a:spAutoFit/>
          </a:bodyPr>
          <a:lstStyle>
            <a:lvl1pPr marL="0" indent="0" algn="ctr">
              <a:lnSpc>
                <a:spcPct val="100000"/>
              </a:lnSpc>
              <a:spcBef>
                <a:spcPts val="0"/>
              </a:spcBef>
              <a:buNone/>
              <a:defRPr sz="2800" b="1" cap="all">
                <a:solidFill>
                  <a:schemeClr val="tx2"/>
                </a:solidFill>
              </a:defRPr>
            </a:lvl1pPr>
          </a:lstStyle>
          <a:p>
            <a:pPr lvl="0"/>
            <a:r>
              <a:rPr lang="en-US"/>
              <a:t>Heading</a:t>
            </a:r>
          </a:p>
        </p:txBody>
      </p:sp>
      <p:sp>
        <p:nvSpPr>
          <p:cNvPr id="36" name="Divider 1"/>
          <p:cNvSpPr/>
          <p:nvPr userDrawn="1"/>
        </p:nvSpPr>
        <p:spPr>
          <a:xfrm>
            <a:off x="1600198"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Image 1"/>
          <p:cNvSpPr>
            <a:spLocks noGrp="1"/>
          </p:cNvSpPr>
          <p:nvPr>
            <p:ph type="pic" sz="quarter" idx="28" hasCustomPrompt="1"/>
          </p:nvPr>
        </p:nvSpPr>
        <p:spPr>
          <a:xfrm>
            <a:off x="1371598"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18"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519522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outVertical)">
                                      <p:cBhvr>
                                        <p:cTn id="10" dur="500"/>
                                        <p:tgtEl>
                                          <p:spTgt spid="37"/>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arn(outVertical)">
                                      <p:cBhvr>
                                        <p:cTn id="13" dur="500"/>
                                        <p:tgtEl>
                                          <p:spTgt spid="38"/>
                                        </p:tgtEl>
                                      </p:cBhvr>
                                    </p:animEffec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p:tgtEl>
                                          <p:spTgt spid="95"/>
                                        </p:tgtEl>
                                        <p:attrNameLst>
                                          <p:attrName>ppt_y</p:attrName>
                                        </p:attrNameLst>
                                      </p:cBhvr>
                                      <p:tavLst>
                                        <p:tav tm="0">
                                          <p:val>
                                            <p:strVal val="#ppt_y+#ppt_h*1.125000"/>
                                          </p:val>
                                        </p:tav>
                                        <p:tav tm="100000">
                                          <p:val>
                                            <p:strVal val="#ppt_y"/>
                                          </p:val>
                                        </p:tav>
                                      </p:tavLst>
                                    </p:anim>
                                    <p:animEffect transition="in" filter="wipe(up)">
                                      <p:cBhvr>
                                        <p:cTn id="18" dur="500"/>
                                        <p:tgtEl>
                                          <p:spTgt spid="9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ppt_y</p:attrName>
                                        </p:attrNameLst>
                                      </p:cBhvr>
                                      <p:tavLst>
                                        <p:tav tm="0">
                                          <p:val>
                                            <p:strVal val="#ppt_y+#ppt_h*1.125000"/>
                                          </p:val>
                                        </p:tav>
                                        <p:tav tm="100000">
                                          <p:val>
                                            <p:strVal val="#ppt_y"/>
                                          </p:val>
                                        </p:tav>
                                      </p:tavLst>
                                    </p:anim>
                                    <p:animEffect transition="in" filter="wipe(up)">
                                      <p:cBhvr>
                                        <p:cTn id="22" dur="500"/>
                                        <p:tgtEl>
                                          <p:spTgt spid="2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p:tgtEl>
                                          <p:spTgt spid="28"/>
                                        </p:tgtEl>
                                        <p:attrNameLst>
                                          <p:attrName>ppt_y</p:attrName>
                                        </p:attrNameLst>
                                      </p:cBhvr>
                                      <p:tavLst>
                                        <p:tav tm="0">
                                          <p:val>
                                            <p:strVal val="#ppt_y+#ppt_h*1.125000"/>
                                          </p:val>
                                        </p:tav>
                                        <p:tav tm="100000">
                                          <p:val>
                                            <p:strVal val="#ppt_y"/>
                                          </p:val>
                                        </p:tav>
                                      </p:tavLst>
                                    </p:anim>
                                    <p:animEffect transition="in" filter="wipe(up)">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8" grpId="0"/>
      <p:bldP spid="37" grpId="0" animBg="1"/>
      <p:bldP spid="24" grpId="0"/>
      <p:bldP spid="36" grpId="0" animBg="1"/>
      <p:bldP spid="95" grpId="0"/>
    </p:bldLst>
  </p:timing>
  <p:extLst>
    <p:ext uri="{DCECCB84-F9BA-43D5-87BE-67443E8EF086}">
      <p15:sldGuideLst xmlns:p15="http://schemas.microsoft.com/office/powerpoint/2012/main">
        <p15:guide id="1" orient="horz" pos="2088" userDrawn="1">
          <p15:clr>
            <a:srgbClr val="FBAE40"/>
          </p15:clr>
        </p15:guide>
        <p15:guide id="2" orient="horz" pos="21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potlight, 4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34" name="Caption 4"/>
          <p:cNvSpPr>
            <a:spLocks noGrp="1"/>
          </p:cNvSpPr>
          <p:nvPr>
            <p:ph type="body" idx="123" hasCustomPrompt="1"/>
          </p:nvPr>
        </p:nvSpPr>
        <p:spPr>
          <a:xfrm>
            <a:off x="6743699" y="4020239"/>
            <a:ext cx="1828802" cy="169476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5" name="Heading 4"/>
          <p:cNvSpPr>
            <a:spLocks noGrp="1"/>
          </p:cNvSpPr>
          <p:nvPr>
            <p:ph type="body" sz="quarter" idx="124" hasCustomPrompt="1"/>
          </p:nvPr>
        </p:nvSpPr>
        <p:spPr>
          <a:xfrm>
            <a:off x="6743699" y="3598162"/>
            <a:ext cx="1828802"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39" name="Divider 4"/>
          <p:cNvSpPr/>
          <p:nvPr userDrawn="1"/>
        </p:nvSpPr>
        <p:spPr>
          <a:xfrm>
            <a:off x="7429500"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Image 4"/>
          <p:cNvSpPr>
            <a:spLocks noGrp="1"/>
          </p:cNvSpPr>
          <p:nvPr>
            <p:ph type="pic" sz="quarter" idx="121" hasCustomPrompt="1"/>
          </p:nvPr>
        </p:nvSpPr>
        <p:spPr>
          <a:xfrm>
            <a:off x="7200900"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30" name="Caption 3"/>
          <p:cNvSpPr>
            <a:spLocks noGrp="1"/>
          </p:cNvSpPr>
          <p:nvPr>
            <p:ph type="body" idx="119" hasCustomPrompt="1"/>
          </p:nvPr>
        </p:nvSpPr>
        <p:spPr>
          <a:xfrm>
            <a:off x="4686299" y="4020239"/>
            <a:ext cx="1828802" cy="169476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31" name="Heading 3"/>
          <p:cNvSpPr>
            <a:spLocks noGrp="1"/>
          </p:cNvSpPr>
          <p:nvPr>
            <p:ph type="body" sz="quarter" idx="120" hasCustomPrompt="1"/>
          </p:nvPr>
        </p:nvSpPr>
        <p:spPr>
          <a:xfrm>
            <a:off x="4686299" y="3598162"/>
            <a:ext cx="1828802"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38" name="Divider 3"/>
          <p:cNvSpPr/>
          <p:nvPr userDrawn="1"/>
        </p:nvSpPr>
        <p:spPr>
          <a:xfrm>
            <a:off x="5372100"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Image 3"/>
          <p:cNvSpPr>
            <a:spLocks noGrp="1"/>
          </p:cNvSpPr>
          <p:nvPr>
            <p:ph type="pic" sz="quarter" idx="117" hasCustomPrompt="1"/>
          </p:nvPr>
        </p:nvSpPr>
        <p:spPr>
          <a:xfrm>
            <a:off x="5143500"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26" name="Caption 2"/>
          <p:cNvSpPr>
            <a:spLocks noGrp="1"/>
          </p:cNvSpPr>
          <p:nvPr>
            <p:ph type="body" idx="115" hasCustomPrompt="1"/>
          </p:nvPr>
        </p:nvSpPr>
        <p:spPr>
          <a:xfrm>
            <a:off x="2628899" y="4020239"/>
            <a:ext cx="1828802" cy="169476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7" name="Heading 2"/>
          <p:cNvSpPr>
            <a:spLocks noGrp="1"/>
          </p:cNvSpPr>
          <p:nvPr>
            <p:ph type="body" sz="quarter" idx="116" hasCustomPrompt="1"/>
          </p:nvPr>
        </p:nvSpPr>
        <p:spPr>
          <a:xfrm>
            <a:off x="2628899" y="3598162"/>
            <a:ext cx="1828802"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37" name="Divider 2"/>
          <p:cNvSpPr/>
          <p:nvPr userDrawn="1"/>
        </p:nvSpPr>
        <p:spPr>
          <a:xfrm>
            <a:off x="3314700"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Image 2"/>
          <p:cNvSpPr>
            <a:spLocks noGrp="1"/>
          </p:cNvSpPr>
          <p:nvPr>
            <p:ph type="pic" sz="quarter" idx="113" hasCustomPrompt="1"/>
          </p:nvPr>
        </p:nvSpPr>
        <p:spPr>
          <a:xfrm>
            <a:off x="3086100"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22" name="Caption 1"/>
          <p:cNvSpPr>
            <a:spLocks noGrp="1"/>
          </p:cNvSpPr>
          <p:nvPr>
            <p:ph type="body" idx="44" hasCustomPrompt="1"/>
          </p:nvPr>
        </p:nvSpPr>
        <p:spPr>
          <a:xfrm>
            <a:off x="571499" y="4020239"/>
            <a:ext cx="1828802" cy="1694761"/>
          </a:xfrm>
          <a:prstGeom prst="rect">
            <a:avLst/>
          </a:prstGeom>
        </p:spPr>
        <p:txBody>
          <a:bodyPr lIns="0" tIns="0" rIns="0" bIns="0" anchor="t">
            <a:normAutofit/>
          </a:bodyPr>
          <a:lstStyle>
            <a:lvl1pPr marL="0" indent="0" algn="ctr">
              <a:lnSpc>
                <a:spcPct val="100000"/>
              </a:lnSpc>
              <a:buNone/>
              <a:defRPr sz="2000" b="0">
                <a:solidFill>
                  <a:srgbClr val="425563"/>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Caption</a:t>
            </a:r>
          </a:p>
        </p:txBody>
      </p:sp>
      <p:sp>
        <p:nvSpPr>
          <p:cNvPr id="23" name="Heading 1"/>
          <p:cNvSpPr>
            <a:spLocks noGrp="1"/>
          </p:cNvSpPr>
          <p:nvPr>
            <p:ph type="body" sz="quarter" idx="33" hasCustomPrompt="1"/>
          </p:nvPr>
        </p:nvSpPr>
        <p:spPr>
          <a:xfrm>
            <a:off x="571499" y="3598162"/>
            <a:ext cx="1828802" cy="307777"/>
          </a:xfrm>
          <a:prstGeom prst="rect">
            <a:avLst/>
          </a:prstGeom>
        </p:spPr>
        <p:txBody>
          <a:bodyPr lIns="0" tIns="0" rIns="0" bIns="0">
            <a:spAutoFit/>
          </a:bodyPr>
          <a:lstStyle>
            <a:lvl1pPr marL="0" indent="0" algn="ctr">
              <a:lnSpc>
                <a:spcPct val="100000"/>
              </a:lnSpc>
              <a:spcBef>
                <a:spcPts val="0"/>
              </a:spcBef>
              <a:buNone/>
              <a:defRPr sz="2000" b="1" cap="all">
                <a:solidFill>
                  <a:schemeClr val="tx2"/>
                </a:solidFill>
              </a:defRPr>
            </a:lvl1pPr>
          </a:lstStyle>
          <a:p>
            <a:pPr lvl="0"/>
            <a:r>
              <a:rPr lang="en-US"/>
              <a:t>Heading</a:t>
            </a:r>
          </a:p>
        </p:txBody>
      </p:sp>
      <p:sp>
        <p:nvSpPr>
          <p:cNvPr id="36" name="Divider 1"/>
          <p:cNvSpPr/>
          <p:nvPr userDrawn="1"/>
        </p:nvSpPr>
        <p:spPr>
          <a:xfrm>
            <a:off x="1257300" y="3428998"/>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Image 1"/>
          <p:cNvSpPr>
            <a:spLocks noGrp="1"/>
          </p:cNvSpPr>
          <p:nvPr>
            <p:ph type="pic" sz="quarter" idx="28" hasCustomPrompt="1"/>
          </p:nvPr>
        </p:nvSpPr>
        <p:spPr>
          <a:xfrm>
            <a:off x="1028700" y="24003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25"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45784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outVertical)">
                                      <p:cBhvr>
                                        <p:cTn id="10" dur="500"/>
                                        <p:tgtEl>
                                          <p:spTgt spid="37"/>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arn(outVertical)">
                                      <p:cBhvr>
                                        <p:cTn id="13" dur="500"/>
                                        <p:tgtEl>
                                          <p:spTgt spid="38"/>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arn(outVertical)">
                                      <p:cBhvr>
                                        <p:cTn id="16" dur="500"/>
                                        <p:tgtEl>
                                          <p:spTgt spid="39"/>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p:tgtEl>
                                          <p:spTgt spid="95"/>
                                        </p:tgtEl>
                                        <p:attrNameLst>
                                          <p:attrName>ppt_y</p:attrName>
                                        </p:attrNameLst>
                                      </p:cBhvr>
                                      <p:tavLst>
                                        <p:tav tm="0">
                                          <p:val>
                                            <p:strVal val="#ppt_y+#ppt_h*1.125000"/>
                                          </p:val>
                                        </p:tav>
                                        <p:tav tm="100000">
                                          <p:val>
                                            <p:strVal val="#ppt_y"/>
                                          </p:val>
                                        </p:tav>
                                      </p:tavLst>
                                    </p:anim>
                                    <p:animEffect transition="in" filter="wipe(up)">
                                      <p:cBhvr>
                                        <p:cTn id="21" dur="500"/>
                                        <p:tgtEl>
                                          <p:spTgt spid="95"/>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p:tgtEl>
                                          <p:spTgt spid="24"/>
                                        </p:tgtEl>
                                        <p:attrNameLst>
                                          <p:attrName>ppt_y</p:attrName>
                                        </p:attrNameLst>
                                      </p:cBhvr>
                                      <p:tavLst>
                                        <p:tav tm="0">
                                          <p:val>
                                            <p:strVal val="#ppt_y+#ppt_h*1.125000"/>
                                          </p:val>
                                        </p:tav>
                                        <p:tav tm="100000">
                                          <p:val>
                                            <p:strVal val="#ppt_y"/>
                                          </p:val>
                                        </p:tav>
                                      </p:tavLst>
                                    </p:anim>
                                    <p:animEffect transition="in" filter="wipe(up)">
                                      <p:cBhvr>
                                        <p:cTn id="25" dur="500"/>
                                        <p:tgtEl>
                                          <p:spTgt spid="2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p:tgtEl>
                                          <p:spTgt spid="28"/>
                                        </p:tgtEl>
                                        <p:attrNameLst>
                                          <p:attrName>ppt_y</p:attrName>
                                        </p:attrNameLst>
                                      </p:cBhvr>
                                      <p:tavLst>
                                        <p:tav tm="0">
                                          <p:val>
                                            <p:strVal val="#ppt_y+#ppt_h*1.125000"/>
                                          </p:val>
                                        </p:tav>
                                        <p:tav tm="100000">
                                          <p:val>
                                            <p:strVal val="#ppt_y"/>
                                          </p:val>
                                        </p:tav>
                                      </p:tavLst>
                                    </p:anim>
                                    <p:animEffect transition="in" filter="wipe(up)">
                                      <p:cBhvr>
                                        <p:cTn id="29" dur="500"/>
                                        <p:tgtEl>
                                          <p:spTgt spid="28"/>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p:tgtEl>
                                          <p:spTgt spid="32"/>
                                        </p:tgtEl>
                                        <p:attrNameLst>
                                          <p:attrName>ppt_y</p:attrName>
                                        </p:attrNameLst>
                                      </p:cBhvr>
                                      <p:tavLst>
                                        <p:tav tm="0">
                                          <p:val>
                                            <p:strVal val="#ppt_y+#ppt_h*1.125000"/>
                                          </p:val>
                                        </p:tav>
                                        <p:tav tm="100000">
                                          <p:val>
                                            <p:strVal val="#ppt_y"/>
                                          </p:val>
                                        </p:tav>
                                      </p:tavLst>
                                    </p:anim>
                                    <p:animEffect transition="in" filter="wipe(up)">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2" grpId="0"/>
      <p:bldP spid="38" grpId="0" animBg="1"/>
      <p:bldP spid="28" grpId="0"/>
      <p:bldP spid="37" grpId="0" animBg="1"/>
      <p:bldP spid="24" grpId="0"/>
      <p:bldP spid="36" grpId="0" animBg="1"/>
      <p:bldP spid="95" grpId="0"/>
    </p:bldLst>
  </p:timing>
  <p:extLst>
    <p:ext uri="{DCECCB84-F9BA-43D5-87BE-67443E8EF086}">
      <p15:sldGuideLst xmlns:p15="http://schemas.microsoft.com/office/powerpoint/2012/main">
        <p15:guide id="1" orient="horz" pos="2088" userDrawn="1">
          <p15:clr>
            <a:srgbClr val="FBAE40"/>
          </p15:clr>
        </p15:guide>
        <p15:guide id="2" orient="horz" pos="21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otlight, 12 Blocks">
    <p:spTree>
      <p:nvGrpSpPr>
        <p:cNvPr id="1" name=""/>
        <p:cNvGrpSpPr/>
        <p:nvPr/>
      </p:nvGrpSpPr>
      <p:grpSpPr>
        <a:xfrm>
          <a:off x="0" y="0"/>
          <a:ext cx="0" cy="0"/>
          <a:chOff x="0" y="0"/>
          <a:chExt cx="0" cy="0"/>
        </a:xfrm>
      </p:grpSpPr>
      <p:sp>
        <p:nvSpPr>
          <p:cNvPr id="3" name="Slide number"/>
          <p:cNvSpPr>
            <a:spLocks noGrp="1"/>
          </p:cNvSpPr>
          <p:nvPr>
            <p:ph type="sldNum" sz="quarter" idx="96"/>
          </p:nvPr>
        </p:nvSpPr>
        <p:spPr/>
        <p:txBody>
          <a:bodyPr/>
          <a:lstStyle/>
          <a:p>
            <a:fld id="{993E5C3D-A167-DF43-B02B-F492F89E54CA}" type="slidenum">
              <a:rPr lang="en-US" smtClean="0"/>
              <a:t>‹#›</a:t>
            </a:fld>
            <a:endParaRPr lang="en-US"/>
          </a:p>
        </p:txBody>
      </p:sp>
      <p:sp>
        <p:nvSpPr>
          <p:cNvPr id="10" name="Footer"/>
          <p:cNvSpPr>
            <a:spLocks noGrp="1"/>
          </p:cNvSpPr>
          <p:nvPr>
            <p:ph type="ftr" sz="quarter" idx="112"/>
          </p:nvPr>
        </p:nvSpPr>
        <p:spPr/>
        <p:txBody>
          <a:bodyPr/>
          <a:lstStyle/>
          <a:p>
            <a:pPr algn="r"/>
            <a:endParaRPr lang="en-US"/>
          </a:p>
        </p:txBody>
      </p:sp>
      <p:sp>
        <p:nvSpPr>
          <p:cNvPr id="71" name="Heading 12"/>
          <p:cNvSpPr>
            <a:spLocks noGrp="1"/>
          </p:cNvSpPr>
          <p:nvPr>
            <p:ph type="body" sz="quarter" idx="150" hasCustomPrompt="1"/>
          </p:nvPr>
        </p:nvSpPr>
        <p:spPr>
          <a:xfrm>
            <a:off x="7429499" y="5198364"/>
            <a:ext cx="1143002" cy="516636"/>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80" name="Divider 12"/>
          <p:cNvSpPr/>
          <p:nvPr userDrawn="1"/>
        </p:nvSpPr>
        <p:spPr>
          <a:xfrm>
            <a:off x="7780453" y="50292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Image 12"/>
          <p:cNvSpPr>
            <a:spLocks noGrp="1"/>
          </p:cNvSpPr>
          <p:nvPr>
            <p:ph type="pic" sz="quarter" idx="148" hasCustomPrompt="1"/>
          </p:nvPr>
        </p:nvSpPr>
        <p:spPr>
          <a:xfrm>
            <a:off x="7543799" y="40005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66" name="Heading 11"/>
          <p:cNvSpPr>
            <a:spLocks noGrp="1"/>
          </p:cNvSpPr>
          <p:nvPr>
            <p:ph type="body" sz="quarter" idx="147" hasCustomPrompt="1"/>
          </p:nvPr>
        </p:nvSpPr>
        <p:spPr>
          <a:xfrm>
            <a:off x="6057900" y="5198364"/>
            <a:ext cx="1143002" cy="516636"/>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9" name="Divider 11"/>
          <p:cNvSpPr/>
          <p:nvPr userDrawn="1"/>
        </p:nvSpPr>
        <p:spPr>
          <a:xfrm>
            <a:off x="6408853" y="50292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Image 11"/>
          <p:cNvSpPr>
            <a:spLocks noGrp="1"/>
          </p:cNvSpPr>
          <p:nvPr>
            <p:ph type="pic" sz="quarter" idx="145" hasCustomPrompt="1"/>
          </p:nvPr>
        </p:nvSpPr>
        <p:spPr>
          <a:xfrm>
            <a:off x="6172199" y="40005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63" name="Heading 10"/>
          <p:cNvSpPr>
            <a:spLocks noGrp="1"/>
          </p:cNvSpPr>
          <p:nvPr>
            <p:ph type="body" sz="quarter" idx="144" hasCustomPrompt="1"/>
          </p:nvPr>
        </p:nvSpPr>
        <p:spPr>
          <a:xfrm>
            <a:off x="4686300" y="5198364"/>
            <a:ext cx="1143002" cy="516636"/>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8" name="Divider 10"/>
          <p:cNvSpPr/>
          <p:nvPr userDrawn="1"/>
        </p:nvSpPr>
        <p:spPr>
          <a:xfrm>
            <a:off x="5037254" y="50292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Image 10"/>
          <p:cNvSpPr>
            <a:spLocks noGrp="1"/>
          </p:cNvSpPr>
          <p:nvPr>
            <p:ph type="pic" sz="quarter" idx="142" hasCustomPrompt="1"/>
          </p:nvPr>
        </p:nvSpPr>
        <p:spPr>
          <a:xfrm>
            <a:off x="4800600" y="40005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60" name="Heading 9"/>
          <p:cNvSpPr>
            <a:spLocks noGrp="1"/>
          </p:cNvSpPr>
          <p:nvPr>
            <p:ph type="body" sz="quarter" idx="141" hasCustomPrompt="1"/>
          </p:nvPr>
        </p:nvSpPr>
        <p:spPr>
          <a:xfrm>
            <a:off x="3314700" y="5198364"/>
            <a:ext cx="1143002" cy="516636"/>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7" name="Divider 9"/>
          <p:cNvSpPr/>
          <p:nvPr userDrawn="1"/>
        </p:nvSpPr>
        <p:spPr>
          <a:xfrm>
            <a:off x="3665654" y="50292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Image 9"/>
          <p:cNvSpPr>
            <a:spLocks noGrp="1"/>
          </p:cNvSpPr>
          <p:nvPr>
            <p:ph type="pic" sz="quarter" idx="139" hasCustomPrompt="1"/>
          </p:nvPr>
        </p:nvSpPr>
        <p:spPr>
          <a:xfrm>
            <a:off x="3429000" y="40005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57" name="Heading 8"/>
          <p:cNvSpPr>
            <a:spLocks noGrp="1"/>
          </p:cNvSpPr>
          <p:nvPr>
            <p:ph type="body" sz="quarter" idx="138" hasCustomPrompt="1"/>
          </p:nvPr>
        </p:nvSpPr>
        <p:spPr>
          <a:xfrm>
            <a:off x="1943100" y="5198364"/>
            <a:ext cx="1143002" cy="516636"/>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6" name="Divider 8"/>
          <p:cNvSpPr/>
          <p:nvPr userDrawn="1"/>
        </p:nvSpPr>
        <p:spPr>
          <a:xfrm>
            <a:off x="2294054" y="50292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Image 8"/>
          <p:cNvSpPr>
            <a:spLocks noGrp="1"/>
          </p:cNvSpPr>
          <p:nvPr>
            <p:ph type="pic" sz="quarter" idx="136" hasCustomPrompt="1"/>
          </p:nvPr>
        </p:nvSpPr>
        <p:spPr>
          <a:xfrm>
            <a:off x="2057400" y="40005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54" name="Heading 7"/>
          <p:cNvSpPr>
            <a:spLocks noGrp="1"/>
          </p:cNvSpPr>
          <p:nvPr>
            <p:ph type="body" sz="quarter" idx="135" hasCustomPrompt="1"/>
          </p:nvPr>
        </p:nvSpPr>
        <p:spPr>
          <a:xfrm>
            <a:off x="571500" y="5198364"/>
            <a:ext cx="1143002" cy="516636"/>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5" name="Divider 7"/>
          <p:cNvSpPr/>
          <p:nvPr userDrawn="1"/>
        </p:nvSpPr>
        <p:spPr>
          <a:xfrm>
            <a:off x="922453" y="5029200"/>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Image 7"/>
          <p:cNvSpPr>
            <a:spLocks noGrp="1"/>
          </p:cNvSpPr>
          <p:nvPr>
            <p:ph type="pic" sz="quarter" idx="133" hasCustomPrompt="1"/>
          </p:nvPr>
        </p:nvSpPr>
        <p:spPr>
          <a:xfrm>
            <a:off x="685799" y="40005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68" name="Heading 6"/>
          <p:cNvSpPr>
            <a:spLocks noGrp="1"/>
          </p:cNvSpPr>
          <p:nvPr>
            <p:ph type="body" sz="quarter" idx="132" hasCustomPrompt="1"/>
          </p:nvPr>
        </p:nvSpPr>
        <p:spPr>
          <a:xfrm>
            <a:off x="7429500" y="3259686"/>
            <a:ext cx="1143000" cy="512214"/>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4" name="Divider 6"/>
          <p:cNvSpPr/>
          <p:nvPr userDrawn="1"/>
        </p:nvSpPr>
        <p:spPr>
          <a:xfrm>
            <a:off x="7780453" y="30906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Image 6"/>
          <p:cNvSpPr>
            <a:spLocks noGrp="1"/>
          </p:cNvSpPr>
          <p:nvPr>
            <p:ph type="pic" sz="quarter" idx="129" hasCustomPrompt="1"/>
          </p:nvPr>
        </p:nvSpPr>
        <p:spPr>
          <a:xfrm>
            <a:off x="7543799" y="2057399"/>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45" name="Heading 5"/>
          <p:cNvSpPr>
            <a:spLocks noGrp="1"/>
          </p:cNvSpPr>
          <p:nvPr>
            <p:ph type="body" sz="quarter" idx="128" hasCustomPrompt="1"/>
          </p:nvPr>
        </p:nvSpPr>
        <p:spPr>
          <a:xfrm>
            <a:off x="6057901" y="3259686"/>
            <a:ext cx="1143000" cy="512214"/>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3" name="Divider 5"/>
          <p:cNvSpPr/>
          <p:nvPr userDrawn="1"/>
        </p:nvSpPr>
        <p:spPr>
          <a:xfrm>
            <a:off x="6408853" y="30906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mage 5"/>
          <p:cNvSpPr>
            <a:spLocks noGrp="1"/>
          </p:cNvSpPr>
          <p:nvPr>
            <p:ph type="pic" sz="quarter" idx="125" hasCustomPrompt="1"/>
          </p:nvPr>
        </p:nvSpPr>
        <p:spPr>
          <a:xfrm>
            <a:off x="6172199" y="2057399"/>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41" name="Heading 4"/>
          <p:cNvSpPr>
            <a:spLocks noGrp="1"/>
          </p:cNvSpPr>
          <p:nvPr>
            <p:ph type="body" sz="quarter" idx="124" hasCustomPrompt="1"/>
          </p:nvPr>
        </p:nvSpPr>
        <p:spPr>
          <a:xfrm>
            <a:off x="4686301" y="3259686"/>
            <a:ext cx="1143000" cy="512214"/>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72" name="Divider 4"/>
          <p:cNvSpPr/>
          <p:nvPr userDrawn="1"/>
        </p:nvSpPr>
        <p:spPr>
          <a:xfrm>
            <a:off x="5037254" y="30906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Image 4"/>
          <p:cNvSpPr>
            <a:spLocks noGrp="1"/>
          </p:cNvSpPr>
          <p:nvPr>
            <p:ph type="pic" sz="quarter" idx="121" hasCustomPrompt="1"/>
          </p:nvPr>
        </p:nvSpPr>
        <p:spPr>
          <a:xfrm>
            <a:off x="4800600" y="2057399"/>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37" name="Heading 3"/>
          <p:cNvSpPr>
            <a:spLocks noGrp="1"/>
          </p:cNvSpPr>
          <p:nvPr>
            <p:ph type="body" sz="quarter" idx="120" hasCustomPrompt="1"/>
          </p:nvPr>
        </p:nvSpPr>
        <p:spPr>
          <a:xfrm>
            <a:off x="3314701" y="3259686"/>
            <a:ext cx="1143000" cy="512214"/>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67" name="Divider 3"/>
          <p:cNvSpPr/>
          <p:nvPr userDrawn="1"/>
        </p:nvSpPr>
        <p:spPr>
          <a:xfrm>
            <a:off x="3665654" y="30906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Image 3"/>
          <p:cNvSpPr>
            <a:spLocks noGrp="1"/>
          </p:cNvSpPr>
          <p:nvPr>
            <p:ph type="pic" sz="quarter" idx="117" hasCustomPrompt="1"/>
          </p:nvPr>
        </p:nvSpPr>
        <p:spPr>
          <a:xfrm>
            <a:off x="3429000" y="2057399"/>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33" name="Heading 2"/>
          <p:cNvSpPr>
            <a:spLocks noGrp="1"/>
          </p:cNvSpPr>
          <p:nvPr>
            <p:ph type="body" sz="quarter" idx="116" hasCustomPrompt="1"/>
          </p:nvPr>
        </p:nvSpPr>
        <p:spPr>
          <a:xfrm>
            <a:off x="1943101" y="3259686"/>
            <a:ext cx="1143000" cy="512214"/>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50" name="Divider 2"/>
          <p:cNvSpPr/>
          <p:nvPr userDrawn="1"/>
        </p:nvSpPr>
        <p:spPr>
          <a:xfrm>
            <a:off x="2294054" y="30906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Image 2"/>
          <p:cNvSpPr>
            <a:spLocks noGrp="1"/>
          </p:cNvSpPr>
          <p:nvPr>
            <p:ph type="pic" sz="quarter" idx="113" hasCustomPrompt="1"/>
          </p:nvPr>
        </p:nvSpPr>
        <p:spPr>
          <a:xfrm>
            <a:off x="2057400" y="2057399"/>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51" name="Heading 1"/>
          <p:cNvSpPr>
            <a:spLocks noGrp="1"/>
          </p:cNvSpPr>
          <p:nvPr>
            <p:ph type="body" sz="quarter" idx="33" hasCustomPrompt="1"/>
          </p:nvPr>
        </p:nvSpPr>
        <p:spPr>
          <a:xfrm>
            <a:off x="571501" y="3259686"/>
            <a:ext cx="1143000" cy="512214"/>
          </a:xfrm>
          <a:prstGeom prst="rect">
            <a:avLst/>
          </a:prstGeom>
        </p:spPr>
        <p:txBody>
          <a:bodyPr lIns="0" tIns="0" rIns="0" bIns="0">
            <a:normAutofit/>
          </a:bodyPr>
          <a:lstStyle>
            <a:lvl1pPr marL="0" indent="0" algn="ctr">
              <a:lnSpc>
                <a:spcPct val="100000"/>
              </a:lnSpc>
              <a:spcBef>
                <a:spcPts val="0"/>
              </a:spcBef>
              <a:buNone/>
              <a:defRPr sz="1400" b="1" cap="all">
                <a:solidFill>
                  <a:schemeClr val="tx2"/>
                </a:solidFill>
              </a:defRPr>
            </a:lvl1pPr>
          </a:lstStyle>
          <a:p>
            <a:pPr lvl="0"/>
            <a:r>
              <a:rPr lang="en-US"/>
              <a:t>Heading</a:t>
            </a:r>
          </a:p>
        </p:txBody>
      </p:sp>
      <p:sp>
        <p:nvSpPr>
          <p:cNvPr id="44" name="Divider 1"/>
          <p:cNvSpPr/>
          <p:nvPr userDrawn="1"/>
        </p:nvSpPr>
        <p:spPr>
          <a:xfrm>
            <a:off x="922453" y="3090672"/>
            <a:ext cx="45720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Image 1"/>
          <p:cNvSpPr>
            <a:spLocks noGrp="1"/>
          </p:cNvSpPr>
          <p:nvPr>
            <p:ph type="pic" sz="quarter" idx="28" hasCustomPrompt="1"/>
          </p:nvPr>
        </p:nvSpPr>
        <p:spPr>
          <a:xfrm>
            <a:off x="685799" y="2057400"/>
            <a:ext cx="914400" cy="914400"/>
          </a:xfrm>
          <a:prstGeom prst="ellipse">
            <a:avLst/>
          </a:prstGeom>
          <a:noFill/>
        </p:spPr>
        <p:txBody>
          <a:bodyPr anchor="ctr">
            <a:normAutofit/>
          </a:bodyPr>
          <a:lstStyle>
            <a:lvl1pPr marL="0" indent="0" algn="ctr">
              <a:lnSpc>
                <a:spcPct val="100000"/>
              </a:lnSpc>
              <a:buNone/>
              <a:defRPr sz="900"/>
            </a:lvl1pPr>
          </a:lstStyle>
          <a:p>
            <a:r>
              <a:rPr lang="en-US"/>
              <a:t>Image</a:t>
            </a:r>
          </a:p>
        </p:txBody>
      </p:sp>
      <p:sp>
        <p:nvSpPr>
          <p:cNvPr id="43"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lvl1pPr>
              <a:defRPr baseline="0"/>
            </a:lvl1pPr>
          </a:lstStyle>
          <a:p>
            <a:r>
              <a:rPr lang="en-US"/>
              <a:t>Slide title</a:t>
            </a:r>
          </a:p>
        </p:txBody>
      </p:sp>
    </p:spTree>
    <p:extLst>
      <p:ext uri="{BB962C8B-B14F-4D97-AF65-F5344CB8AC3E}">
        <p14:creationId xmlns:p14="http://schemas.microsoft.com/office/powerpoint/2010/main" val="1058516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outVertical)">
                                      <p:cBhvr>
                                        <p:cTn id="7" dur="500"/>
                                        <p:tgtEl>
                                          <p:spTgt spid="4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arn(outVertical)">
                                      <p:cBhvr>
                                        <p:cTn id="10" dur="500"/>
                                        <p:tgtEl>
                                          <p:spTgt spid="50"/>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barn(outVertical)">
                                      <p:cBhvr>
                                        <p:cTn id="13" dur="500"/>
                                        <p:tgtEl>
                                          <p:spTgt spid="67"/>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barn(outVertical)">
                                      <p:cBhvr>
                                        <p:cTn id="16" dur="500"/>
                                        <p:tgtEl>
                                          <p:spTgt spid="72"/>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barn(outVertical)">
                                      <p:cBhvr>
                                        <p:cTn id="19" dur="500"/>
                                        <p:tgtEl>
                                          <p:spTgt spid="73"/>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arn(outVertical)">
                                      <p:cBhvr>
                                        <p:cTn id="22" dur="500"/>
                                        <p:tgtEl>
                                          <p:spTgt spid="74"/>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arn(outVertical)">
                                      <p:cBhvr>
                                        <p:cTn id="25" dur="500"/>
                                        <p:tgtEl>
                                          <p:spTgt spid="75"/>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arn(outVertical)">
                                      <p:cBhvr>
                                        <p:cTn id="28" dur="500"/>
                                        <p:tgtEl>
                                          <p:spTgt spid="76"/>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barn(outVertical)">
                                      <p:cBhvr>
                                        <p:cTn id="31" dur="500"/>
                                        <p:tgtEl>
                                          <p:spTgt spid="77"/>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barn(outVertical)">
                                      <p:cBhvr>
                                        <p:cTn id="34" dur="500"/>
                                        <p:tgtEl>
                                          <p:spTgt spid="78"/>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barn(outVertical)">
                                      <p:cBhvr>
                                        <p:cTn id="37" dur="500"/>
                                        <p:tgtEl>
                                          <p:spTgt spid="7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barn(outVertical)">
                                      <p:cBhvr>
                                        <p:cTn id="40" dur="500"/>
                                        <p:tgtEl>
                                          <p:spTgt spid="80"/>
                                        </p:tgtEl>
                                      </p:cBhvr>
                                    </p:animEffect>
                                  </p:childTnLst>
                                </p:cTn>
                              </p:par>
                            </p:childTnLst>
                          </p:cTn>
                        </p:par>
                        <p:par>
                          <p:cTn id="41" fill="hold">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95"/>
                                        </p:tgtEl>
                                        <p:attrNameLst>
                                          <p:attrName>style.visibility</p:attrName>
                                        </p:attrNameLst>
                                      </p:cBhvr>
                                      <p:to>
                                        <p:strVal val="visible"/>
                                      </p:to>
                                    </p:set>
                                    <p:anim calcmode="lin" valueType="num">
                                      <p:cBhvr additive="base">
                                        <p:cTn id="44" dur="500"/>
                                        <p:tgtEl>
                                          <p:spTgt spid="95"/>
                                        </p:tgtEl>
                                        <p:attrNameLst>
                                          <p:attrName>ppt_y</p:attrName>
                                        </p:attrNameLst>
                                      </p:cBhvr>
                                      <p:tavLst>
                                        <p:tav tm="0">
                                          <p:val>
                                            <p:strVal val="#ppt_y+#ppt_h*1.125000"/>
                                          </p:val>
                                        </p:tav>
                                        <p:tav tm="100000">
                                          <p:val>
                                            <p:strVal val="#ppt_y"/>
                                          </p:val>
                                        </p:tav>
                                      </p:tavLst>
                                    </p:anim>
                                    <p:animEffect transition="in" filter="wipe(up)">
                                      <p:cBhvr>
                                        <p:cTn id="45" dur="500"/>
                                        <p:tgtEl>
                                          <p:spTgt spid="95"/>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p:tgtEl>
                                          <p:spTgt spid="30"/>
                                        </p:tgtEl>
                                        <p:attrNameLst>
                                          <p:attrName>ppt_y</p:attrName>
                                        </p:attrNameLst>
                                      </p:cBhvr>
                                      <p:tavLst>
                                        <p:tav tm="0">
                                          <p:val>
                                            <p:strVal val="#ppt_y+#ppt_h*1.125000"/>
                                          </p:val>
                                        </p:tav>
                                        <p:tav tm="100000">
                                          <p:val>
                                            <p:strVal val="#ppt_y"/>
                                          </p:val>
                                        </p:tav>
                                      </p:tavLst>
                                    </p:anim>
                                    <p:animEffect transition="in" filter="wipe(up)">
                                      <p:cBhvr>
                                        <p:cTn id="49" dur="500"/>
                                        <p:tgtEl>
                                          <p:spTgt spid="30"/>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p:tgtEl>
                                          <p:spTgt spid="34"/>
                                        </p:tgtEl>
                                        <p:attrNameLst>
                                          <p:attrName>ppt_y</p:attrName>
                                        </p:attrNameLst>
                                      </p:cBhvr>
                                      <p:tavLst>
                                        <p:tav tm="0">
                                          <p:val>
                                            <p:strVal val="#ppt_y+#ppt_h*1.125000"/>
                                          </p:val>
                                        </p:tav>
                                        <p:tav tm="100000">
                                          <p:val>
                                            <p:strVal val="#ppt_y"/>
                                          </p:val>
                                        </p:tav>
                                      </p:tavLst>
                                    </p:anim>
                                    <p:animEffect transition="in" filter="wipe(up)">
                                      <p:cBhvr>
                                        <p:cTn id="53" dur="500"/>
                                        <p:tgtEl>
                                          <p:spTgt spid="34"/>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p:tgtEl>
                                          <p:spTgt spid="38"/>
                                        </p:tgtEl>
                                        <p:attrNameLst>
                                          <p:attrName>ppt_y</p:attrName>
                                        </p:attrNameLst>
                                      </p:cBhvr>
                                      <p:tavLst>
                                        <p:tav tm="0">
                                          <p:val>
                                            <p:strVal val="#ppt_y+#ppt_h*1.125000"/>
                                          </p:val>
                                        </p:tav>
                                        <p:tav tm="100000">
                                          <p:val>
                                            <p:strVal val="#ppt_y"/>
                                          </p:val>
                                        </p:tav>
                                      </p:tavLst>
                                    </p:anim>
                                    <p:animEffect transition="in" filter="wipe(up)">
                                      <p:cBhvr>
                                        <p:cTn id="57" dur="500"/>
                                        <p:tgtEl>
                                          <p:spTgt spid="38"/>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p:tgtEl>
                                          <p:spTgt spid="42"/>
                                        </p:tgtEl>
                                        <p:attrNameLst>
                                          <p:attrName>ppt_y</p:attrName>
                                        </p:attrNameLst>
                                      </p:cBhvr>
                                      <p:tavLst>
                                        <p:tav tm="0">
                                          <p:val>
                                            <p:strVal val="#ppt_y+#ppt_h*1.125000"/>
                                          </p:val>
                                        </p:tav>
                                        <p:tav tm="100000">
                                          <p:val>
                                            <p:strVal val="#ppt_y"/>
                                          </p:val>
                                        </p:tav>
                                      </p:tavLst>
                                    </p:anim>
                                    <p:animEffect transition="in" filter="wipe(up)">
                                      <p:cBhvr>
                                        <p:cTn id="61" dur="500"/>
                                        <p:tgtEl>
                                          <p:spTgt spid="42"/>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additive="base">
                                        <p:cTn id="64" dur="500"/>
                                        <p:tgtEl>
                                          <p:spTgt spid="47"/>
                                        </p:tgtEl>
                                        <p:attrNameLst>
                                          <p:attrName>ppt_y</p:attrName>
                                        </p:attrNameLst>
                                      </p:cBhvr>
                                      <p:tavLst>
                                        <p:tav tm="0">
                                          <p:val>
                                            <p:strVal val="#ppt_y+#ppt_h*1.125000"/>
                                          </p:val>
                                        </p:tav>
                                        <p:tav tm="100000">
                                          <p:val>
                                            <p:strVal val="#ppt_y"/>
                                          </p:val>
                                        </p:tav>
                                      </p:tavLst>
                                    </p:anim>
                                    <p:animEffect transition="in" filter="wipe(up)">
                                      <p:cBhvr>
                                        <p:cTn id="65" dur="500"/>
                                        <p:tgtEl>
                                          <p:spTgt spid="47"/>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additive="base">
                                        <p:cTn id="68" dur="500"/>
                                        <p:tgtEl>
                                          <p:spTgt spid="52"/>
                                        </p:tgtEl>
                                        <p:attrNameLst>
                                          <p:attrName>ppt_y</p:attrName>
                                        </p:attrNameLst>
                                      </p:cBhvr>
                                      <p:tavLst>
                                        <p:tav tm="0">
                                          <p:val>
                                            <p:strVal val="#ppt_y+#ppt_h*1.125000"/>
                                          </p:val>
                                        </p:tav>
                                        <p:tav tm="100000">
                                          <p:val>
                                            <p:strVal val="#ppt_y"/>
                                          </p:val>
                                        </p:tav>
                                      </p:tavLst>
                                    </p:anim>
                                    <p:animEffect transition="in" filter="wipe(up)">
                                      <p:cBhvr>
                                        <p:cTn id="69" dur="500"/>
                                        <p:tgtEl>
                                          <p:spTgt spid="52"/>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p:tgtEl>
                                          <p:spTgt spid="55"/>
                                        </p:tgtEl>
                                        <p:attrNameLst>
                                          <p:attrName>ppt_y</p:attrName>
                                        </p:attrNameLst>
                                      </p:cBhvr>
                                      <p:tavLst>
                                        <p:tav tm="0">
                                          <p:val>
                                            <p:strVal val="#ppt_y+#ppt_h*1.125000"/>
                                          </p:val>
                                        </p:tav>
                                        <p:tav tm="100000">
                                          <p:val>
                                            <p:strVal val="#ppt_y"/>
                                          </p:val>
                                        </p:tav>
                                      </p:tavLst>
                                    </p:anim>
                                    <p:animEffect transition="in" filter="wipe(up)">
                                      <p:cBhvr>
                                        <p:cTn id="73" dur="500"/>
                                        <p:tgtEl>
                                          <p:spTgt spid="55"/>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 calcmode="lin" valueType="num">
                                      <p:cBhvr additive="base">
                                        <p:cTn id="76" dur="500"/>
                                        <p:tgtEl>
                                          <p:spTgt spid="58"/>
                                        </p:tgtEl>
                                        <p:attrNameLst>
                                          <p:attrName>ppt_y</p:attrName>
                                        </p:attrNameLst>
                                      </p:cBhvr>
                                      <p:tavLst>
                                        <p:tav tm="0">
                                          <p:val>
                                            <p:strVal val="#ppt_y+#ppt_h*1.125000"/>
                                          </p:val>
                                        </p:tav>
                                        <p:tav tm="100000">
                                          <p:val>
                                            <p:strVal val="#ppt_y"/>
                                          </p:val>
                                        </p:tav>
                                      </p:tavLst>
                                    </p:anim>
                                    <p:animEffect transition="in" filter="wipe(up)">
                                      <p:cBhvr>
                                        <p:cTn id="77" dur="500"/>
                                        <p:tgtEl>
                                          <p:spTgt spid="58"/>
                                        </p:tgtEl>
                                      </p:cBhvr>
                                    </p:animEffect>
                                  </p:childTnLst>
                                </p:cTn>
                              </p:par>
                              <p:par>
                                <p:cTn id="78" presetID="12" presetClass="entr" presetSubtype="4"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additive="base">
                                        <p:cTn id="80" dur="500"/>
                                        <p:tgtEl>
                                          <p:spTgt spid="61"/>
                                        </p:tgtEl>
                                        <p:attrNameLst>
                                          <p:attrName>ppt_y</p:attrName>
                                        </p:attrNameLst>
                                      </p:cBhvr>
                                      <p:tavLst>
                                        <p:tav tm="0">
                                          <p:val>
                                            <p:strVal val="#ppt_y+#ppt_h*1.125000"/>
                                          </p:val>
                                        </p:tav>
                                        <p:tav tm="100000">
                                          <p:val>
                                            <p:strVal val="#ppt_y"/>
                                          </p:val>
                                        </p:tav>
                                      </p:tavLst>
                                    </p:anim>
                                    <p:animEffect transition="in" filter="wipe(up)">
                                      <p:cBhvr>
                                        <p:cTn id="81" dur="500"/>
                                        <p:tgtEl>
                                          <p:spTgt spid="61"/>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 calcmode="lin" valueType="num">
                                      <p:cBhvr additive="base">
                                        <p:cTn id="84" dur="500"/>
                                        <p:tgtEl>
                                          <p:spTgt spid="64"/>
                                        </p:tgtEl>
                                        <p:attrNameLst>
                                          <p:attrName>ppt_y</p:attrName>
                                        </p:attrNameLst>
                                      </p:cBhvr>
                                      <p:tavLst>
                                        <p:tav tm="0">
                                          <p:val>
                                            <p:strVal val="#ppt_y+#ppt_h*1.125000"/>
                                          </p:val>
                                        </p:tav>
                                        <p:tav tm="100000">
                                          <p:val>
                                            <p:strVal val="#ppt_y"/>
                                          </p:val>
                                        </p:tav>
                                      </p:tavLst>
                                    </p:anim>
                                    <p:animEffect transition="in" filter="wipe(up)">
                                      <p:cBhvr>
                                        <p:cTn id="85" dur="500"/>
                                        <p:tgtEl>
                                          <p:spTgt spid="64"/>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anim calcmode="lin" valueType="num">
                                      <p:cBhvr additive="base">
                                        <p:cTn id="88" dur="500"/>
                                        <p:tgtEl>
                                          <p:spTgt spid="69"/>
                                        </p:tgtEl>
                                        <p:attrNameLst>
                                          <p:attrName>ppt_y</p:attrName>
                                        </p:attrNameLst>
                                      </p:cBhvr>
                                      <p:tavLst>
                                        <p:tav tm="0">
                                          <p:val>
                                            <p:strVal val="#ppt_y+#ppt_h*1.125000"/>
                                          </p:val>
                                        </p:tav>
                                        <p:tav tm="100000">
                                          <p:val>
                                            <p:strVal val="#ppt_y"/>
                                          </p:val>
                                        </p:tav>
                                      </p:tavLst>
                                    </p:anim>
                                    <p:animEffect transition="in" filter="wipe(up)">
                                      <p:cBhvr>
                                        <p:cTn id="8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9" grpId="0"/>
      <p:bldP spid="79" grpId="0" animBg="1"/>
      <p:bldP spid="64" grpId="0"/>
      <p:bldP spid="78" grpId="0" animBg="1"/>
      <p:bldP spid="61" grpId="0"/>
      <p:bldP spid="77" grpId="0" animBg="1"/>
      <p:bldP spid="58" grpId="0"/>
      <p:bldP spid="76" grpId="0" animBg="1"/>
      <p:bldP spid="55" grpId="0"/>
      <p:bldP spid="75" grpId="0" animBg="1"/>
      <p:bldP spid="52" grpId="0"/>
      <p:bldP spid="74" grpId="0" animBg="1"/>
      <p:bldP spid="47" grpId="0"/>
      <p:bldP spid="73" grpId="0" animBg="1"/>
      <p:bldP spid="42" grpId="0"/>
      <p:bldP spid="72" grpId="0" animBg="1"/>
      <p:bldP spid="38" grpId="0"/>
      <p:bldP spid="67" grpId="0" animBg="1"/>
      <p:bldP spid="34" grpId="0"/>
      <p:bldP spid="50" grpId="0" animBg="1"/>
      <p:bldP spid="30" grpId="0"/>
      <p:bldP spid="44" grpId="0" animBg="1"/>
      <p:bldP spid="95" grpId="0"/>
    </p:bldLst>
  </p:timing>
  <p:extLst>
    <p:ext uri="{DCECCB84-F9BA-43D5-87BE-67443E8EF086}">
      <p15:sldGuideLst xmlns:p15="http://schemas.microsoft.com/office/powerpoint/2012/main">
        <p15:guide id="1" orient="horz" pos="2376" userDrawn="1">
          <p15:clr>
            <a:srgbClr val="FBAE40"/>
          </p15:clr>
        </p15:guide>
        <p15:guide id="2" orient="horz" pos="252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Title, Number O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Wordmark"/>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571500" y="5947449"/>
            <a:ext cx="2302328" cy="449502"/>
          </a:xfrm>
          <a:prstGeom prst="rect">
            <a:avLst/>
          </a:prstGeom>
          <a:noFill/>
          <a:ln>
            <a:noFill/>
          </a:ln>
        </p:spPr>
      </p:pic>
      <p:pic>
        <p:nvPicPr>
          <p:cNvPr id="10" name="MYMS"/>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571500" y="2063814"/>
            <a:ext cx="3886200" cy="2306096"/>
          </a:xfrm>
          <a:prstGeom prst="rect">
            <a:avLst/>
          </a:prstGeom>
          <a:noFill/>
          <a:ln>
            <a:noFill/>
          </a:ln>
        </p:spPr>
      </p:pic>
      <p:pic>
        <p:nvPicPr>
          <p:cNvPr id="9" name="Grounding Bars"/>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1500" y="0"/>
            <a:ext cx="760782" cy="457201"/>
          </a:xfrm>
          <a:prstGeom prst="rect">
            <a:avLst/>
          </a:prstGeom>
          <a:noFill/>
          <a:ln>
            <a:noFill/>
          </a:ln>
        </p:spPr>
      </p:pic>
    </p:spTree>
    <p:extLst>
      <p:ext uri="{BB962C8B-B14F-4D97-AF65-F5344CB8AC3E}">
        <p14:creationId xmlns:p14="http://schemas.microsoft.com/office/powerpoint/2010/main" val="1729335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cNvSpPr>
            <a:spLocks noGrp="1"/>
          </p:cNvSpPr>
          <p:nvPr>
            <p:ph type="sldNum" sz="quarter" idx="12"/>
          </p:nvPr>
        </p:nvSpPr>
        <p:spPr/>
        <p:txBody>
          <a:bodyPr/>
          <a:lstStyle/>
          <a:p>
            <a:fld id="{DCFE8AC6-424E-904F-AE4A-648F5E9D72F5}" type="slidenum">
              <a:rPr lang="en-US" smtClean="0"/>
              <a:t>‹#›</a:t>
            </a:fld>
            <a:endParaRPr lang="en-US"/>
          </a:p>
        </p:txBody>
      </p:sp>
      <p:sp>
        <p:nvSpPr>
          <p:cNvPr id="2" name="Footer"/>
          <p:cNvSpPr>
            <a:spLocks noGrp="1"/>
          </p:cNvSpPr>
          <p:nvPr>
            <p:ph type="ftr" sz="quarter" idx="13"/>
          </p:nvPr>
        </p:nvSpPr>
        <p:spPr/>
        <p:txBody>
          <a:bodyPr/>
          <a:lstStyle/>
          <a:p>
            <a:pPr algn="r"/>
            <a:endParaRPr lang="en-US"/>
          </a:p>
        </p:txBody>
      </p:sp>
    </p:spTree>
    <p:extLst>
      <p:ext uri="{BB962C8B-B14F-4D97-AF65-F5344CB8AC3E}">
        <p14:creationId xmlns:p14="http://schemas.microsoft.com/office/powerpoint/2010/main" val="1423600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End Title, Bear Head Bann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Wordmark"/>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571500" y="5947449"/>
            <a:ext cx="2302328" cy="449502"/>
          </a:xfrm>
          <a:prstGeom prst="rect">
            <a:avLst/>
          </a:prstGeom>
          <a:noFill/>
          <a:ln>
            <a:noFill/>
          </a:ln>
        </p:spPr>
      </p:pic>
      <p:pic>
        <p:nvPicPr>
          <p:cNvPr id="10" name="MYMS"/>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571500" y="2063814"/>
            <a:ext cx="3886200" cy="2306096"/>
          </a:xfrm>
          <a:prstGeom prst="rect">
            <a:avLst/>
          </a:prstGeom>
          <a:noFill/>
          <a:ln>
            <a:noFill/>
          </a:ln>
        </p:spPr>
      </p:pic>
      <p:pic>
        <p:nvPicPr>
          <p:cNvPr id="9" name="Grounding Bars"/>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1500" y="0"/>
            <a:ext cx="760782" cy="4572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Title, Students w/Raised Hand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Grounding Bar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609" y="0"/>
            <a:ext cx="760782" cy="457201"/>
          </a:xfrm>
          <a:prstGeom prst="rect">
            <a:avLst/>
          </a:prstGeom>
          <a:noFill/>
          <a:ln>
            <a:noFill/>
          </a:ln>
        </p:spPr>
      </p:pic>
      <p:pic>
        <p:nvPicPr>
          <p:cNvPr id="6" name="Picture 5"/>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028700" y="952489"/>
            <a:ext cx="7086600" cy="433070"/>
          </a:xfrm>
          <a:prstGeom prst="rect">
            <a:avLst/>
          </a:prstGeom>
        </p:spPr>
      </p:pic>
      <p:pic>
        <p:nvPicPr>
          <p:cNvPr id="7" name="Picture 6"/>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3429000" y="1841617"/>
            <a:ext cx="2286000" cy="4463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bg>
      <p:bgRef idx="1001">
        <a:schemeClr val="bg2"/>
      </p:bgRef>
    </p:bg>
    <p:spTree>
      <p:nvGrpSpPr>
        <p:cNvPr id="1" name=""/>
        <p:cNvGrpSpPr/>
        <p:nvPr/>
      </p:nvGrpSpPr>
      <p:grpSpPr>
        <a:xfrm>
          <a:off x="0" y="0"/>
          <a:ext cx="0" cy="0"/>
          <a:chOff x="0" y="0"/>
          <a:chExt cx="0" cy="0"/>
        </a:xfrm>
      </p:grpSpPr>
      <p:sp>
        <p:nvSpPr>
          <p:cNvPr id="7" name="Diagonal"/>
          <p:cNvSpPr/>
          <p:nvPr userDrawn="1"/>
        </p:nvSpPr>
        <p:spPr>
          <a:xfrm>
            <a:off x="228600" y="228600"/>
            <a:ext cx="8686800" cy="6400800"/>
          </a:xfrm>
          <a:custGeom>
            <a:avLst/>
            <a:gdLst>
              <a:gd name="connsiteX0" fmla="*/ 0 w 8686800"/>
              <a:gd name="connsiteY0" fmla="*/ 0 h 6400800"/>
              <a:gd name="connsiteX1" fmla="*/ 8686800 w 8686800"/>
              <a:gd name="connsiteY1" fmla="*/ 0 h 6400800"/>
              <a:gd name="connsiteX2" fmla="*/ 8686800 w 8686800"/>
              <a:gd name="connsiteY2" fmla="*/ 5029202 h 6400800"/>
              <a:gd name="connsiteX3" fmla="*/ 7315202 w 8686800"/>
              <a:gd name="connsiteY3" fmla="*/ 6400800 h 6400800"/>
              <a:gd name="connsiteX4" fmla="*/ 0 w 8686800"/>
              <a:gd name="connsiteY4" fmla="*/ 6400800 h 640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6400800">
                <a:moveTo>
                  <a:pt x="0" y="0"/>
                </a:moveTo>
                <a:lnTo>
                  <a:pt x="8686800" y="0"/>
                </a:lnTo>
                <a:lnTo>
                  <a:pt x="8686800" y="5029202"/>
                </a:lnTo>
                <a:lnTo>
                  <a:pt x="7315202" y="6400800"/>
                </a:lnTo>
                <a:lnTo>
                  <a:pt x="0" y="64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p:cNvSpPr>
            <a:spLocks noGrp="1"/>
          </p:cNvSpPr>
          <p:nvPr>
            <p:ph type="body" sz="quarter" idx="11" hasCustomPrompt="1"/>
          </p:nvPr>
        </p:nvSpPr>
        <p:spPr>
          <a:xfrm>
            <a:off x="571500" y="4572001"/>
            <a:ext cx="7315200" cy="1143001"/>
          </a:xfrm>
          <a:prstGeom prst="rect">
            <a:avLst/>
          </a:prstGeom>
        </p:spPr>
        <p:txBody>
          <a:bodyPr lIns="0" tIns="0" rIns="0" bIns="0">
            <a:normAutofit/>
          </a:bodyPr>
          <a:lstStyle>
            <a:lvl1pPr marL="0" indent="0" algn="l">
              <a:buNone/>
              <a:defRPr sz="2800" b="1" cap="all" baseline="0">
                <a:solidFill>
                  <a:schemeClr val="accent2"/>
                </a:solidFill>
              </a:defRPr>
            </a:lvl1pPr>
          </a:lstStyle>
          <a:p>
            <a:pPr lvl="0"/>
            <a:r>
              <a:rPr lang="en-US"/>
              <a:t>Section subtitle</a:t>
            </a:r>
          </a:p>
        </p:txBody>
      </p:sp>
      <p:sp>
        <p:nvSpPr>
          <p:cNvPr id="5" name="Divider"/>
          <p:cNvSpPr/>
          <p:nvPr userDrawn="1"/>
        </p:nvSpPr>
        <p:spPr>
          <a:xfrm>
            <a:off x="571499" y="4230044"/>
            <a:ext cx="685800" cy="118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title" hasCustomPrompt="1"/>
          </p:nvPr>
        </p:nvSpPr>
        <p:spPr>
          <a:xfrm>
            <a:off x="571500" y="685801"/>
            <a:ext cx="8001000" cy="3314700"/>
          </a:xfrm>
        </p:spPr>
        <p:txBody>
          <a:bodyPr lIns="0" tIns="0" rIns="0" bIns="0" anchor="b">
            <a:normAutofit/>
          </a:bodyPr>
          <a:lstStyle>
            <a:lvl1pPr>
              <a:lnSpc>
                <a:spcPct val="90000"/>
              </a:lnSpc>
              <a:defRPr sz="4800" baseline="0"/>
            </a:lvl1pPr>
          </a:lstStyle>
          <a:p>
            <a:r>
              <a:rPr lang="en-US"/>
              <a:t>Section title</a:t>
            </a:r>
          </a:p>
        </p:txBody>
      </p:sp>
      <p:pic>
        <p:nvPicPr>
          <p:cNvPr id="8" name="Grounding Bar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 y="-1"/>
            <a:ext cx="760782" cy="457201"/>
          </a:xfrm>
          <a:prstGeom prst="rect">
            <a:avLst/>
          </a:prstGeom>
          <a:noFill/>
          <a:ln>
            <a:noFill/>
          </a:ln>
        </p:spPr>
      </p:pic>
      <p:pic>
        <p:nvPicPr>
          <p:cNvPr id="10" name="Wordmark">
            <a:extLst>
              <a:ext uri="{FF2B5EF4-FFF2-40B4-BE49-F238E27FC236}">
                <a16:creationId xmlns:a16="http://schemas.microsoft.com/office/drawing/2014/main" id="{67A09595-3500-E24F-B643-DDD2CD13FCF2}"/>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571500" y="6065328"/>
            <a:ext cx="1707867" cy="333440"/>
          </a:xfrm>
          <a:prstGeom prst="rect">
            <a:avLst/>
          </a:prstGeom>
          <a:noFill/>
          <a:ln>
            <a:noFill/>
          </a:ln>
        </p:spPr>
      </p:pic>
    </p:spTree>
    <p:extLst>
      <p:ext uri="{BB962C8B-B14F-4D97-AF65-F5344CB8AC3E}">
        <p14:creationId xmlns:p14="http://schemas.microsoft.com/office/powerpoint/2010/main" val="11309911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520" userDrawn="1">
          <p15:clr>
            <a:srgbClr val="FBAE40"/>
          </p15:clr>
        </p15:guide>
        <p15:guide id="2" orient="horz" pos="2880" userDrawn="1">
          <p15:clr>
            <a:srgbClr val="FBAE40"/>
          </p15:clr>
        </p15:guide>
        <p15:guide id="3" pos="144" userDrawn="1">
          <p15:clr>
            <a:srgbClr val="FBAE40"/>
          </p15:clr>
        </p15:guide>
        <p15:guide id="4" pos="561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Image">
    <p:bg>
      <p:bgRef idx="1001">
        <a:schemeClr val="bg2"/>
      </p:bgRef>
    </p:bg>
    <p:spTree>
      <p:nvGrpSpPr>
        <p:cNvPr id="1" name=""/>
        <p:cNvGrpSpPr/>
        <p:nvPr/>
      </p:nvGrpSpPr>
      <p:grpSpPr>
        <a:xfrm>
          <a:off x="0" y="0"/>
          <a:ext cx="0" cy="0"/>
          <a:chOff x="0" y="0"/>
          <a:chExt cx="0" cy="0"/>
        </a:xfrm>
      </p:grpSpPr>
      <p:sp>
        <p:nvSpPr>
          <p:cNvPr id="10" name="Diagonal"/>
          <p:cNvSpPr/>
          <p:nvPr userDrawn="1"/>
        </p:nvSpPr>
        <p:spPr>
          <a:xfrm>
            <a:off x="228600" y="228600"/>
            <a:ext cx="8686800" cy="6400800"/>
          </a:xfrm>
          <a:custGeom>
            <a:avLst/>
            <a:gdLst>
              <a:gd name="connsiteX0" fmla="*/ 0 w 8686800"/>
              <a:gd name="connsiteY0" fmla="*/ 0 h 6400800"/>
              <a:gd name="connsiteX1" fmla="*/ 8686800 w 8686800"/>
              <a:gd name="connsiteY1" fmla="*/ 0 h 6400800"/>
              <a:gd name="connsiteX2" fmla="*/ 8686800 w 8686800"/>
              <a:gd name="connsiteY2" fmla="*/ 5029202 h 6400800"/>
              <a:gd name="connsiteX3" fmla="*/ 7315202 w 8686800"/>
              <a:gd name="connsiteY3" fmla="*/ 6400800 h 6400800"/>
              <a:gd name="connsiteX4" fmla="*/ 0 w 8686800"/>
              <a:gd name="connsiteY4" fmla="*/ 6400800 h 640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6400800">
                <a:moveTo>
                  <a:pt x="0" y="0"/>
                </a:moveTo>
                <a:lnTo>
                  <a:pt x="8686800" y="0"/>
                </a:lnTo>
                <a:lnTo>
                  <a:pt x="8686800" y="5029202"/>
                </a:lnTo>
                <a:lnTo>
                  <a:pt x="7315202" y="6400800"/>
                </a:lnTo>
                <a:lnTo>
                  <a:pt x="0" y="64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mage"/>
          <p:cNvSpPr>
            <a:spLocks noGrp="1" noChangeAspect="1"/>
          </p:cNvSpPr>
          <p:nvPr>
            <p:ph type="pic" sz="quarter" idx="28" hasCustomPrompt="1"/>
          </p:nvPr>
        </p:nvSpPr>
        <p:spPr>
          <a:xfrm>
            <a:off x="5372099" y="685800"/>
            <a:ext cx="3200401" cy="5029200"/>
          </a:xfrm>
          <a:custGeom>
            <a:avLst/>
            <a:gdLst>
              <a:gd name="connsiteX0" fmla="*/ 0 w 3200401"/>
              <a:gd name="connsiteY0" fmla="*/ 0 h 5029200"/>
              <a:gd name="connsiteX1" fmla="*/ 3200401 w 3200401"/>
              <a:gd name="connsiteY1" fmla="*/ 0 h 5029200"/>
              <a:gd name="connsiteX2" fmla="*/ 3200401 w 3200401"/>
              <a:gd name="connsiteY2" fmla="*/ 4449261 h 5029200"/>
              <a:gd name="connsiteX3" fmla="*/ 2620462 w 3200401"/>
              <a:gd name="connsiteY3" fmla="*/ 5029200 h 5029200"/>
              <a:gd name="connsiteX4" fmla="*/ 0 w 3200401"/>
              <a:gd name="connsiteY4" fmla="*/ 5029200 h 502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1" h="5029200">
                <a:moveTo>
                  <a:pt x="0" y="0"/>
                </a:moveTo>
                <a:lnTo>
                  <a:pt x="3200401" y="0"/>
                </a:lnTo>
                <a:lnTo>
                  <a:pt x="3200401" y="4449261"/>
                </a:lnTo>
                <a:lnTo>
                  <a:pt x="2620462" y="5029200"/>
                </a:lnTo>
                <a:lnTo>
                  <a:pt x="0" y="5029200"/>
                </a:lnTo>
                <a:close/>
              </a:path>
            </a:pathLst>
          </a:custGeom>
          <a:noFill/>
          <a:ln w="127000" cmpd="sng">
            <a:noFill/>
            <a:miter lim="800000"/>
          </a:ln>
        </p:spPr>
        <p:txBody>
          <a:bodyPr vert="horz" wrap="square" anchor="ctr">
            <a:noAutofit/>
          </a:bodyPr>
          <a:lstStyle>
            <a:lvl1pPr marL="0" indent="0" algn="ctr">
              <a:buNone/>
              <a:defRPr sz="1800"/>
            </a:lvl1pPr>
          </a:lstStyle>
          <a:p>
            <a:r>
              <a:rPr lang="en-US"/>
              <a:t>Image</a:t>
            </a:r>
          </a:p>
        </p:txBody>
      </p:sp>
      <p:sp>
        <p:nvSpPr>
          <p:cNvPr id="11" name="Subtitle"/>
          <p:cNvSpPr>
            <a:spLocks noGrp="1"/>
          </p:cNvSpPr>
          <p:nvPr>
            <p:ph type="body" sz="quarter" idx="11" hasCustomPrompt="1"/>
          </p:nvPr>
        </p:nvSpPr>
        <p:spPr>
          <a:xfrm>
            <a:off x="571500" y="4572000"/>
            <a:ext cx="4572000" cy="1143000"/>
          </a:xfrm>
          <a:prstGeom prst="rect">
            <a:avLst/>
          </a:prstGeom>
        </p:spPr>
        <p:txBody>
          <a:bodyPr lIns="0" tIns="0" rIns="0" bIns="0">
            <a:normAutofit/>
          </a:bodyPr>
          <a:lstStyle>
            <a:lvl1pPr marL="0" indent="0" algn="l">
              <a:buNone/>
              <a:defRPr sz="2800" b="1" cap="all" baseline="0">
                <a:solidFill>
                  <a:schemeClr val="accent2"/>
                </a:solidFill>
                <a:latin typeface="+mn-lt"/>
              </a:defRPr>
            </a:lvl1pPr>
          </a:lstStyle>
          <a:p>
            <a:pPr lvl="0"/>
            <a:r>
              <a:rPr lang="en-US"/>
              <a:t>Section subtitle</a:t>
            </a:r>
          </a:p>
        </p:txBody>
      </p:sp>
      <p:sp>
        <p:nvSpPr>
          <p:cNvPr id="9" name="Divider"/>
          <p:cNvSpPr/>
          <p:nvPr userDrawn="1"/>
        </p:nvSpPr>
        <p:spPr>
          <a:xfrm>
            <a:off x="571500" y="4230044"/>
            <a:ext cx="685800" cy="118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title" hasCustomPrompt="1"/>
          </p:nvPr>
        </p:nvSpPr>
        <p:spPr>
          <a:xfrm>
            <a:off x="571500" y="685800"/>
            <a:ext cx="4572000" cy="3314700"/>
          </a:xfrm>
        </p:spPr>
        <p:txBody>
          <a:bodyPr lIns="0" tIns="0" rIns="0" bIns="0" anchor="b">
            <a:normAutofit/>
          </a:bodyPr>
          <a:lstStyle>
            <a:lvl1pPr>
              <a:lnSpc>
                <a:spcPct val="90000"/>
              </a:lnSpc>
              <a:defRPr sz="4800" baseline="0"/>
            </a:lvl1pPr>
          </a:lstStyle>
          <a:p>
            <a:r>
              <a:rPr lang="en-US"/>
              <a:t>Section title</a:t>
            </a:r>
          </a:p>
        </p:txBody>
      </p:sp>
      <p:pic>
        <p:nvPicPr>
          <p:cNvPr id="12" name="Grounding Bar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 y="-1"/>
            <a:ext cx="760782" cy="457201"/>
          </a:xfrm>
          <a:prstGeom prst="rect">
            <a:avLst/>
          </a:prstGeom>
          <a:noFill/>
          <a:ln>
            <a:noFill/>
          </a:ln>
        </p:spPr>
      </p:pic>
      <p:pic>
        <p:nvPicPr>
          <p:cNvPr id="13" name="Wordmark">
            <a:extLst>
              <a:ext uri="{FF2B5EF4-FFF2-40B4-BE49-F238E27FC236}">
                <a16:creationId xmlns:a16="http://schemas.microsoft.com/office/drawing/2014/main" id="{AA22BF29-866A-9045-BEFE-CF83DA73AEEE}"/>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571500" y="6065328"/>
            <a:ext cx="1707867" cy="333440"/>
          </a:xfrm>
          <a:prstGeom prst="rect">
            <a:avLst/>
          </a:prstGeom>
          <a:noFill/>
          <a:ln>
            <a:noFill/>
          </a:ln>
        </p:spPr>
      </p:pic>
    </p:spTree>
    <p:extLst>
      <p:ext uri="{BB962C8B-B14F-4D97-AF65-F5344CB8AC3E}">
        <p14:creationId xmlns:p14="http://schemas.microsoft.com/office/powerpoint/2010/main" val="1831922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animBg="1"/>
    </p:bldLst>
  </p:timing>
  <p:extLst>
    <p:ext uri="{DCECCB84-F9BA-43D5-87BE-67443E8EF086}">
      <p15:sldGuideLst xmlns:p15="http://schemas.microsoft.com/office/powerpoint/2012/main">
        <p15:guide id="1" orient="horz" pos="2520" userDrawn="1">
          <p15:clr>
            <a:srgbClr val="FBAE40"/>
          </p15:clr>
        </p15:guide>
        <p15:guide id="2" orient="horz" pos="2880" userDrawn="1">
          <p15:clr>
            <a:srgbClr val="FBAE40"/>
          </p15:clr>
        </p15:guide>
        <p15:guide id="3" pos="144" userDrawn="1">
          <p15:clr>
            <a:srgbClr val="FBAE40"/>
          </p15:clr>
        </p15:guide>
        <p15:guide id="4" pos="561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Blocks">
    <p:spTree>
      <p:nvGrpSpPr>
        <p:cNvPr id="1" name=""/>
        <p:cNvGrpSpPr/>
        <p:nvPr/>
      </p:nvGrpSpPr>
      <p:grpSpPr>
        <a:xfrm>
          <a:off x="0" y="0"/>
          <a:ext cx="0" cy="0"/>
          <a:chOff x="0" y="0"/>
          <a:chExt cx="0" cy="0"/>
        </a:xfrm>
      </p:grpSpPr>
      <p:sp>
        <p:nvSpPr>
          <p:cNvPr id="7" name="Slide Number"/>
          <p:cNvSpPr>
            <a:spLocks noGrp="1"/>
          </p:cNvSpPr>
          <p:nvPr>
            <p:ph type="sldNum" sz="quarter" idx="12"/>
          </p:nvPr>
        </p:nvSpPr>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p:txBody>
          <a:bodyPr/>
          <a:lstStyle/>
          <a:p>
            <a:pPr algn="r"/>
            <a:endParaRPr lang="en-US"/>
          </a:p>
        </p:txBody>
      </p:sp>
      <p:sp>
        <p:nvSpPr>
          <p:cNvPr id="4" name="Content 2"/>
          <p:cNvSpPr>
            <a:spLocks noGrp="1"/>
          </p:cNvSpPr>
          <p:nvPr>
            <p:ph sz="half" idx="2" hasCustomPrompt="1"/>
          </p:nvPr>
        </p:nvSpPr>
        <p:spPr>
          <a:xfrm>
            <a:off x="4686299" y="2057400"/>
            <a:ext cx="38862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3" name="Content 1"/>
          <p:cNvSpPr>
            <a:spLocks noGrp="1"/>
          </p:cNvSpPr>
          <p:nvPr>
            <p:ph sz="half" idx="1" hasCustomPrompt="1"/>
          </p:nvPr>
        </p:nvSpPr>
        <p:spPr>
          <a:xfrm>
            <a:off x="571499" y="2057400"/>
            <a:ext cx="38862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2147170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7" name="Slide Number"/>
          <p:cNvSpPr>
            <a:spLocks noGrp="1"/>
          </p:cNvSpPr>
          <p:nvPr>
            <p:ph type="sldNum" sz="quarter" idx="12"/>
          </p:nvPr>
        </p:nvSpPr>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p:txBody>
          <a:bodyPr/>
          <a:lstStyle/>
          <a:p>
            <a:pPr algn="r"/>
            <a:endParaRPr lang="en-US"/>
          </a:p>
        </p:txBody>
      </p:sp>
      <p:pic>
        <p:nvPicPr>
          <p:cNvPr id="4" name="Spirit Burst"/>
          <p:cNvPicPr>
            <a:picLocks noChangeAspect="1"/>
          </p:cNvPicPr>
          <p:nvPr userDrawn="1"/>
        </p:nvPicPr>
        <p:blipFill rotWithShape="1">
          <a:blip r:embed="rId2">
            <a:extLst>
              <a:ext uri="{28A0092B-C50C-407E-A947-70E740481C1C}">
                <a14:useLocalDpi xmlns:a14="http://schemas.microsoft.com/office/drawing/2010/main" val="0"/>
              </a:ext>
            </a:extLst>
          </a:blip>
          <a:srcRect l="28" t="28" r="50028" b="50028"/>
          <a:stretch/>
        </p:blipFill>
        <p:spPr>
          <a:xfrm>
            <a:off x="7313676" y="4463034"/>
            <a:ext cx="1370056" cy="1370056"/>
          </a:xfrm>
          <a:prstGeom prst="rect">
            <a:avLst/>
          </a:prstGeom>
          <a:noFill/>
          <a:ln>
            <a:noFill/>
          </a:ln>
        </p:spPr>
      </p:pic>
      <p:sp>
        <p:nvSpPr>
          <p:cNvPr id="10" name="Image"/>
          <p:cNvSpPr>
            <a:spLocks noGrp="1"/>
          </p:cNvSpPr>
          <p:nvPr>
            <p:ph type="pic" sz="quarter" idx="16" hasCustomPrompt="1"/>
          </p:nvPr>
        </p:nvSpPr>
        <p:spPr>
          <a:xfrm>
            <a:off x="6057899" y="2057400"/>
            <a:ext cx="2514601" cy="3657600"/>
          </a:xfrm>
          <a:custGeom>
            <a:avLst/>
            <a:gdLst>
              <a:gd name="connsiteX0" fmla="*/ 457200 w 2514601"/>
              <a:gd name="connsiteY0" fmla="*/ 0 h 3657600"/>
              <a:gd name="connsiteX1" fmla="*/ 2514601 w 2514601"/>
              <a:gd name="connsiteY1" fmla="*/ 0 h 3657600"/>
              <a:gd name="connsiteX2" fmla="*/ 2514601 w 2514601"/>
              <a:gd name="connsiteY2" fmla="*/ 3657600 h 3657600"/>
              <a:gd name="connsiteX3" fmla="*/ 0 w 2514601"/>
              <a:gd name="connsiteY3" fmla="*/ 3657600 h 3657600"/>
              <a:gd name="connsiteX4" fmla="*/ 0 w 2514601"/>
              <a:gd name="connsiteY4" fmla="*/ 45720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1" h="3657600">
                <a:moveTo>
                  <a:pt x="457200" y="0"/>
                </a:moveTo>
                <a:lnTo>
                  <a:pt x="2514601" y="0"/>
                </a:lnTo>
                <a:lnTo>
                  <a:pt x="2514601" y="3657600"/>
                </a:lnTo>
                <a:lnTo>
                  <a:pt x="0" y="3657600"/>
                </a:lnTo>
                <a:lnTo>
                  <a:pt x="0" y="457200"/>
                </a:lnTo>
                <a:close/>
              </a:path>
            </a:pathLst>
          </a:custGeom>
          <a:noFill/>
        </p:spPr>
        <p:txBody>
          <a:bodyPr wrap="square" anchor="ctr">
            <a:noAutofit/>
          </a:bodyPr>
          <a:lstStyle>
            <a:lvl1pPr marL="0" indent="0" algn="ctr">
              <a:buNone/>
              <a:defRPr sz="1800"/>
            </a:lvl1pPr>
          </a:lstStyle>
          <a:p>
            <a:r>
              <a:rPr lang="en-US"/>
              <a:t>Image</a:t>
            </a:r>
          </a:p>
        </p:txBody>
      </p:sp>
      <p:sp>
        <p:nvSpPr>
          <p:cNvPr id="3" name="Content"/>
          <p:cNvSpPr>
            <a:spLocks noGrp="1"/>
          </p:cNvSpPr>
          <p:nvPr>
            <p:ph sz="half" idx="1" hasCustomPrompt="1"/>
          </p:nvPr>
        </p:nvSpPr>
        <p:spPr>
          <a:xfrm>
            <a:off x="571499" y="2057400"/>
            <a:ext cx="52578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Subtitle"/>
          <p:cNvSpPr>
            <a:spLocks noGrp="1"/>
          </p:cNvSpPr>
          <p:nvPr>
            <p:ph type="body" sz="quarter" idx="14" hasCustomPrompt="1"/>
          </p:nvPr>
        </p:nvSpPr>
        <p:spPr>
          <a:xfrm>
            <a:off x="571499" y="1485901"/>
            <a:ext cx="80010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1191120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idebar Image">
    <p:spTree>
      <p:nvGrpSpPr>
        <p:cNvPr id="1" name=""/>
        <p:cNvGrpSpPr/>
        <p:nvPr/>
      </p:nvGrpSpPr>
      <p:grpSpPr>
        <a:xfrm>
          <a:off x="0" y="0"/>
          <a:ext cx="0" cy="0"/>
          <a:chOff x="0" y="0"/>
          <a:chExt cx="0" cy="0"/>
        </a:xfrm>
      </p:grpSpPr>
      <p:sp>
        <p:nvSpPr>
          <p:cNvPr id="7" name="Slide Number"/>
          <p:cNvSpPr>
            <a:spLocks noGrp="1"/>
          </p:cNvSpPr>
          <p:nvPr>
            <p:ph type="sldNum" sz="quarter" idx="12"/>
          </p:nvPr>
        </p:nvSpPr>
        <p:spPr>
          <a:xfrm>
            <a:off x="6743701" y="6062473"/>
            <a:ext cx="457199" cy="338328"/>
          </a:xfrm>
        </p:spPr>
        <p:txBody>
          <a:bodyPr/>
          <a:lstStyle/>
          <a:p>
            <a:fld id="{DCFE8AC6-424E-904F-AE4A-648F5E9D72F5}" type="slidenum">
              <a:rPr lang="en-US" smtClean="0"/>
              <a:t>‹#›</a:t>
            </a:fld>
            <a:endParaRPr lang="en-US"/>
          </a:p>
        </p:txBody>
      </p:sp>
      <p:sp>
        <p:nvSpPr>
          <p:cNvPr id="5" name="Footer"/>
          <p:cNvSpPr>
            <a:spLocks noGrp="1"/>
          </p:cNvSpPr>
          <p:nvPr>
            <p:ph type="ftr" sz="quarter" idx="15"/>
          </p:nvPr>
        </p:nvSpPr>
        <p:spPr>
          <a:xfrm>
            <a:off x="4686300" y="6062473"/>
            <a:ext cx="2057401" cy="338328"/>
          </a:xfrm>
        </p:spPr>
        <p:txBody>
          <a:bodyPr/>
          <a:lstStyle/>
          <a:p>
            <a:pPr algn="r"/>
            <a:endParaRPr lang="en-US"/>
          </a:p>
        </p:txBody>
      </p:sp>
      <p:sp>
        <p:nvSpPr>
          <p:cNvPr id="10" name="Image"/>
          <p:cNvSpPr>
            <a:spLocks noGrp="1"/>
          </p:cNvSpPr>
          <p:nvPr>
            <p:ph type="pic" sz="quarter" idx="16" hasCustomPrompt="1"/>
          </p:nvPr>
        </p:nvSpPr>
        <p:spPr>
          <a:xfrm>
            <a:off x="7429500" y="0"/>
            <a:ext cx="1714500" cy="6858000"/>
          </a:xfrm>
          <a:custGeom>
            <a:avLst/>
            <a:gdLst>
              <a:gd name="connsiteX0" fmla="*/ 457200 w 1714500"/>
              <a:gd name="connsiteY0" fmla="*/ 0 h 6858000"/>
              <a:gd name="connsiteX1" fmla="*/ 1714500 w 1714500"/>
              <a:gd name="connsiteY1" fmla="*/ 0 h 6858000"/>
              <a:gd name="connsiteX2" fmla="*/ 1714500 w 1714500"/>
              <a:gd name="connsiteY2" fmla="*/ 6858000 h 6858000"/>
              <a:gd name="connsiteX3" fmla="*/ 0 w 1714500"/>
              <a:gd name="connsiteY3" fmla="*/ 6858000 h 6858000"/>
              <a:gd name="connsiteX4" fmla="*/ 0 w 1714500"/>
              <a:gd name="connsiteY4" fmla="*/ 4572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6858000">
                <a:moveTo>
                  <a:pt x="457200" y="0"/>
                </a:moveTo>
                <a:lnTo>
                  <a:pt x="1714500" y="0"/>
                </a:lnTo>
                <a:lnTo>
                  <a:pt x="1714500" y="6858000"/>
                </a:lnTo>
                <a:lnTo>
                  <a:pt x="0" y="6858000"/>
                </a:lnTo>
                <a:lnTo>
                  <a:pt x="0" y="457200"/>
                </a:lnTo>
                <a:close/>
              </a:path>
            </a:pathLst>
          </a:custGeom>
          <a:noFill/>
        </p:spPr>
        <p:txBody>
          <a:bodyPr wrap="square" anchor="ctr">
            <a:noAutofit/>
          </a:bodyPr>
          <a:lstStyle>
            <a:lvl1pPr marL="0" indent="0" algn="ctr">
              <a:buNone/>
              <a:defRPr sz="1800"/>
            </a:lvl1pPr>
          </a:lstStyle>
          <a:p>
            <a:r>
              <a:rPr lang="en-US"/>
              <a:t>Image</a:t>
            </a:r>
          </a:p>
        </p:txBody>
      </p:sp>
      <p:sp>
        <p:nvSpPr>
          <p:cNvPr id="3" name="Content"/>
          <p:cNvSpPr>
            <a:spLocks noGrp="1"/>
          </p:cNvSpPr>
          <p:nvPr>
            <p:ph sz="half" idx="1" hasCustomPrompt="1"/>
          </p:nvPr>
        </p:nvSpPr>
        <p:spPr>
          <a:xfrm>
            <a:off x="571499" y="2057400"/>
            <a:ext cx="6629401" cy="3657600"/>
          </a:xfrm>
          <a:prstGeom prst="rect">
            <a:avLst/>
          </a:prstGeom>
        </p:spPr>
        <p:txBody>
          <a:bodyPr lIns="0" tIns="0" rIns="0" bIns="0"/>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Subtitle"/>
          <p:cNvSpPr>
            <a:spLocks noGrp="1"/>
          </p:cNvSpPr>
          <p:nvPr>
            <p:ph type="body" sz="quarter" idx="14" hasCustomPrompt="1"/>
          </p:nvPr>
        </p:nvSpPr>
        <p:spPr>
          <a:xfrm>
            <a:off x="571499" y="1485901"/>
            <a:ext cx="6629401" cy="342899"/>
          </a:xfrm>
          <a:prstGeom prst="rect">
            <a:avLst/>
          </a:prstGeom>
        </p:spPr>
        <p:txBody>
          <a:bodyPr lIns="0">
            <a:normAutofit/>
          </a:bodyPr>
          <a:lstStyle>
            <a:lvl1pPr marL="0" indent="0">
              <a:lnSpc>
                <a:spcPct val="100000"/>
              </a:lnSpc>
              <a:spcAft>
                <a:spcPts val="0"/>
              </a:spcAft>
              <a:buNone/>
              <a:defRPr sz="2000" b="1" cap="all">
                <a:solidFill>
                  <a:schemeClr val="accent2"/>
                </a:solidFill>
                <a:latin typeface="+mn-lt"/>
                <a:ea typeface="Impact" charset="0"/>
                <a:cs typeface="Impact" charset="0"/>
              </a:defRPr>
            </a:lvl1pPr>
          </a:lstStyle>
          <a:p>
            <a:pPr lvl="0"/>
            <a:r>
              <a:rPr lang="en-US"/>
              <a:t>Slide subtitle</a:t>
            </a:r>
          </a:p>
        </p:txBody>
      </p:sp>
      <p:sp>
        <p:nvSpPr>
          <p:cNvPr id="2" name="Title"/>
          <p:cNvSpPr>
            <a:spLocks noGrp="1"/>
          </p:cNvSpPr>
          <p:nvPr>
            <p:ph type="title" hasCustomPrompt="1"/>
          </p:nvPr>
        </p:nvSpPr>
        <p:spPr>
          <a:xfrm>
            <a:off x="571499" y="685801"/>
            <a:ext cx="6629401" cy="685799"/>
          </a:xfrm>
        </p:spPr>
        <p:txBody>
          <a:bodyPr/>
          <a:lstStyle/>
          <a:p>
            <a:r>
              <a:rPr lang="en-US"/>
              <a:t>Slide title</a:t>
            </a:r>
          </a:p>
        </p:txBody>
      </p:sp>
    </p:spTree>
    <p:extLst>
      <p:ext uri="{BB962C8B-B14F-4D97-AF65-F5344CB8AC3E}">
        <p14:creationId xmlns:p14="http://schemas.microsoft.com/office/powerpoint/2010/main" val="396789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cNvSpPr>
            <a:spLocks noGrp="1"/>
          </p:cNvSpPr>
          <p:nvPr>
            <p:ph type="sldNum" sz="quarter" idx="4"/>
          </p:nvPr>
        </p:nvSpPr>
        <p:spPr>
          <a:xfrm>
            <a:off x="8115300" y="6062473"/>
            <a:ext cx="457200" cy="338328"/>
          </a:xfrm>
          <a:prstGeom prst="rect">
            <a:avLst/>
          </a:prstGeom>
        </p:spPr>
        <p:txBody>
          <a:bodyPr vert="horz" lIns="0" tIns="0" rIns="0" bIns="0" rtlCol="0" anchor="ctr"/>
          <a:lstStyle>
            <a:lvl1pPr algn="r">
              <a:defRPr sz="1200">
                <a:solidFill>
                  <a:schemeClr val="tx2"/>
                </a:solidFill>
              </a:defRPr>
            </a:lvl1pPr>
          </a:lstStyle>
          <a:p>
            <a:fld id="{DCFE8AC6-424E-904F-AE4A-648F5E9D72F5}" type="slidenum">
              <a:rPr lang="en-US" smtClean="0"/>
              <a:pPr/>
              <a:t>‹#›</a:t>
            </a:fld>
            <a:endParaRPr lang="en-US"/>
          </a:p>
        </p:txBody>
      </p:sp>
      <p:sp>
        <p:nvSpPr>
          <p:cNvPr id="11" name="Footer"/>
          <p:cNvSpPr>
            <a:spLocks noGrp="1"/>
          </p:cNvSpPr>
          <p:nvPr>
            <p:ph type="ftr" sz="quarter" idx="3"/>
          </p:nvPr>
        </p:nvSpPr>
        <p:spPr>
          <a:xfrm>
            <a:off x="4686300" y="6062473"/>
            <a:ext cx="3429000" cy="338328"/>
          </a:xfrm>
          <a:prstGeom prst="rect">
            <a:avLst/>
          </a:prstGeom>
        </p:spPr>
        <p:txBody>
          <a:bodyPr lIns="0" tIns="0" rIns="0" bIns="0" anchor="ctr"/>
          <a:lstStyle>
            <a:lvl1pPr algn="r">
              <a:defRPr sz="1200" b="1">
                <a:solidFill>
                  <a:srgbClr val="425563"/>
                </a:solidFill>
              </a:defRPr>
            </a:lvl1pPr>
          </a:lstStyle>
          <a:p>
            <a:endParaRPr lang="en-US"/>
          </a:p>
        </p:txBody>
      </p:sp>
      <p:pic>
        <p:nvPicPr>
          <p:cNvPr id="13" name="Wordmark"/>
          <p:cNvPicPr>
            <a:picLocks noChangeAspect="1"/>
          </p:cNvPicPr>
          <p:nvPr userDrawn="1"/>
        </p:nvPicPr>
        <p:blipFill>
          <a:blip r:embed="rId43">
            <a:extLst>
              <a:ext uri="{96DAC541-7B7A-43D3-8B79-37D633B846F1}">
                <asvg:svgBlip xmlns:asvg="http://schemas.microsoft.com/office/drawing/2016/SVG/main" r:embed="rId44"/>
              </a:ext>
            </a:extLst>
          </a:blip>
          <a:srcRect/>
          <a:stretch/>
        </p:blipFill>
        <p:spPr>
          <a:xfrm>
            <a:off x="571500" y="6065328"/>
            <a:ext cx="1707867" cy="333440"/>
          </a:xfrm>
          <a:prstGeom prst="rect">
            <a:avLst/>
          </a:prstGeom>
          <a:noFill/>
          <a:ln>
            <a:noFill/>
          </a:ln>
        </p:spPr>
      </p:pic>
      <p:sp>
        <p:nvSpPr>
          <p:cNvPr id="3" name="Content"/>
          <p:cNvSpPr>
            <a:spLocks noGrp="1"/>
          </p:cNvSpPr>
          <p:nvPr>
            <p:ph type="body" idx="1"/>
          </p:nvPr>
        </p:nvSpPr>
        <p:spPr>
          <a:xfrm>
            <a:off x="571499" y="2057400"/>
            <a:ext cx="8001001" cy="36576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p:nvPr>
        </p:nvSpPr>
        <p:spPr>
          <a:xfrm>
            <a:off x="571499" y="685800"/>
            <a:ext cx="8001001" cy="685800"/>
          </a:xfrm>
          <a:prstGeom prst="rect">
            <a:avLst/>
          </a:prstGeom>
        </p:spPr>
        <p:txBody>
          <a:bodyPr vert="horz" lIns="0" tIns="0" rIns="0" bIns="0" rtlCol="0" anchor="b">
            <a:normAutofit/>
          </a:bodyPr>
          <a:lstStyle/>
          <a:p>
            <a:r>
              <a:rPr lang="en-US"/>
              <a:t>Slide title</a:t>
            </a:r>
          </a:p>
        </p:txBody>
      </p:sp>
      <p:pic>
        <p:nvPicPr>
          <p:cNvPr id="12" name="Grounding Bars"/>
          <p:cNvPicPr>
            <a:picLocks noChangeAspect="1"/>
          </p:cNvPicPr>
          <p:nvPr userDrawn="1"/>
        </p:nvPicPr>
        <p:blipFill>
          <a:blip r:embed="rId45">
            <a:extLst>
              <a:ext uri="{28A0092B-C50C-407E-A947-70E740481C1C}">
                <a14:useLocalDpi xmlns:a14="http://schemas.microsoft.com/office/drawing/2010/main" val="0"/>
              </a:ext>
            </a:extLst>
          </a:blip>
          <a:stretch>
            <a:fillRect/>
          </a:stretch>
        </p:blipFill>
        <p:spPr>
          <a:xfrm>
            <a:off x="571500" y="-1"/>
            <a:ext cx="760782" cy="457201"/>
          </a:xfrm>
          <a:prstGeom prst="rect">
            <a:avLst/>
          </a:prstGeom>
          <a:noFill/>
          <a:ln>
            <a:noFill/>
          </a:ln>
        </p:spPr>
      </p:pic>
    </p:spTree>
    <p:extLst>
      <p:ext uri="{BB962C8B-B14F-4D97-AF65-F5344CB8AC3E}">
        <p14:creationId xmlns:p14="http://schemas.microsoft.com/office/powerpoint/2010/main" val="487438606"/>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725" r:id="rId3"/>
    <p:sldLayoutId id="2147483726" r:id="rId4"/>
    <p:sldLayoutId id="2147483651" r:id="rId5"/>
    <p:sldLayoutId id="2147483670" r:id="rId6"/>
    <p:sldLayoutId id="2147483674" r:id="rId7"/>
    <p:sldLayoutId id="2147483652" r:id="rId8"/>
    <p:sldLayoutId id="2147483706" r:id="rId9"/>
    <p:sldLayoutId id="2147483707" r:id="rId10"/>
    <p:sldLayoutId id="2147483711" r:id="rId11"/>
    <p:sldLayoutId id="2147483709" r:id="rId12"/>
    <p:sldLayoutId id="2147483710" r:id="rId13"/>
    <p:sldLayoutId id="2147483735" r:id="rId14"/>
    <p:sldLayoutId id="2147483736" r:id="rId15"/>
    <p:sldLayoutId id="2147483737" r:id="rId16"/>
    <p:sldLayoutId id="2147483686" r:id="rId17"/>
    <p:sldLayoutId id="2147483661" r:id="rId18"/>
    <p:sldLayoutId id="2147483708" r:id="rId19"/>
    <p:sldLayoutId id="2147483715" r:id="rId20"/>
    <p:sldLayoutId id="2147483716" r:id="rId21"/>
    <p:sldLayoutId id="2147483717" r:id="rId22"/>
    <p:sldLayoutId id="2147483719" r:id="rId23"/>
    <p:sldLayoutId id="2147483720" r:id="rId24"/>
    <p:sldLayoutId id="2147483721" r:id="rId25"/>
    <p:sldLayoutId id="2147483734" r:id="rId26"/>
    <p:sldLayoutId id="2147483722" r:id="rId27"/>
    <p:sldLayoutId id="2147483712" r:id="rId28"/>
    <p:sldLayoutId id="2147483713" r:id="rId29"/>
    <p:sldLayoutId id="2147483728" r:id="rId30"/>
    <p:sldLayoutId id="2147483729" r:id="rId31"/>
    <p:sldLayoutId id="2147483731" r:id="rId32"/>
    <p:sldLayoutId id="2147483732" r:id="rId33"/>
    <p:sldLayoutId id="2147483730" r:id="rId34"/>
    <p:sldLayoutId id="2147483733" r:id="rId35"/>
    <p:sldLayoutId id="2147483727" r:id="rId36"/>
    <p:sldLayoutId id="2147483693" r:id="rId37"/>
    <p:sldLayoutId id="2147483714" r:id="rId38"/>
    <p:sldLayoutId id="2147483662" r:id="rId39"/>
    <p:sldLayoutId id="2147483738" r:id="rId40"/>
    <p:sldLayoutId id="2147483739" r:id="rId4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l" defTabSz="685800" rtl="0" eaLnBrk="1" latinLnBrk="0" hangingPunct="1">
        <a:lnSpc>
          <a:spcPct val="100000"/>
        </a:lnSpc>
        <a:spcBef>
          <a:spcPct val="0"/>
        </a:spcBef>
        <a:buNone/>
        <a:defRPr sz="4400" b="1" kern="1200">
          <a:solidFill>
            <a:srgbClr val="5E0009"/>
          </a:solidFill>
          <a:latin typeface="Georgia" charset="0"/>
          <a:ea typeface="Georgia" charset="0"/>
          <a:cs typeface="Georgia" charset="0"/>
        </a:defRPr>
      </a:lvl1pPr>
    </p:titleStyle>
    <p:bodyStyle>
      <a:lvl1pPr marL="171450" indent="-171450" algn="l" defTabSz="685800" rtl="0" eaLnBrk="1" latinLnBrk="0" hangingPunct="1">
        <a:lnSpc>
          <a:spcPct val="120000"/>
        </a:lnSpc>
        <a:spcBef>
          <a:spcPts val="750"/>
        </a:spcBef>
        <a:buFont typeface="Arial"/>
        <a:buChar char="•"/>
        <a:defRPr sz="2800" kern="1200">
          <a:solidFill>
            <a:srgbClr val="425563"/>
          </a:solidFill>
          <a:latin typeface="Arial" charset="0"/>
          <a:ea typeface="Arial" charset="0"/>
          <a:cs typeface="Arial" charset="0"/>
        </a:defRPr>
      </a:lvl1pPr>
      <a:lvl2pPr marL="514350" indent="-171450" algn="l" defTabSz="685800" rtl="0" eaLnBrk="1" latinLnBrk="0" hangingPunct="1">
        <a:lnSpc>
          <a:spcPct val="120000"/>
        </a:lnSpc>
        <a:spcBef>
          <a:spcPts val="375"/>
        </a:spcBef>
        <a:buFont typeface="Arial"/>
        <a:buChar char="•"/>
        <a:defRPr sz="2400" kern="1200">
          <a:solidFill>
            <a:srgbClr val="425563"/>
          </a:solidFill>
          <a:latin typeface="Arial" charset="0"/>
          <a:ea typeface="Arial" charset="0"/>
          <a:cs typeface="Arial" charset="0"/>
        </a:defRPr>
      </a:lvl2pPr>
      <a:lvl3pPr marL="857250" indent="-171450" algn="l" defTabSz="685800" rtl="0" eaLnBrk="1" latinLnBrk="0" hangingPunct="1">
        <a:lnSpc>
          <a:spcPct val="120000"/>
        </a:lnSpc>
        <a:spcBef>
          <a:spcPts val="375"/>
        </a:spcBef>
        <a:buFont typeface="Arial"/>
        <a:buChar char="•"/>
        <a:defRPr sz="2000" kern="1200">
          <a:solidFill>
            <a:srgbClr val="425563"/>
          </a:solidFill>
          <a:latin typeface="Arial" charset="0"/>
          <a:ea typeface="Arial" charset="0"/>
          <a:cs typeface="Arial" charset="0"/>
        </a:defRPr>
      </a:lvl3pPr>
      <a:lvl4pPr marL="1200150" indent="-171450" algn="l" defTabSz="685800" rtl="0" eaLnBrk="1" latinLnBrk="0" hangingPunct="1">
        <a:lnSpc>
          <a:spcPct val="120000"/>
        </a:lnSpc>
        <a:spcBef>
          <a:spcPts val="375"/>
        </a:spcBef>
        <a:buFont typeface="Arial"/>
        <a:buChar char="•"/>
        <a:defRPr sz="1800" kern="1200">
          <a:solidFill>
            <a:srgbClr val="425563"/>
          </a:solidFill>
          <a:latin typeface="Arial" charset="0"/>
          <a:ea typeface="Arial" charset="0"/>
          <a:cs typeface="Arial" charset="0"/>
        </a:defRPr>
      </a:lvl4pPr>
      <a:lvl5pPr marL="1543050" indent="-171450" algn="l" defTabSz="685800" rtl="0" eaLnBrk="1" latinLnBrk="0" hangingPunct="1">
        <a:lnSpc>
          <a:spcPct val="120000"/>
        </a:lnSpc>
        <a:spcBef>
          <a:spcPts val="375"/>
        </a:spcBef>
        <a:buFont typeface="Arial"/>
        <a:buChar char="•"/>
        <a:defRPr sz="1800" kern="1200">
          <a:solidFill>
            <a:srgbClr val="425563"/>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44" userDrawn="1">
          <p15:clr>
            <a:srgbClr val="F26B43"/>
          </p15:clr>
        </p15:guide>
        <p15:guide id="4" orient="horz" pos="4176" userDrawn="1">
          <p15:clr>
            <a:srgbClr val="F26B43"/>
          </p15:clr>
        </p15:guide>
        <p15:guide id="7" orient="horz" pos="432" userDrawn="1">
          <p15:clr>
            <a:srgbClr val="F26B43"/>
          </p15:clr>
        </p15:guide>
        <p15:guide id="9" orient="horz" pos="4032" userDrawn="1">
          <p15:clr>
            <a:srgbClr val="F26B43"/>
          </p15:clr>
        </p15:guide>
        <p15:guide id="10" orient="horz" pos="3816" userDrawn="1">
          <p15:clr>
            <a:srgbClr val="F26B43"/>
          </p15:clr>
        </p15:guide>
        <p15:guide id="11" orient="horz" pos="3600" userDrawn="1">
          <p15:clr>
            <a:srgbClr val="F26B43"/>
          </p15:clr>
        </p15:guide>
        <p15:guide id="13" orient="horz" pos="936" userDrawn="1">
          <p15:clr>
            <a:srgbClr val="F26B43"/>
          </p15:clr>
        </p15:guide>
        <p15:guide id="14" orient="horz" pos="288" userDrawn="1">
          <p15:clr>
            <a:srgbClr val="F26B43"/>
          </p15:clr>
        </p15:guide>
        <p15:guide id="15" orient="horz" pos="1296" userDrawn="1">
          <p15:clr>
            <a:srgbClr val="F26B43"/>
          </p15:clr>
        </p15:guide>
        <p15:guide id="38" pos="2808" userDrawn="1">
          <p15:clr>
            <a:srgbClr val="F26B43"/>
          </p15:clr>
        </p15:guide>
        <p15:guide id="50" pos="2952" userDrawn="1">
          <p15:clr>
            <a:srgbClr val="F26B43"/>
          </p15:clr>
        </p15:guide>
        <p15:guide id="51" orient="horz" pos="864" userDrawn="1">
          <p15:clr>
            <a:srgbClr val="F26B43"/>
          </p15:clr>
        </p15:guide>
        <p15:guide id="53" pos="2520" userDrawn="1">
          <p15:clr>
            <a:srgbClr val="F26B43"/>
          </p15:clr>
        </p15:guide>
        <p15:guide id="54" pos="2376" userDrawn="1">
          <p15:clr>
            <a:srgbClr val="F26B43"/>
          </p15:clr>
        </p15:guide>
        <p15:guide id="55" pos="2088" userDrawn="1">
          <p15:clr>
            <a:srgbClr val="F26B43"/>
          </p15:clr>
        </p15:guide>
        <p15:guide id="56" pos="1944" userDrawn="1">
          <p15:clr>
            <a:srgbClr val="F26B43"/>
          </p15:clr>
        </p15:guide>
        <p15:guide id="57" pos="1656" userDrawn="1">
          <p15:clr>
            <a:srgbClr val="F26B43"/>
          </p15:clr>
        </p15:guide>
        <p15:guide id="58" pos="1512" userDrawn="1">
          <p15:clr>
            <a:srgbClr val="F26B43"/>
          </p15:clr>
        </p15:guide>
        <p15:guide id="59" pos="1224" userDrawn="1">
          <p15:clr>
            <a:srgbClr val="F26B43"/>
          </p15:clr>
        </p15:guide>
        <p15:guide id="60" pos="1080" userDrawn="1">
          <p15:clr>
            <a:srgbClr val="F26B43"/>
          </p15:clr>
        </p15:guide>
        <p15:guide id="61" pos="792" userDrawn="1">
          <p15:clr>
            <a:srgbClr val="F26B43"/>
          </p15:clr>
        </p15:guide>
        <p15:guide id="62" pos="648" userDrawn="1">
          <p15:clr>
            <a:srgbClr val="F26B43"/>
          </p15:clr>
        </p15:guide>
        <p15:guide id="63" pos="360" userDrawn="1">
          <p15:clr>
            <a:srgbClr val="F26B43"/>
          </p15:clr>
        </p15:guide>
        <p15:guide id="64" pos="216" userDrawn="1">
          <p15:clr>
            <a:srgbClr val="F26B43"/>
          </p15:clr>
        </p15:guide>
        <p15:guide id="65" pos="3240" userDrawn="1">
          <p15:clr>
            <a:srgbClr val="F26B43"/>
          </p15:clr>
        </p15:guide>
        <p15:guide id="66" pos="3384" userDrawn="1">
          <p15:clr>
            <a:srgbClr val="F26B43"/>
          </p15:clr>
        </p15:guide>
        <p15:guide id="67" pos="3672" userDrawn="1">
          <p15:clr>
            <a:srgbClr val="F26B43"/>
          </p15:clr>
        </p15:guide>
        <p15:guide id="68" pos="3816" userDrawn="1">
          <p15:clr>
            <a:srgbClr val="F26B43"/>
          </p15:clr>
        </p15:guide>
        <p15:guide id="69" pos="4104" userDrawn="1">
          <p15:clr>
            <a:srgbClr val="F26B43"/>
          </p15:clr>
        </p15:guide>
        <p15:guide id="70" pos="4248" userDrawn="1">
          <p15:clr>
            <a:srgbClr val="F26B43"/>
          </p15:clr>
        </p15:guide>
        <p15:guide id="71" pos="4536" userDrawn="1">
          <p15:clr>
            <a:srgbClr val="F26B43"/>
          </p15:clr>
        </p15:guide>
        <p15:guide id="72" pos="4680" userDrawn="1">
          <p15:clr>
            <a:srgbClr val="F26B43"/>
          </p15:clr>
        </p15:guide>
        <p15:guide id="73" pos="4968" userDrawn="1">
          <p15:clr>
            <a:srgbClr val="F26B43"/>
          </p15:clr>
        </p15:guide>
        <p15:guide id="74" pos="5112" userDrawn="1">
          <p15:clr>
            <a:srgbClr val="F26B43"/>
          </p15:clr>
        </p15:guide>
        <p15:guide id="75" pos="5400" userDrawn="1">
          <p15:clr>
            <a:srgbClr val="F26B43"/>
          </p15:clr>
        </p15:guide>
        <p15:guide id="76" pos="5544" userDrawn="1">
          <p15:clr>
            <a:srgbClr val="F26B43"/>
          </p15:clr>
        </p15:guide>
        <p15:guide id="77"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microsoft.com/office/2018/10/relationships/comments" Target="../comments/modernComment_116_4B2372CB.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8_F6EEBF6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9_212988A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C_79DF0C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AA3306-CBCF-2D4F-ABD1-101B89701323}"/>
              </a:ext>
            </a:extLst>
          </p:cNvPr>
          <p:cNvSpPr>
            <a:spLocks noGrp="1"/>
          </p:cNvSpPr>
          <p:nvPr>
            <p:ph type="body" sz="quarter" idx="14"/>
          </p:nvPr>
        </p:nvSpPr>
        <p:spPr/>
        <p:txBody>
          <a:bodyPr/>
          <a:lstStyle/>
          <a:p>
            <a:r>
              <a:rPr lang="en-US">
                <a:latin typeface="Arial"/>
                <a:cs typeface="Arial"/>
              </a:rPr>
              <a:t>7th December, 2023</a:t>
            </a:r>
            <a:endParaRPr lang="en-US"/>
          </a:p>
        </p:txBody>
      </p:sp>
      <p:sp>
        <p:nvSpPr>
          <p:cNvPr id="3" name="Text Placeholder 2">
            <a:extLst>
              <a:ext uri="{FF2B5EF4-FFF2-40B4-BE49-F238E27FC236}">
                <a16:creationId xmlns:a16="http://schemas.microsoft.com/office/drawing/2014/main" id="{3BC28559-3266-2EA9-9C38-D53DEBE2698C}"/>
              </a:ext>
            </a:extLst>
          </p:cNvPr>
          <p:cNvSpPr>
            <a:spLocks noGrp="1"/>
          </p:cNvSpPr>
          <p:nvPr>
            <p:ph type="body" sz="quarter" idx="12"/>
          </p:nvPr>
        </p:nvSpPr>
        <p:spPr>
          <a:xfrm>
            <a:off x="571499" y="4642079"/>
            <a:ext cx="5943601" cy="1072922"/>
          </a:xfrm>
        </p:spPr>
        <p:txBody>
          <a:bodyPr>
            <a:normAutofit fontScale="77500" lnSpcReduction="20000"/>
          </a:bodyPr>
          <a:lstStyle/>
          <a:p>
            <a:r>
              <a:rPr lang="en-US">
                <a:latin typeface="Arial"/>
                <a:cs typeface="Arial"/>
              </a:rPr>
              <a:t>Garrett Burgard,</a:t>
            </a:r>
            <a:endParaRPr lang="en-US"/>
          </a:p>
          <a:p>
            <a:r>
              <a:rPr lang="en-US">
                <a:latin typeface="Arial"/>
                <a:cs typeface="Arial"/>
              </a:rPr>
              <a:t>Ayesha Siddiqua,</a:t>
            </a:r>
            <a:endParaRPr lang="en-US"/>
          </a:p>
          <a:p>
            <a:r>
              <a:rPr lang="en-US">
                <a:latin typeface="Arial"/>
                <a:cs typeface="Arial"/>
              </a:rPr>
              <a:t>Khalid Hasan</a:t>
            </a:r>
            <a:endParaRPr lang="en-US"/>
          </a:p>
        </p:txBody>
      </p:sp>
      <p:sp>
        <p:nvSpPr>
          <p:cNvPr id="5" name="Title 4">
            <a:extLst>
              <a:ext uri="{FF2B5EF4-FFF2-40B4-BE49-F238E27FC236}">
                <a16:creationId xmlns:a16="http://schemas.microsoft.com/office/drawing/2014/main" id="{E8E48136-FBEE-F3DB-761D-52934AD77050}"/>
              </a:ext>
            </a:extLst>
          </p:cNvPr>
          <p:cNvSpPr>
            <a:spLocks noGrp="1"/>
          </p:cNvSpPr>
          <p:nvPr>
            <p:ph type="title"/>
          </p:nvPr>
        </p:nvSpPr>
        <p:spPr>
          <a:xfrm>
            <a:off x="561014" y="685801"/>
            <a:ext cx="8479172" cy="3314700"/>
          </a:xfrm>
        </p:spPr>
        <p:txBody>
          <a:bodyPr>
            <a:normAutofit/>
          </a:bodyPr>
          <a:lstStyle/>
          <a:p>
            <a:endParaRPr lang="en-US"/>
          </a:p>
          <a:p>
            <a:r>
              <a:rPr lang="en-US" b="0">
                <a:latin typeface="Georgia"/>
              </a:rPr>
              <a:t>Student Stress Level Prediction using Supervised Learning</a:t>
            </a:r>
            <a:endParaRPr lang="en-US"/>
          </a:p>
        </p:txBody>
      </p:sp>
    </p:spTree>
    <p:extLst>
      <p:ext uri="{BB962C8B-B14F-4D97-AF65-F5344CB8AC3E}">
        <p14:creationId xmlns:p14="http://schemas.microsoft.com/office/powerpoint/2010/main" val="243222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B2BD1-E088-916A-35E9-8962DA25ACCF}"/>
              </a:ext>
            </a:extLst>
          </p:cNvPr>
          <p:cNvSpPr>
            <a:spLocks noGrp="1"/>
          </p:cNvSpPr>
          <p:nvPr>
            <p:ph type="sldNum" sz="quarter" idx="12"/>
          </p:nvPr>
        </p:nvSpPr>
        <p:spPr/>
        <p:txBody>
          <a:bodyPr/>
          <a:lstStyle/>
          <a:p>
            <a:fld id="{DCFE8AC6-424E-904F-AE4A-648F5E9D72F5}" type="slidenum">
              <a:rPr lang="en-US" smtClean="0"/>
              <a:pPr/>
              <a:t>10</a:t>
            </a:fld>
            <a:endParaRPr lang="en-US"/>
          </a:p>
        </p:txBody>
      </p:sp>
      <p:sp>
        <p:nvSpPr>
          <p:cNvPr id="3" name="Footer Placeholder 2">
            <a:extLst>
              <a:ext uri="{FF2B5EF4-FFF2-40B4-BE49-F238E27FC236}">
                <a16:creationId xmlns:a16="http://schemas.microsoft.com/office/drawing/2014/main" id="{F384FE80-B59B-5FA4-E41F-FD38C145632A}"/>
              </a:ext>
            </a:extLst>
          </p:cNvPr>
          <p:cNvSpPr>
            <a:spLocks noGrp="1"/>
          </p:cNvSpPr>
          <p:nvPr>
            <p:ph type="ftr" sz="quarter" idx="15"/>
          </p:nvPr>
        </p:nvSpPr>
        <p:spPr/>
        <p:txBody>
          <a:bodyPr/>
          <a:lstStyle/>
          <a:p>
            <a:endParaRPr lang="en-US"/>
          </a:p>
        </p:txBody>
      </p:sp>
      <p:pic>
        <p:nvPicPr>
          <p:cNvPr id="7" name="Content Placeholder 6" descr="A graph of a tree&#10;&#10;Description automatically generated">
            <a:extLst>
              <a:ext uri="{FF2B5EF4-FFF2-40B4-BE49-F238E27FC236}">
                <a16:creationId xmlns:a16="http://schemas.microsoft.com/office/drawing/2014/main" id="{9638D39B-46E1-4C86-2787-DB8E3FB7C9E6}"/>
              </a:ext>
            </a:extLst>
          </p:cNvPr>
          <p:cNvPicPr>
            <a:picLocks noGrp="1" noChangeAspect="1"/>
          </p:cNvPicPr>
          <p:nvPr>
            <p:ph idx="1"/>
          </p:nvPr>
        </p:nvPicPr>
        <p:blipFill>
          <a:blip r:embed="rId2"/>
          <a:stretch>
            <a:fillRect/>
          </a:stretch>
        </p:blipFill>
        <p:spPr>
          <a:xfrm>
            <a:off x="3205263" y="3247644"/>
            <a:ext cx="2869660" cy="2123419"/>
          </a:xfrm>
        </p:spPr>
      </p:pic>
      <p:sp>
        <p:nvSpPr>
          <p:cNvPr id="6" name="Title 5">
            <a:extLst>
              <a:ext uri="{FF2B5EF4-FFF2-40B4-BE49-F238E27FC236}">
                <a16:creationId xmlns:a16="http://schemas.microsoft.com/office/drawing/2014/main" id="{4F73FDF2-2708-BFF3-CF2D-3BB37BEE2CC1}"/>
              </a:ext>
            </a:extLst>
          </p:cNvPr>
          <p:cNvSpPr>
            <a:spLocks noGrp="1"/>
          </p:cNvSpPr>
          <p:nvPr>
            <p:ph type="title"/>
          </p:nvPr>
        </p:nvSpPr>
        <p:spPr/>
        <p:txBody>
          <a:bodyPr/>
          <a:lstStyle/>
          <a:p>
            <a:r>
              <a:rPr lang="en-US">
                <a:latin typeface="Georgia"/>
              </a:rPr>
              <a:t>ROC Curve</a:t>
            </a:r>
            <a:endParaRPr lang="en-US"/>
          </a:p>
        </p:txBody>
      </p:sp>
      <p:pic>
        <p:nvPicPr>
          <p:cNvPr id="8" name="Picture 7" descr="A graph of a positive rate&#10;&#10;Description automatically generated">
            <a:extLst>
              <a:ext uri="{FF2B5EF4-FFF2-40B4-BE49-F238E27FC236}">
                <a16:creationId xmlns:a16="http://schemas.microsoft.com/office/drawing/2014/main" id="{98777349-58D8-C02A-171D-DE6A4726B6D3}"/>
              </a:ext>
            </a:extLst>
          </p:cNvPr>
          <p:cNvPicPr>
            <a:picLocks noChangeAspect="1"/>
          </p:cNvPicPr>
          <p:nvPr/>
        </p:nvPicPr>
        <p:blipFill>
          <a:blip r:embed="rId3"/>
          <a:stretch>
            <a:fillRect/>
          </a:stretch>
        </p:blipFill>
        <p:spPr>
          <a:xfrm>
            <a:off x="136188" y="3286586"/>
            <a:ext cx="2762656" cy="2045535"/>
          </a:xfrm>
          <a:prstGeom prst="rect">
            <a:avLst/>
          </a:prstGeom>
        </p:spPr>
      </p:pic>
      <p:pic>
        <p:nvPicPr>
          <p:cNvPr id="9" name="Picture 8" descr="A graph of a positive rate&#10;&#10;Description automatically generated">
            <a:extLst>
              <a:ext uri="{FF2B5EF4-FFF2-40B4-BE49-F238E27FC236}">
                <a16:creationId xmlns:a16="http://schemas.microsoft.com/office/drawing/2014/main" id="{1EBD2067-9D04-199B-7341-F01B7B6B1828}"/>
              </a:ext>
            </a:extLst>
          </p:cNvPr>
          <p:cNvPicPr>
            <a:picLocks noChangeAspect="1"/>
          </p:cNvPicPr>
          <p:nvPr/>
        </p:nvPicPr>
        <p:blipFill>
          <a:blip r:embed="rId4"/>
          <a:stretch>
            <a:fillRect/>
          </a:stretch>
        </p:blipFill>
        <p:spPr>
          <a:xfrm>
            <a:off x="6235429" y="3254766"/>
            <a:ext cx="2762656" cy="2079992"/>
          </a:xfrm>
          <a:prstGeom prst="rect">
            <a:avLst/>
          </a:prstGeom>
        </p:spPr>
      </p:pic>
      <p:sp>
        <p:nvSpPr>
          <p:cNvPr id="11" name="TextBox 10">
            <a:extLst>
              <a:ext uri="{FF2B5EF4-FFF2-40B4-BE49-F238E27FC236}">
                <a16:creationId xmlns:a16="http://schemas.microsoft.com/office/drawing/2014/main" id="{161008DD-3A22-5D41-9859-BABADFD3CF5F}"/>
              </a:ext>
            </a:extLst>
          </p:cNvPr>
          <p:cNvSpPr txBox="1"/>
          <p:nvPr/>
        </p:nvSpPr>
        <p:spPr>
          <a:xfrm>
            <a:off x="428017" y="1760706"/>
            <a:ext cx="850197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ea typeface="+mn-lt"/>
                <a:cs typeface="+mn-lt"/>
              </a:rPr>
              <a:t>An ROC curve shows the performance of a binary classifier model at different thresholds</a:t>
            </a:r>
          </a:p>
          <a:p>
            <a:pPr marL="285750" indent="-285750">
              <a:buFont typeface="Arial" panose="020B0604020202020204" pitchFamily="34" charset="0"/>
              <a:buChar char="•"/>
            </a:pPr>
            <a:r>
              <a:rPr lang="en-US">
                <a:ea typeface="+mn-lt"/>
                <a:cs typeface="+mn-lt"/>
              </a:rPr>
              <a:t>A higher value of (Area under ROC curve) AUC indicates a better model quality</a:t>
            </a:r>
            <a:endParaRPr lang="en-US">
              <a:cs typeface="Arial"/>
            </a:endParaRPr>
          </a:p>
        </p:txBody>
      </p:sp>
    </p:spTree>
    <p:extLst>
      <p:ext uri="{BB962C8B-B14F-4D97-AF65-F5344CB8AC3E}">
        <p14:creationId xmlns:p14="http://schemas.microsoft.com/office/powerpoint/2010/main" val="28171411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B2BD1-E088-916A-35E9-8962DA25ACCF}"/>
              </a:ext>
            </a:extLst>
          </p:cNvPr>
          <p:cNvSpPr>
            <a:spLocks noGrp="1"/>
          </p:cNvSpPr>
          <p:nvPr>
            <p:ph type="sldNum" sz="quarter" idx="12"/>
          </p:nvPr>
        </p:nvSpPr>
        <p:spPr/>
        <p:txBody>
          <a:bodyPr/>
          <a:lstStyle/>
          <a:p>
            <a:fld id="{DCFE8AC6-424E-904F-AE4A-648F5E9D72F5}" type="slidenum">
              <a:rPr lang="en-US" smtClean="0"/>
              <a:pPr/>
              <a:t>11</a:t>
            </a:fld>
            <a:endParaRPr lang="en-US"/>
          </a:p>
        </p:txBody>
      </p:sp>
      <p:sp>
        <p:nvSpPr>
          <p:cNvPr id="3" name="Footer Placeholder 2">
            <a:extLst>
              <a:ext uri="{FF2B5EF4-FFF2-40B4-BE49-F238E27FC236}">
                <a16:creationId xmlns:a16="http://schemas.microsoft.com/office/drawing/2014/main" id="{F384FE80-B59B-5FA4-E41F-FD38C145632A}"/>
              </a:ext>
            </a:extLst>
          </p:cNvPr>
          <p:cNvSpPr>
            <a:spLocks noGrp="1"/>
          </p:cNvSpPr>
          <p:nvPr>
            <p:ph type="ftr" sz="quarter" idx="15"/>
          </p:nvPr>
        </p:nvSpPr>
        <p:spPr/>
        <p:txBody>
          <a:bodyPr/>
          <a:lstStyle/>
          <a:p>
            <a:endParaRPr lang="en-US"/>
          </a:p>
        </p:txBody>
      </p:sp>
      <p:sp>
        <p:nvSpPr>
          <p:cNvPr id="4" name="Content Placeholder 3">
            <a:extLst>
              <a:ext uri="{FF2B5EF4-FFF2-40B4-BE49-F238E27FC236}">
                <a16:creationId xmlns:a16="http://schemas.microsoft.com/office/drawing/2014/main" id="{C0EA4D41-1D03-2490-1390-5AAD623CDF20}"/>
              </a:ext>
            </a:extLst>
          </p:cNvPr>
          <p:cNvSpPr>
            <a:spLocks noGrp="1"/>
          </p:cNvSpPr>
          <p:nvPr>
            <p:ph idx="1"/>
          </p:nvPr>
        </p:nvSpPr>
        <p:spPr/>
        <p:txBody>
          <a:bodyPr vert="horz" lIns="0" tIns="0" rIns="0" bIns="0" rtlCol="0" anchor="t">
            <a:normAutofit/>
          </a:bodyPr>
          <a:lstStyle/>
          <a:p>
            <a:r>
              <a:rPr lang="en-US">
                <a:latin typeface="Arial"/>
                <a:cs typeface="Arial"/>
              </a:rPr>
              <a:t>Overall, the KNN and random forest tree performed best</a:t>
            </a:r>
            <a:endParaRPr lang="en-US"/>
          </a:p>
          <a:p>
            <a:r>
              <a:rPr lang="en-US">
                <a:latin typeface="Arial"/>
                <a:cs typeface="Arial"/>
              </a:rPr>
              <a:t>Larger dataset may impact the performance</a:t>
            </a:r>
          </a:p>
          <a:p>
            <a:r>
              <a:rPr lang="en-US">
                <a:latin typeface="Arial"/>
                <a:cs typeface="Arial"/>
              </a:rPr>
              <a:t>In future, implementing neural network-based classification can improve the performance and scalability.</a:t>
            </a:r>
            <a:endParaRPr lang="en-US"/>
          </a:p>
        </p:txBody>
      </p:sp>
      <p:sp>
        <p:nvSpPr>
          <p:cNvPr id="5" name="Text Placeholder 4">
            <a:extLst>
              <a:ext uri="{FF2B5EF4-FFF2-40B4-BE49-F238E27FC236}">
                <a16:creationId xmlns:a16="http://schemas.microsoft.com/office/drawing/2014/main" id="{EE5B2071-7D61-3044-0B52-EB6D18B1F885}"/>
              </a:ext>
            </a:extLst>
          </p:cNvPr>
          <p:cNvSpPr>
            <a:spLocks noGrp="1"/>
          </p:cNvSpPr>
          <p:nvPr>
            <p:ph type="body" sz="quarter" idx="14"/>
          </p:nvPr>
        </p:nvSpPr>
        <p:spPr/>
        <p:txBody>
          <a:bodyPr/>
          <a:lstStyle/>
          <a:p>
            <a:endParaRPr lang="en-US"/>
          </a:p>
        </p:txBody>
      </p:sp>
      <p:sp>
        <p:nvSpPr>
          <p:cNvPr id="6" name="Title 5">
            <a:extLst>
              <a:ext uri="{FF2B5EF4-FFF2-40B4-BE49-F238E27FC236}">
                <a16:creationId xmlns:a16="http://schemas.microsoft.com/office/drawing/2014/main" id="{4F73FDF2-2708-BFF3-CF2D-3BB37BEE2CC1}"/>
              </a:ext>
            </a:extLst>
          </p:cNvPr>
          <p:cNvSpPr>
            <a:spLocks noGrp="1"/>
          </p:cNvSpPr>
          <p:nvPr>
            <p:ph type="title"/>
          </p:nvPr>
        </p:nvSpPr>
        <p:spPr/>
        <p:txBody>
          <a:bodyPr/>
          <a:lstStyle/>
          <a:p>
            <a:r>
              <a:rPr lang="en-US">
                <a:latin typeface="Georgia"/>
              </a:rPr>
              <a:t>Conclusion</a:t>
            </a:r>
            <a:endParaRPr lang="en-US"/>
          </a:p>
        </p:txBody>
      </p:sp>
    </p:spTree>
    <p:extLst>
      <p:ext uri="{BB962C8B-B14F-4D97-AF65-F5344CB8AC3E}">
        <p14:creationId xmlns:p14="http://schemas.microsoft.com/office/powerpoint/2010/main" val="1260614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5E6E29-7F69-0771-F07B-868552F38348}"/>
              </a:ext>
            </a:extLst>
          </p:cNvPr>
          <p:cNvSpPr>
            <a:spLocks noGrp="1"/>
          </p:cNvSpPr>
          <p:nvPr>
            <p:ph type="sldNum" sz="quarter" idx="12"/>
          </p:nvPr>
        </p:nvSpPr>
        <p:spPr/>
        <p:txBody>
          <a:bodyPr/>
          <a:lstStyle/>
          <a:p>
            <a:fld id="{DCFE8AC6-424E-904F-AE4A-648F5E9D72F5}" type="slidenum">
              <a:rPr lang="en-US" smtClean="0"/>
              <a:t>12</a:t>
            </a:fld>
            <a:endParaRPr lang="en-US"/>
          </a:p>
        </p:txBody>
      </p:sp>
      <p:sp>
        <p:nvSpPr>
          <p:cNvPr id="4" name="TextBox 3">
            <a:extLst>
              <a:ext uri="{FF2B5EF4-FFF2-40B4-BE49-F238E27FC236}">
                <a16:creationId xmlns:a16="http://schemas.microsoft.com/office/drawing/2014/main" id="{FC1D39DD-5D0C-56DD-E02D-A3951B3D7AF8}"/>
              </a:ext>
            </a:extLst>
          </p:cNvPr>
          <p:cNvSpPr txBox="1"/>
          <p:nvPr/>
        </p:nvSpPr>
        <p:spPr>
          <a:xfrm>
            <a:off x="3198961" y="278201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Thank You</a:t>
            </a:r>
            <a:endParaRPr lang="en-US" sz="3600"/>
          </a:p>
        </p:txBody>
      </p:sp>
    </p:spTree>
    <p:extLst>
      <p:ext uri="{BB962C8B-B14F-4D97-AF65-F5344CB8AC3E}">
        <p14:creationId xmlns:p14="http://schemas.microsoft.com/office/powerpoint/2010/main" val="1000693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8FFFAC-1C76-D8A7-F71D-0C681F906919}"/>
              </a:ext>
            </a:extLst>
          </p:cNvPr>
          <p:cNvSpPr>
            <a:spLocks noGrp="1"/>
          </p:cNvSpPr>
          <p:nvPr>
            <p:ph type="sldNum" sz="quarter" idx="12"/>
          </p:nvPr>
        </p:nvSpPr>
        <p:spPr/>
        <p:txBody>
          <a:bodyPr/>
          <a:lstStyle/>
          <a:p>
            <a:fld id="{DCFE8AC6-424E-904F-AE4A-648F5E9D72F5}" type="slidenum">
              <a:rPr lang="en-US" smtClean="0"/>
              <a:pPr/>
              <a:t>2</a:t>
            </a:fld>
            <a:endParaRPr lang="en-US"/>
          </a:p>
        </p:txBody>
      </p:sp>
      <p:sp>
        <p:nvSpPr>
          <p:cNvPr id="3" name="Footer Placeholder 2">
            <a:extLst>
              <a:ext uri="{FF2B5EF4-FFF2-40B4-BE49-F238E27FC236}">
                <a16:creationId xmlns:a16="http://schemas.microsoft.com/office/drawing/2014/main" id="{FA88A427-91DA-0AD4-A8B1-1A7ABD07CA1F}"/>
              </a:ext>
            </a:extLst>
          </p:cNvPr>
          <p:cNvSpPr>
            <a:spLocks noGrp="1"/>
          </p:cNvSpPr>
          <p:nvPr>
            <p:ph type="ftr" sz="quarter" idx="15"/>
          </p:nvPr>
        </p:nvSpPr>
        <p:spPr/>
        <p:txBody>
          <a:bodyPr/>
          <a:lstStyle/>
          <a:p>
            <a:endParaRPr lang="en-US"/>
          </a:p>
        </p:txBody>
      </p:sp>
      <p:sp>
        <p:nvSpPr>
          <p:cNvPr id="4" name="Content Placeholder 3">
            <a:extLst>
              <a:ext uri="{FF2B5EF4-FFF2-40B4-BE49-F238E27FC236}">
                <a16:creationId xmlns:a16="http://schemas.microsoft.com/office/drawing/2014/main" id="{0813DF8F-9198-09D1-256C-B456D612C142}"/>
              </a:ext>
            </a:extLst>
          </p:cNvPr>
          <p:cNvSpPr>
            <a:spLocks noGrp="1"/>
          </p:cNvSpPr>
          <p:nvPr>
            <p:ph idx="1"/>
          </p:nvPr>
        </p:nvSpPr>
        <p:spPr/>
        <p:txBody>
          <a:bodyPr vert="horz" lIns="0" tIns="0" rIns="0" bIns="0" rtlCol="0" anchor="t">
            <a:normAutofit/>
          </a:bodyPr>
          <a:lstStyle/>
          <a:p>
            <a:r>
              <a:rPr lang="en-US">
                <a:latin typeface="Arial"/>
                <a:cs typeface="Arial"/>
              </a:rPr>
              <a:t>Stress can hinder a student's performance in college and their well being</a:t>
            </a:r>
          </a:p>
          <a:p>
            <a:endParaRPr lang="en-US">
              <a:latin typeface="Arial"/>
              <a:cs typeface="Arial"/>
            </a:endParaRPr>
          </a:p>
          <a:p>
            <a:r>
              <a:rPr lang="en-US">
                <a:latin typeface="Arial"/>
                <a:cs typeface="Arial"/>
              </a:rPr>
              <a:t>Predict which stressors have the greatest impact</a:t>
            </a:r>
            <a:endParaRPr lang="en-US"/>
          </a:p>
          <a:p>
            <a:endParaRPr lang="en-US"/>
          </a:p>
        </p:txBody>
      </p:sp>
      <p:sp>
        <p:nvSpPr>
          <p:cNvPr id="5" name="Text Placeholder 4">
            <a:extLst>
              <a:ext uri="{FF2B5EF4-FFF2-40B4-BE49-F238E27FC236}">
                <a16:creationId xmlns:a16="http://schemas.microsoft.com/office/drawing/2014/main" id="{45FDA28E-AA89-6922-0BC4-56157A53A747}"/>
              </a:ext>
            </a:extLst>
          </p:cNvPr>
          <p:cNvSpPr>
            <a:spLocks noGrp="1"/>
          </p:cNvSpPr>
          <p:nvPr>
            <p:ph type="body" sz="quarter" idx="14"/>
          </p:nvPr>
        </p:nvSpPr>
        <p:spPr/>
        <p:txBody>
          <a:bodyPr/>
          <a:lstStyle/>
          <a:p>
            <a:endParaRPr lang="en-US"/>
          </a:p>
        </p:txBody>
      </p:sp>
      <p:sp>
        <p:nvSpPr>
          <p:cNvPr id="6" name="Title 5">
            <a:extLst>
              <a:ext uri="{FF2B5EF4-FFF2-40B4-BE49-F238E27FC236}">
                <a16:creationId xmlns:a16="http://schemas.microsoft.com/office/drawing/2014/main" id="{91C4114F-BF09-5E21-7B37-90A6BF825B6F}"/>
              </a:ext>
            </a:extLst>
          </p:cNvPr>
          <p:cNvSpPr>
            <a:spLocks noGrp="1"/>
          </p:cNvSpPr>
          <p:nvPr>
            <p:ph type="title"/>
          </p:nvPr>
        </p:nvSpPr>
        <p:spPr/>
        <p:txBody>
          <a:bodyPr/>
          <a:lstStyle/>
          <a:p>
            <a:r>
              <a:rPr lang="en-US">
                <a:latin typeface="Georgia"/>
              </a:rPr>
              <a:t>Problem Statement</a:t>
            </a:r>
            <a:endParaRPr lang="en-US"/>
          </a:p>
        </p:txBody>
      </p:sp>
    </p:spTree>
    <p:extLst>
      <p:ext uri="{BB962C8B-B14F-4D97-AF65-F5344CB8AC3E}">
        <p14:creationId xmlns:p14="http://schemas.microsoft.com/office/powerpoint/2010/main" val="4142841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488C48-B399-5D43-11FD-738041474287}"/>
              </a:ext>
            </a:extLst>
          </p:cNvPr>
          <p:cNvSpPr>
            <a:spLocks noGrp="1"/>
          </p:cNvSpPr>
          <p:nvPr>
            <p:ph type="sldNum" sz="quarter" idx="12"/>
          </p:nvPr>
        </p:nvSpPr>
        <p:spPr/>
        <p:txBody>
          <a:bodyPr/>
          <a:lstStyle/>
          <a:p>
            <a:fld id="{DCFE8AC6-424E-904F-AE4A-648F5E9D72F5}" type="slidenum">
              <a:rPr lang="en-US" smtClean="0"/>
              <a:pPr/>
              <a:t>3</a:t>
            </a:fld>
            <a:endParaRPr lang="en-US"/>
          </a:p>
        </p:txBody>
      </p:sp>
      <p:sp>
        <p:nvSpPr>
          <p:cNvPr id="3" name="Footer Placeholder 2">
            <a:extLst>
              <a:ext uri="{FF2B5EF4-FFF2-40B4-BE49-F238E27FC236}">
                <a16:creationId xmlns:a16="http://schemas.microsoft.com/office/drawing/2014/main" id="{6135BBFE-6C23-204A-8427-F2F8F1B527A8}"/>
              </a:ext>
            </a:extLst>
          </p:cNvPr>
          <p:cNvSpPr>
            <a:spLocks noGrp="1"/>
          </p:cNvSpPr>
          <p:nvPr>
            <p:ph type="ftr" sz="quarter" idx="15"/>
          </p:nvPr>
        </p:nvSpPr>
        <p:spPr/>
        <p:txBody>
          <a:bodyPr/>
          <a:lstStyle/>
          <a:p>
            <a:endParaRPr lang="en-US"/>
          </a:p>
        </p:txBody>
      </p:sp>
      <p:sp>
        <p:nvSpPr>
          <p:cNvPr id="4" name="Content Placeholder 3">
            <a:extLst>
              <a:ext uri="{FF2B5EF4-FFF2-40B4-BE49-F238E27FC236}">
                <a16:creationId xmlns:a16="http://schemas.microsoft.com/office/drawing/2014/main" id="{C6D44A90-4824-3856-F2C3-EB7D1C6B649A}"/>
              </a:ext>
            </a:extLst>
          </p:cNvPr>
          <p:cNvSpPr>
            <a:spLocks noGrp="1"/>
          </p:cNvSpPr>
          <p:nvPr>
            <p:ph idx="1"/>
          </p:nvPr>
        </p:nvSpPr>
        <p:spPr/>
        <p:txBody>
          <a:bodyPr vert="horz" lIns="0" tIns="0" rIns="0" bIns="0" rtlCol="0" anchor="t">
            <a:normAutofit/>
          </a:bodyPr>
          <a:lstStyle/>
          <a:p>
            <a:r>
              <a:rPr lang="en-US">
                <a:latin typeface="Arial"/>
                <a:cs typeface="Arial"/>
              </a:rPr>
              <a:t>20 features, 1,100 samples</a:t>
            </a:r>
            <a:endParaRPr lang="en-US"/>
          </a:p>
          <a:p>
            <a:r>
              <a:rPr lang="en-US">
                <a:latin typeface="Arial"/>
                <a:cs typeface="Arial"/>
              </a:rPr>
              <a:t>Psychological, Physiological, Social, Environmental, Academic factors</a:t>
            </a:r>
          </a:p>
          <a:p>
            <a:endParaRPr lang="en-US"/>
          </a:p>
        </p:txBody>
      </p:sp>
      <p:sp>
        <p:nvSpPr>
          <p:cNvPr id="5" name="Text Placeholder 4">
            <a:extLst>
              <a:ext uri="{FF2B5EF4-FFF2-40B4-BE49-F238E27FC236}">
                <a16:creationId xmlns:a16="http://schemas.microsoft.com/office/drawing/2014/main" id="{2B4456B3-8196-E991-BCF5-1FD63A8E479A}"/>
              </a:ext>
            </a:extLst>
          </p:cNvPr>
          <p:cNvSpPr>
            <a:spLocks noGrp="1"/>
          </p:cNvSpPr>
          <p:nvPr>
            <p:ph type="body" sz="quarter" idx="14"/>
          </p:nvPr>
        </p:nvSpPr>
        <p:spPr/>
        <p:txBody>
          <a:bodyPr vert="horz" lIns="0" tIns="0" rIns="0" bIns="0" rtlCol="0" anchor="t">
            <a:normAutofit/>
          </a:bodyPr>
          <a:lstStyle/>
          <a:p>
            <a:r>
              <a:rPr lang="en-US"/>
              <a:t>Student stress factors: a comprehensive analysis</a:t>
            </a:r>
          </a:p>
        </p:txBody>
      </p:sp>
      <p:sp>
        <p:nvSpPr>
          <p:cNvPr id="6" name="Title 5">
            <a:extLst>
              <a:ext uri="{FF2B5EF4-FFF2-40B4-BE49-F238E27FC236}">
                <a16:creationId xmlns:a16="http://schemas.microsoft.com/office/drawing/2014/main" id="{0DFE337A-DB0E-0D92-C44E-0DF95E072C02}"/>
              </a:ext>
            </a:extLst>
          </p:cNvPr>
          <p:cNvSpPr>
            <a:spLocks noGrp="1"/>
          </p:cNvSpPr>
          <p:nvPr>
            <p:ph type="title"/>
          </p:nvPr>
        </p:nvSpPr>
        <p:spPr/>
        <p:txBody>
          <a:bodyPr/>
          <a:lstStyle/>
          <a:p>
            <a:r>
              <a:rPr lang="en-US">
                <a:latin typeface="Georgia"/>
              </a:rPr>
              <a:t>Dataset</a:t>
            </a:r>
            <a:endParaRPr lang="en-US"/>
          </a:p>
        </p:txBody>
      </p:sp>
    </p:spTree>
    <p:extLst>
      <p:ext uri="{BB962C8B-B14F-4D97-AF65-F5344CB8AC3E}">
        <p14:creationId xmlns:p14="http://schemas.microsoft.com/office/powerpoint/2010/main" val="556370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8DAD02-814C-F4B9-9649-54CE15D05359}"/>
              </a:ext>
            </a:extLst>
          </p:cNvPr>
          <p:cNvSpPr>
            <a:spLocks noGrp="1"/>
          </p:cNvSpPr>
          <p:nvPr>
            <p:ph type="sldNum" sz="quarter" idx="12"/>
          </p:nvPr>
        </p:nvSpPr>
        <p:spPr/>
        <p:txBody>
          <a:bodyPr/>
          <a:lstStyle/>
          <a:p>
            <a:fld id="{DCFE8AC6-424E-904F-AE4A-648F5E9D72F5}" type="slidenum">
              <a:rPr lang="en-US" smtClean="0"/>
              <a:pPr/>
              <a:t>4</a:t>
            </a:fld>
            <a:endParaRPr lang="en-US"/>
          </a:p>
        </p:txBody>
      </p:sp>
      <p:sp>
        <p:nvSpPr>
          <p:cNvPr id="3" name="Footer Placeholder 2">
            <a:extLst>
              <a:ext uri="{FF2B5EF4-FFF2-40B4-BE49-F238E27FC236}">
                <a16:creationId xmlns:a16="http://schemas.microsoft.com/office/drawing/2014/main" id="{80FC52C4-DCA6-8C9F-6ADA-A321C4DD1418}"/>
              </a:ext>
            </a:extLst>
          </p:cNvPr>
          <p:cNvSpPr>
            <a:spLocks noGrp="1"/>
          </p:cNvSpPr>
          <p:nvPr>
            <p:ph type="ftr" sz="quarter" idx="15"/>
          </p:nvPr>
        </p:nvSpPr>
        <p:spPr/>
        <p:txBody>
          <a:bodyPr/>
          <a:lstStyle/>
          <a:p>
            <a:endParaRPr lang="en-US"/>
          </a:p>
        </p:txBody>
      </p:sp>
      <p:sp>
        <p:nvSpPr>
          <p:cNvPr id="5" name="Text Placeholder 4">
            <a:extLst>
              <a:ext uri="{FF2B5EF4-FFF2-40B4-BE49-F238E27FC236}">
                <a16:creationId xmlns:a16="http://schemas.microsoft.com/office/drawing/2014/main" id="{45F23A96-5DA4-35A0-E337-10B1859C67D0}"/>
              </a:ext>
            </a:extLst>
          </p:cNvPr>
          <p:cNvSpPr>
            <a:spLocks noGrp="1"/>
          </p:cNvSpPr>
          <p:nvPr>
            <p:ph type="body" sz="quarter" idx="14"/>
          </p:nvPr>
        </p:nvSpPr>
        <p:spPr/>
        <p:txBody>
          <a:bodyPr/>
          <a:lstStyle/>
          <a:p>
            <a:endParaRPr lang="en-US"/>
          </a:p>
        </p:txBody>
      </p:sp>
      <p:sp>
        <p:nvSpPr>
          <p:cNvPr id="6" name="Title 5">
            <a:extLst>
              <a:ext uri="{FF2B5EF4-FFF2-40B4-BE49-F238E27FC236}">
                <a16:creationId xmlns:a16="http://schemas.microsoft.com/office/drawing/2014/main" id="{68855DCA-2756-CCEB-6D2E-960F966FD3CE}"/>
              </a:ext>
            </a:extLst>
          </p:cNvPr>
          <p:cNvSpPr>
            <a:spLocks noGrp="1"/>
          </p:cNvSpPr>
          <p:nvPr>
            <p:ph type="title"/>
          </p:nvPr>
        </p:nvSpPr>
        <p:spPr/>
        <p:txBody>
          <a:bodyPr/>
          <a:lstStyle/>
          <a:p>
            <a:r>
              <a:rPr lang="en-US">
                <a:latin typeface="Georgia"/>
              </a:rPr>
              <a:t>Dataset-Cont.</a:t>
            </a:r>
            <a:endParaRPr lang="en-US"/>
          </a:p>
        </p:txBody>
      </p:sp>
      <p:graphicFrame>
        <p:nvGraphicFramePr>
          <p:cNvPr id="10" name="Content Placeholder 9">
            <a:extLst>
              <a:ext uri="{FF2B5EF4-FFF2-40B4-BE49-F238E27FC236}">
                <a16:creationId xmlns:a16="http://schemas.microsoft.com/office/drawing/2014/main" id="{C4BBC83C-8CB5-4F92-3D39-F8BA9042E98F}"/>
              </a:ext>
            </a:extLst>
          </p:cNvPr>
          <p:cNvGraphicFramePr>
            <a:graphicFrameLocks noGrp="1"/>
          </p:cNvGraphicFramePr>
          <p:nvPr>
            <p:ph idx="1"/>
            <p:extLst>
              <p:ext uri="{D42A27DB-BD31-4B8C-83A1-F6EECF244321}">
                <p14:modId xmlns:p14="http://schemas.microsoft.com/office/powerpoint/2010/main" val="1681122145"/>
              </p:ext>
            </p:extLst>
          </p:nvPr>
        </p:nvGraphicFramePr>
        <p:xfrm>
          <a:off x="571500" y="2057400"/>
          <a:ext cx="8001000" cy="22504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630998617"/>
                    </a:ext>
                  </a:extLst>
                </a:gridCol>
                <a:gridCol w="1600200">
                  <a:extLst>
                    <a:ext uri="{9D8B030D-6E8A-4147-A177-3AD203B41FA5}">
                      <a16:colId xmlns:a16="http://schemas.microsoft.com/office/drawing/2014/main" val="3404132622"/>
                    </a:ext>
                  </a:extLst>
                </a:gridCol>
                <a:gridCol w="1600200">
                  <a:extLst>
                    <a:ext uri="{9D8B030D-6E8A-4147-A177-3AD203B41FA5}">
                      <a16:colId xmlns:a16="http://schemas.microsoft.com/office/drawing/2014/main" val="1847907907"/>
                    </a:ext>
                  </a:extLst>
                </a:gridCol>
                <a:gridCol w="1600200">
                  <a:extLst>
                    <a:ext uri="{9D8B030D-6E8A-4147-A177-3AD203B41FA5}">
                      <a16:colId xmlns:a16="http://schemas.microsoft.com/office/drawing/2014/main" val="1810262829"/>
                    </a:ext>
                  </a:extLst>
                </a:gridCol>
                <a:gridCol w="1600200">
                  <a:extLst>
                    <a:ext uri="{9D8B030D-6E8A-4147-A177-3AD203B41FA5}">
                      <a16:colId xmlns:a16="http://schemas.microsoft.com/office/drawing/2014/main" val="809448965"/>
                    </a:ext>
                  </a:extLst>
                </a:gridCol>
              </a:tblGrid>
              <a:tr h="370840">
                <a:tc>
                  <a:txBody>
                    <a:bodyPr/>
                    <a:lstStyle/>
                    <a:p>
                      <a:pPr lvl="0">
                        <a:buNone/>
                      </a:pPr>
                      <a:r>
                        <a:rPr lang="en-US" sz="1350" b="0" i="0" u="none" strike="noStrike" noProof="0">
                          <a:latin typeface="Arial"/>
                        </a:rPr>
                        <a:t>Psychological  </a:t>
                      </a:r>
                      <a:endParaRPr lang="en-US"/>
                    </a:p>
                  </a:txBody>
                  <a:tcPr/>
                </a:tc>
                <a:tc>
                  <a:txBody>
                    <a:bodyPr/>
                    <a:lstStyle/>
                    <a:p>
                      <a:pPr lvl="0">
                        <a:buNone/>
                      </a:pPr>
                      <a:r>
                        <a:rPr lang="en-US" sz="1350" b="0" i="0" u="none" strike="noStrike" noProof="0">
                          <a:latin typeface="Arial"/>
                        </a:rPr>
                        <a:t>Physiological </a:t>
                      </a:r>
                      <a:endParaRPr lang="en-US"/>
                    </a:p>
                  </a:txBody>
                  <a:tcPr/>
                </a:tc>
                <a:tc>
                  <a:txBody>
                    <a:bodyPr/>
                    <a:lstStyle/>
                    <a:p>
                      <a:pPr lvl="0">
                        <a:buNone/>
                      </a:pPr>
                      <a:r>
                        <a:rPr lang="en-US" sz="1350" b="0" i="0" u="none" strike="noStrike" noProof="0">
                          <a:latin typeface="Arial"/>
                        </a:rPr>
                        <a:t>Environmental </a:t>
                      </a:r>
                      <a:endParaRPr lang="en-US"/>
                    </a:p>
                  </a:txBody>
                  <a:tcPr/>
                </a:tc>
                <a:tc>
                  <a:txBody>
                    <a:bodyPr/>
                    <a:lstStyle/>
                    <a:p>
                      <a:pPr lvl="0">
                        <a:buNone/>
                      </a:pPr>
                      <a:r>
                        <a:rPr lang="en-US" sz="1350" b="0" i="0" u="none" strike="noStrike" noProof="0">
                          <a:latin typeface="Arial"/>
                        </a:rPr>
                        <a:t>Academic </a:t>
                      </a:r>
                      <a:endParaRPr lang="en-US"/>
                    </a:p>
                  </a:txBody>
                  <a:tcPr/>
                </a:tc>
                <a:tc>
                  <a:txBody>
                    <a:bodyPr/>
                    <a:lstStyle/>
                    <a:p>
                      <a:pPr lvl="0">
                        <a:buNone/>
                      </a:pPr>
                      <a:r>
                        <a:rPr lang="en-US" sz="1350" b="0" i="0" u="none" strike="noStrike" noProof="0">
                          <a:latin typeface="Arial"/>
                        </a:rPr>
                        <a:t>Social </a:t>
                      </a:r>
                      <a:endParaRPr lang="en-US"/>
                    </a:p>
                  </a:txBody>
                  <a:tcPr/>
                </a:tc>
                <a:extLst>
                  <a:ext uri="{0D108BD9-81ED-4DB2-BD59-A6C34878D82A}">
                    <a16:rowId xmlns:a16="http://schemas.microsoft.com/office/drawing/2014/main" val="2420408774"/>
                  </a:ext>
                </a:extLst>
              </a:tr>
              <a:tr h="370840">
                <a:tc>
                  <a:txBody>
                    <a:bodyPr/>
                    <a:lstStyle/>
                    <a:p>
                      <a:pPr lvl="0">
                        <a:buNone/>
                      </a:pPr>
                      <a:r>
                        <a:rPr lang="en-US" sz="1350" b="0" i="0" u="none" strike="noStrike" noProof="0">
                          <a:latin typeface="Arial"/>
                        </a:rPr>
                        <a:t>anxiety level </a:t>
                      </a:r>
                      <a:endParaRPr lang="en-US"/>
                    </a:p>
                  </a:txBody>
                  <a:tcPr/>
                </a:tc>
                <a:tc>
                  <a:txBody>
                    <a:bodyPr/>
                    <a:lstStyle/>
                    <a:p>
                      <a:pPr lvl="0">
                        <a:buNone/>
                      </a:pPr>
                      <a:r>
                        <a:rPr lang="en-US" sz="1350" b="0" i="0" u="none" strike="noStrike" noProof="0">
                          <a:latin typeface="Arial"/>
                        </a:rPr>
                        <a:t>headache </a:t>
                      </a:r>
                      <a:endParaRPr lang="en-US"/>
                    </a:p>
                  </a:txBody>
                  <a:tcPr/>
                </a:tc>
                <a:tc>
                  <a:txBody>
                    <a:bodyPr/>
                    <a:lstStyle/>
                    <a:p>
                      <a:pPr lvl="0">
                        <a:buNone/>
                      </a:pPr>
                      <a:r>
                        <a:rPr lang="en-US" sz="1350" b="0" i="0" u="none" strike="noStrike" noProof="0">
                          <a:latin typeface="Arial"/>
                        </a:rPr>
                        <a:t>noise level </a:t>
                      </a:r>
                      <a:endParaRPr lang="en-US"/>
                    </a:p>
                  </a:txBody>
                  <a:tcPr/>
                </a:tc>
                <a:tc>
                  <a:txBody>
                    <a:bodyPr/>
                    <a:lstStyle/>
                    <a:p>
                      <a:pPr lvl="0">
                        <a:buNone/>
                      </a:pPr>
                      <a:r>
                        <a:rPr lang="en-US" sz="1350" b="0" i="0" u="none" strike="noStrike" noProof="0">
                          <a:latin typeface="Arial"/>
                        </a:rPr>
                        <a:t>academic performance </a:t>
                      </a:r>
                      <a:endParaRPr lang="en-US"/>
                    </a:p>
                  </a:txBody>
                  <a:tcPr/>
                </a:tc>
                <a:tc>
                  <a:txBody>
                    <a:bodyPr/>
                    <a:lstStyle/>
                    <a:p>
                      <a:pPr lvl="0">
                        <a:buNone/>
                      </a:pPr>
                      <a:r>
                        <a:rPr lang="en-US" sz="1350" b="0" i="0" u="none" strike="noStrike" noProof="0">
                          <a:latin typeface="Arial"/>
                        </a:rPr>
                        <a:t>social support </a:t>
                      </a:r>
                      <a:endParaRPr lang="en-US"/>
                    </a:p>
                  </a:txBody>
                  <a:tcPr/>
                </a:tc>
                <a:extLst>
                  <a:ext uri="{0D108BD9-81ED-4DB2-BD59-A6C34878D82A}">
                    <a16:rowId xmlns:a16="http://schemas.microsoft.com/office/drawing/2014/main" val="2432819397"/>
                  </a:ext>
                </a:extLst>
              </a:tr>
              <a:tr h="370840">
                <a:tc>
                  <a:txBody>
                    <a:bodyPr/>
                    <a:lstStyle/>
                    <a:p>
                      <a:pPr lvl="0">
                        <a:buNone/>
                      </a:pPr>
                      <a:r>
                        <a:rPr lang="en-US" sz="1350" b="0" i="0" u="none" strike="noStrike" noProof="0">
                          <a:latin typeface="Arial"/>
                        </a:rPr>
                        <a:t>self esteem </a:t>
                      </a:r>
                      <a:endParaRPr lang="en-US"/>
                    </a:p>
                  </a:txBody>
                  <a:tcPr/>
                </a:tc>
                <a:tc>
                  <a:txBody>
                    <a:bodyPr/>
                    <a:lstStyle/>
                    <a:p>
                      <a:pPr lvl="0">
                        <a:buNone/>
                      </a:pPr>
                      <a:r>
                        <a:rPr lang="en-US" sz="1350" b="0" i="0" u="none" strike="noStrike" noProof="0">
                          <a:latin typeface="Arial"/>
                        </a:rPr>
                        <a:t>blood pressure </a:t>
                      </a:r>
                      <a:endParaRPr lang="en-US"/>
                    </a:p>
                  </a:txBody>
                  <a:tcPr/>
                </a:tc>
                <a:tc>
                  <a:txBody>
                    <a:bodyPr/>
                    <a:lstStyle/>
                    <a:p>
                      <a:pPr lvl="0">
                        <a:buNone/>
                      </a:pPr>
                      <a:r>
                        <a:rPr lang="en-US" sz="1350" b="0" i="0" u="none" strike="noStrike" noProof="0">
                          <a:latin typeface="Arial"/>
                        </a:rPr>
                        <a:t>living conditions </a:t>
                      </a:r>
                      <a:endParaRPr lang="en-US"/>
                    </a:p>
                  </a:txBody>
                  <a:tcPr/>
                </a:tc>
                <a:tc>
                  <a:txBody>
                    <a:bodyPr/>
                    <a:lstStyle/>
                    <a:p>
                      <a:pPr lvl="0">
                        <a:buNone/>
                      </a:pPr>
                      <a:r>
                        <a:rPr lang="en-US" sz="1350" b="0" i="0" u="none" strike="noStrike" noProof="0">
                          <a:latin typeface="Arial"/>
                        </a:rPr>
                        <a:t>study load </a:t>
                      </a:r>
                      <a:endParaRPr lang="en-US"/>
                    </a:p>
                  </a:txBody>
                  <a:tcPr/>
                </a:tc>
                <a:tc>
                  <a:txBody>
                    <a:bodyPr/>
                    <a:lstStyle/>
                    <a:p>
                      <a:pPr lvl="0">
                        <a:buNone/>
                      </a:pPr>
                      <a:r>
                        <a:rPr lang="en-US" sz="1350" b="0" i="0" u="none" strike="noStrike" noProof="0">
                          <a:latin typeface="Arial"/>
                        </a:rPr>
                        <a:t>peer pressure </a:t>
                      </a:r>
                      <a:endParaRPr lang="en-US"/>
                    </a:p>
                  </a:txBody>
                  <a:tcPr/>
                </a:tc>
                <a:extLst>
                  <a:ext uri="{0D108BD9-81ED-4DB2-BD59-A6C34878D82A}">
                    <a16:rowId xmlns:a16="http://schemas.microsoft.com/office/drawing/2014/main" val="2978261579"/>
                  </a:ext>
                </a:extLst>
              </a:tr>
              <a:tr h="370840">
                <a:tc>
                  <a:txBody>
                    <a:bodyPr/>
                    <a:lstStyle/>
                    <a:p>
                      <a:pPr lvl="0">
                        <a:buNone/>
                      </a:pPr>
                      <a:r>
                        <a:rPr lang="en-US" sz="1350" b="0" i="0" u="none" strike="noStrike" noProof="0">
                          <a:latin typeface="Arial"/>
                        </a:rPr>
                        <a:t>mental health history </a:t>
                      </a:r>
                      <a:endParaRPr lang="en-US"/>
                    </a:p>
                  </a:txBody>
                  <a:tcPr/>
                </a:tc>
                <a:tc>
                  <a:txBody>
                    <a:bodyPr/>
                    <a:lstStyle/>
                    <a:p>
                      <a:pPr lvl="0">
                        <a:buNone/>
                      </a:pPr>
                      <a:r>
                        <a:rPr lang="en-US" sz="1350" b="0" i="0" u="none" strike="noStrike" noProof="0">
                          <a:latin typeface="Arial"/>
                        </a:rPr>
                        <a:t>sleep quality </a:t>
                      </a:r>
                      <a:endParaRPr lang="en-US"/>
                    </a:p>
                  </a:txBody>
                  <a:tcPr/>
                </a:tc>
                <a:tc>
                  <a:txBody>
                    <a:bodyPr/>
                    <a:lstStyle/>
                    <a:p>
                      <a:pPr lvl="0">
                        <a:buNone/>
                      </a:pPr>
                      <a:r>
                        <a:rPr lang="en-US" sz="1350" b="0" i="0" u="none" strike="noStrike" noProof="0">
                          <a:latin typeface="Arial"/>
                        </a:rPr>
                        <a:t>safety </a:t>
                      </a:r>
                      <a:endParaRPr lang="en-US"/>
                    </a:p>
                  </a:txBody>
                  <a:tcPr/>
                </a:tc>
                <a:tc>
                  <a:txBody>
                    <a:bodyPr/>
                    <a:lstStyle/>
                    <a:p>
                      <a:pPr lvl="0">
                        <a:buNone/>
                      </a:pPr>
                      <a:r>
                        <a:rPr lang="en-US" sz="1350" b="0" i="0" u="none" strike="noStrike" noProof="0">
                          <a:latin typeface="Arial"/>
                        </a:rPr>
                        <a:t>teacher student relationship </a:t>
                      </a:r>
                      <a:endParaRPr lang="en-US"/>
                    </a:p>
                  </a:txBody>
                  <a:tcPr/>
                </a:tc>
                <a:tc>
                  <a:txBody>
                    <a:bodyPr/>
                    <a:lstStyle/>
                    <a:p>
                      <a:pPr lvl="0">
                        <a:buNone/>
                      </a:pPr>
                      <a:r>
                        <a:rPr lang="en-US" sz="1350" b="0" i="0" u="none" strike="noStrike" noProof="0">
                          <a:latin typeface="Arial"/>
                        </a:rPr>
                        <a:t>extracurricular activities </a:t>
                      </a:r>
                      <a:endParaRPr lang="en-US"/>
                    </a:p>
                  </a:txBody>
                  <a:tcPr/>
                </a:tc>
                <a:extLst>
                  <a:ext uri="{0D108BD9-81ED-4DB2-BD59-A6C34878D82A}">
                    <a16:rowId xmlns:a16="http://schemas.microsoft.com/office/drawing/2014/main" val="465142618"/>
                  </a:ext>
                </a:extLst>
              </a:tr>
              <a:tr h="370840">
                <a:tc>
                  <a:txBody>
                    <a:bodyPr/>
                    <a:lstStyle/>
                    <a:p>
                      <a:pPr lvl="0">
                        <a:buNone/>
                      </a:pPr>
                      <a:r>
                        <a:rPr lang="en-US" sz="1350" b="0" i="0" u="none" strike="noStrike" noProof="0">
                          <a:latin typeface="Arial"/>
                        </a:rPr>
                        <a:t>depression </a:t>
                      </a:r>
                      <a:endParaRPr lang="en-US"/>
                    </a:p>
                  </a:txBody>
                  <a:tcPr/>
                </a:tc>
                <a:tc>
                  <a:txBody>
                    <a:bodyPr/>
                    <a:lstStyle/>
                    <a:p>
                      <a:pPr lvl="0">
                        <a:buNone/>
                      </a:pPr>
                      <a:r>
                        <a:rPr lang="en-US" sz="1350" b="0" i="0" u="none" strike="noStrike" noProof="0">
                          <a:latin typeface="Arial"/>
                        </a:rPr>
                        <a:t>breathing problem </a:t>
                      </a:r>
                      <a:endParaRPr lang="en-US"/>
                    </a:p>
                  </a:txBody>
                  <a:tcPr/>
                </a:tc>
                <a:tc>
                  <a:txBody>
                    <a:bodyPr/>
                    <a:lstStyle/>
                    <a:p>
                      <a:pPr lvl="0">
                        <a:buNone/>
                      </a:pPr>
                      <a:r>
                        <a:rPr lang="en-US" sz="1350" b="0" i="0" u="none" strike="noStrike" noProof="0">
                          <a:latin typeface="Arial"/>
                        </a:rPr>
                        <a:t>basic needs </a:t>
                      </a:r>
                      <a:endParaRPr lang="en-US"/>
                    </a:p>
                  </a:txBody>
                  <a:tcPr/>
                </a:tc>
                <a:tc>
                  <a:txBody>
                    <a:bodyPr/>
                    <a:lstStyle/>
                    <a:p>
                      <a:pPr lvl="0">
                        <a:buNone/>
                      </a:pPr>
                      <a:r>
                        <a:rPr lang="en-US" sz="1350" b="0" i="0" u="none" strike="noStrike" noProof="0">
                          <a:latin typeface="Arial"/>
                        </a:rPr>
                        <a:t>future career concerns </a:t>
                      </a:r>
                      <a:endParaRPr lang="en-US"/>
                    </a:p>
                  </a:txBody>
                  <a:tcPr/>
                </a:tc>
                <a:tc>
                  <a:txBody>
                    <a:bodyPr/>
                    <a:lstStyle/>
                    <a:p>
                      <a:pPr lvl="0">
                        <a:buNone/>
                      </a:pPr>
                      <a:r>
                        <a:rPr lang="en-US" sz="1350" b="0" i="0" u="none" strike="noStrike" noProof="0">
                          <a:latin typeface="Arial"/>
                        </a:rPr>
                        <a:t>bullying </a:t>
                      </a:r>
                      <a:endParaRPr lang="en-US"/>
                    </a:p>
                  </a:txBody>
                  <a:tcPr/>
                </a:tc>
                <a:extLst>
                  <a:ext uri="{0D108BD9-81ED-4DB2-BD59-A6C34878D82A}">
                    <a16:rowId xmlns:a16="http://schemas.microsoft.com/office/drawing/2014/main" val="1327301433"/>
                  </a:ext>
                </a:extLst>
              </a:tr>
            </a:tbl>
          </a:graphicData>
        </a:graphic>
      </p:graphicFrame>
    </p:spTree>
    <p:extLst>
      <p:ext uri="{BB962C8B-B14F-4D97-AF65-F5344CB8AC3E}">
        <p14:creationId xmlns:p14="http://schemas.microsoft.com/office/powerpoint/2010/main" val="127791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B2BD1-E088-916A-35E9-8962DA25ACCF}"/>
              </a:ext>
            </a:extLst>
          </p:cNvPr>
          <p:cNvSpPr>
            <a:spLocks noGrp="1"/>
          </p:cNvSpPr>
          <p:nvPr>
            <p:ph type="sldNum" sz="quarter" idx="12"/>
          </p:nvPr>
        </p:nvSpPr>
        <p:spPr/>
        <p:txBody>
          <a:bodyPr/>
          <a:lstStyle/>
          <a:p>
            <a:fld id="{DCFE8AC6-424E-904F-AE4A-648F5E9D72F5}" type="slidenum">
              <a:rPr lang="en-US" smtClean="0"/>
              <a:pPr/>
              <a:t>5</a:t>
            </a:fld>
            <a:endParaRPr lang="en-US"/>
          </a:p>
        </p:txBody>
      </p:sp>
      <p:sp>
        <p:nvSpPr>
          <p:cNvPr id="3" name="Footer Placeholder 2">
            <a:extLst>
              <a:ext uri="{FF2B5EF4-FFF2-40B4-BE49-F238E27FC236}">
                <a16:creationId xmlns:a16="http://schemas.microsoft.com/office/drawing/2014/main" id="{F384FE80-B59B-5FA4-E41F-FD38C145632A}"/>
              </a:ext>
            </a:extLst>
          </p:cNvPr>
          <p:cNvSpPr>
            <a:spLocks noGrp="1"/>
          </p:cNvSpPr>
          <p:nvPr>
            <p:ph type="ftr" sz="quarter" idx="15"/>
          </p:nvPr>
        </p:nvSpPr>
        <p:spPr/>
        <p:txBody>
          <a:bodyPr/>
          <a:lstStyle/>
          <a:p>
            <a:endParaRPr lang="en-US"/>
          </a:p>
        </p:txBody>
      </p:sp>
      <p:pic>
        <p:nvPicPr>
          <p:cNvPr id="7" name="Content Placeholder 6">
            <a:extLst>
              <a:ext uri="{FF2B5EF4-FFF2-40B4-BE49-F238E27FC236}">
                <a16:creationId xmlns:a16="http://schemas.microsoft.com/office/drawing/2014/main" id="{4F92FD45-9EDD-76DC-A59E-B8F415EE9783}"/>
              </a:ext>
            </a:extLst>
          </p:cNvPr>
          <p:cNvPicPr>
            <a:picLocks noGrp="1" noChangeAspect="1"/>
          </p:cNvPicPr>
          <p:nvPr>
            <p:ph idx="1"/>
          </p:nvPr>
        </p:nvPicPr>
        <p:blipFill>
          <a:blip r:embed="rId2"/>
          <a:stretch>
            <a:fillRect/>
          </a:stretch>
        </p:blipFill>
        <p:spPr>
          <a:xfrm>
            <a:off x="272375" y="2558446"/>
            <a:ext cx="4299626" cy="3190531"/>
          </a:xfrm>
        </p:spPr>
      </p:pic>
      <p:sp>
        <p:nvSpPr>
          <p:cNvPr id="6" name="Title 5">
            <a:extLst>
              <a:ext uri="{FF2B5EF4-FFF2-40B4-BE49-F238E27FC236}">
                <a16:creationId xmlns:a16="http://schemas.microsoft.com/office/drawing/2014/main" id="{4F73FDF2-2708-BFF3-CF2D-3BB37BEE2CC1}"/>
              </a:ext>
            </a:extLst>
          </p:cNvPr>
          <p:cNvSpPr>
            <a:spLocks noGrp="1"/>
          </p:cNvSpPr>
          <p:nvPr>
            <p:ph type="title"/>
          </p:nvPr>
        </p:nvSpPr>
        <p:spPr/>
        <p:txBody>
          <a:bodyPr/>
          <a:lstStyle/>
          <a:p>
            <a:r>
              <a:rPr lang="en-US">
                <a:latin typeface="Georgia"/>
              </a:rPr>
              <a:t>Data Preprocessing</a:t>
            </a:r>
            <a:endParaRPr lang="en-US" err="1"/>
          </a:p>
        </p:txBody>
      </p:sp>
      <p:pic>
        <p:nvPicPr>
          <p:cNvPr id="8" name="Picture 7">
            <a:extLst>
              <a:ext uri="{FF2B5EF4-FFF2-40B4-BE49-F238E27FC236}">
                <a16:creationId xmlns:a16="http://schemas.microsoft.com/office/drawing/2014/main" id="{C2C08B49-6C3C-4CF7-7339-190A74FE3D5F}"/>
              </a:ext>
            </a:extLst>
          </p:cNvPr>
          <p:cNvPicPr>
            <a:picLocks noChangeAspect="1"/>
          </p:cNvPicPr>
          <p:nvPr/>
        </p:nvPicPr>
        <p:blipFill>
          <a:blip r:embed="rId3"/>
          <a:stretch>
            <a:fillRect/>
          </a:stretch>
        </p:blipFill>
        <p:spPr>
          <a:xfrm>
            <a:off x="4601183" y="2556970"/>
            <a:ext cx="4367719" cy="3193481"/>
          </a:xfrm>
          <a:prstGeom prst="rect">
            <a:avLst/>
          </a:prstGeom>
        </p:spPr>
      </p:pic>
      <p:sp>
        <p:nvSpPr>
          <p:cNvPr id="10" name="TextBox 9">
            <a:extLst>
              <a:ext uri="{FF2B5EF4-FFF2-40B4-BE49-F238E27FC236}">
                <a16:creationId xmlns:a16="http://schemas.microsoft.com/office/drawing/2014/main" id="{CFEE56D6-5AA0-21A1-9CA8-2D8B57F1877A}"/>
              </a:ext>
            </a:extLst>
          </p:cNvPr>
          <p:cNvSpPr txBox="1"/>
          <p:nvPr/>
        </p:nvSpPr>
        <p:spPr>
          <a:xfrm>
            <a:off x="573932" y="1498058"/>
            <a:ext cx="827823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Initially, three stress levels: 0, 1, 2</a:t>
            </a:r>
            <a:endParaRPr lang="en-US"/>
          </a:p>
          <a:p>
            <a:pPr marL="285750" indent="-285750">
              <a:buFont typeface="Arial"/>
              <a:buChar char="•"/>
            </a:pPr>
            <a:r>
              <a:rPr lang="en-US">
                <a:cs typeface="Arial"/>
              </a:rPr>
              <a:t>Labels 1 and 2 are merged as 1</a:t>
            </a:r>
          </a:p>
          <a:p>
            <a:pPr marL="285750" indent="-285750">
              <a:buFont typeface="Arial"/>
              <a:buChar char="•"/>
            </a:pPr>
            <a:r>
              <a:rPr lang="en-US">
                <a:cs typeface="Arial"/>
              </a:rPr>
              <a:t>After processing, two stress levels: 0 (No), 1(Yes)</a:t>
            </a:r>
          </a:p>
        </p:txBody>
      </p:sp>
    </p:spTree>
    <p:extLst>
      <p:ext uri="{BB962C8B-B14F-4D97-AF65-F5344CB8AC3E}">
        <p14:creationId xmlns:p14="http://schemas.microsoft.com/office/powerpoint/2010/main" val="629782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B2BD1-E088-916A-35E9-8962DA25ACCF}"/>
              </a:ext>
            </a:extLst>
          </p:cNvPr>
          <p:cNvSpPr>
            <a:spLocks noGrp="1"/>
          </p:cNvSpPr>
          <p:nvPr>
            <p:ph type="sldNum" sz="quarter" idx="12"/>
          </p:nvPr>
        </p:nvSpPr>
        <p:spPr/>
        <p:txBody>
          <a:bodyPr/>
          <a:lstStyle/>
          <a:p>
            <a:fld id="{DCFE8AC6-424E-904F-AE4A-648F5E9D72F5}" type="slidenum">
              <a:rPr lang="en-US" smtClean="0"/>
              <a:pPr/>
              <a:t>6</a:t>
            </a:fld>
            <a:endParaRPr lang="en-US"/>
          </a:p>
        </p:txBody>
      </p:sp>
      <p:sp>
        <p:nvSpPr>
          <p:cNvPr id="3" name="Footer Placeholder 2">
            <a:extLst>
              <a:ext uri="{FF2B5EF4-FFF2-40B4-BE49-F238E27FC236}">
                <a16:creationId xmlns:a16="http://schemas.microsoft.com/office/drawing/2014/main" id="{F384FE80-B59B-5FA4-E41F-FD38C145632A}"/>
              </a:ext>
            </a:extLst>
          </p:cNvPr>
          <p:cNvSpPr>
            <a:spLocks noGrp="1"/>
          </p:cNvSpPr>
          <p:nvPr>
            <p:ph type="ftr" sz="quarter" idx="15"/>
          </p:nvPr>
        </p:nvSpPr>
        <p:spPr/>
        <p:txBody>
          <a:bodyPr/>
          <a:lstStyle/>
          <a:p>
            <a:endParaRPr lang="en-US"/>
          </a:p>
        </p:txBody>
      </p:sp>
      <p:sp>
        <p:nvSpPr>
          <p:cNvPr id="4" name="Content Placeholder 3">
            <a:extLst>
              <a:ext uri="{FF2B5EF4-FFF2-40B4-BE49-F238E27FC236}">
                <a16:creationId xmlns:a16="http://schemas.microsoft.com/office/drawing/2014/main" id="{C0EA4D41-1D03-2490-1390-5AAD623CDF20}"/>
              </a:ext>
            </a:extLst>
          </p:cNvPr>
          <p:cNvSpPr>
            <a:spLocks noGrp="1"/>
          </p:cNvSpPr>
          <p:nvPr>
            <p:ph idx="1"/>
          </p:nvPr>
        </p:nvSpPr>
        <p:spPr>
          <a:xfrm>
            <a:off x="571499" y="1716934"/>
            <a:ext cx="4713053" cy="3852153"/>
          </a:xfrm>
        </p:spPr>
        <p:txBody>
          <a:bodyPr vert="horz" lIns="0" tIns="0" rIns="0" bIns="0" rtlCol="0" anchor="t">
            <a:normAutofit fontScale="92500" lnSpcReduction="10000"/>
          </a:bodyPr>
          <a:lstStyle/>
          <a:p>
            <a:r>
              <a:rPr lang="en-US">
                <a:latin typeface="Arial"/>
                <a:cs typeface="Arial"/>
              </a:rPr>
              <a:t>Three classification models:</a:t>
            </a:r>
          </a:p>
          <a:p>
            <a:pPr lvl="1">
              <a:buFont typeface="Courier New"/>
              <a:buChar char="o"/>
            </a:pPr>
            <a:r>
              <a:rPr lang="en-US">
                <a:latin typeface="Arial"/>
                <a:cs typeface="Arial"/>
              </a:rPr>
              <a:t>K-Nearest Neighbors</a:t>
            </a:r>
          </a:p>
          <a:p>
            <a:pPr lvl="1">
              <a:buFont typeface="Courier New"/>
              <a:buChar char="o"/>
            </a:pPr>
            <a:r>
              <a:rPr lang="en-US">
                <a:latin typeface="Arial"/>
                <a:cs typeface="Arial"/>
              </a:rPr>
              <a:t>Decision Tree</a:t>
            </a:r>
          </a:p>
          <a:p>
            <a:pPr lvl="1">
              <a:buFont typeface="Courier New"/>
              <a:buChar char="o"/>
            </a:pPr>
            <a:r>
              <a:rPr lang="en-US">
                <a:latin typeface="Arial"/>
                <a:cs typeface="Arial"/>
              </a:rPr>
              <a:t>Random Forest Tree</a:t>
            </a:r>
          </a:p>
          <a:p>
            <a:r>
              <a:rPr lang="en-US">
                <a:latin typeface="Arial"/>
                <a:cs typeface="Arial"/>
              </a:rPr>
              <a:t>Three Pipelines for each model:</a:t>
            </a:r>
          </a:p>
          <a:p>
            <a:pPr lvl="1">
              <a:buFont typeface="Courier New"/>
              <a:buChar char="o"/>
            </a:pPr>
            <a:r>
              <a:rPr lang="en-US">
                <a:latin typeface="Arial"/>
                <a:cs typeface="Arial"/>
              </a:rPr>
              <a:t>Each pipeline includes two stages: Standard scalar, and a model</a:t>
            </a:r>
            <a:endParaRPr lang="en-US">
              <a:cs typeface="Arial"/>
            </a:endParaRPr>
          </a:p>
          <a:p>
            <a:pPr lvl="1">
              <a:buFont typeface="Courier New"/>
              <a:buChar char="o"/>
            </a:pPr>
            <a:endParaRPr lang="en-US">
              <a:cs typeface="Arial"/>
            </a:endParaRPr>
          </a:p>
        </p:txBody>
      </p:sp>
      <p:sp>
        <p:nvSpPr>
          <p:cNvPr id="6" name="Title 5">
            <a:extLst>
              <a:ext uri="{FF2B5EF4-FFF2-40B4-BE49-F238E27FC236}">
                <a16:creationId xmlns:a16="http://schemas.microsoft.com/office/drawing/2014/main" id="{4F73FDF2-2708-BFF3-CF2D-3BB37BEE2CC1}"/>
              </a:ext>
            </a:extLst>
          </p:cNvPr>
          <p:cNvSpPr>
            <a:spLocks noGrp="1"/>
          </p:cNvSpPr>
          <p:nvPr>
            <p:ph type="title"/>
          </p:nvPr>
        </p:nvSpPr>
        <p:spPr/>
        <p:txBody>
          <a:bodyPr/>
          <a:lstStyle/>
          <a:p>
            <a:r>
              <a:rPr lang="en-US">
                <a:latin typeface="Georgia"/>
              </a:rPr>
              <a:t>Model Definition</a:t>
            </a:r>
            <a:endParaRPr lang="en-US"/>
          </a:p>
        </p:txBody>
      </p:sp>
      <p:graphicFrame>
        <p:nvGraphicFramePr>
          <p:cNvPr id="7" name="Diagram 6">
            <a:extLst>
              <a:ext uri="{FF2B5EF4-FFF2-40B4-BE49-F238E27FC236}">
                <a16:creationId xmlns:a16="http://schemas.microsoft.com/office/drawing/2014/main" id="{8F38A8CD-0CCB-0F7D-316D-03E21F694CC9}"/>
              </a:ext>
            </a:extLst>
          </p:cNvPr>
          <p:cNvGraphicFramePr/>
          <p:nvPr>
            <p:extLst>
              <p:ext uri="{D42A27DB-BD31-4B8C-83A1-F6EECF244321}">
                <p14:modId xmlns:p14="http://schemas.microsoft.com/office/powerpoint/2010/main" val="1312564167"/>
              </p:ext>
            </p:extLst>
          </p:nvPr>
        </p:nvGraphicFramePr>
        <p:xfrm>
          <a:off x="6078809" y="1781601"/>
          <a:ext cx="2495911" cy="4146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6" name="TextBox 1">
            <a:extLst>
              <a:ext uri="{FF2B5EF4-FFF2-40B4-BE49-F238E27FC236}">
                <a16:creationId xmlns:a16="http://schemas.microsoft.com/office/drawing/2014/main" id="{C001C86D-3380-0359-558C-ED43B6A010D5}"/>
              </a:ext>
            </a:extLst>
          </p:cNvPr>
          <p:cNvSpPr txBox="1"/>
          <p:nvPr/>
        </p:nvSpPr>
        <p:spPr>
          <a:xfrm>
            <a:off x="6650682" y="1193591"/>
            <a:ext cx="1432253"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ea typeface="Calibri"/>
                <a:cs typeface="Calibri"/>
              </a:rPr>
              <a:t>Pipeline</a:t>
            </a:r>
          </a:p>
        </p:txBody>
      </p:sp>
    </p:spTree>
    <p:extLst>
      <p:ext uri="{BB962C8B-B14F-4D97-AF65-F5344CB8AC3E}">
        <p14:creationId xmlns:p14="http://schemas.microsoft.com/office/powerpoint/2010/main" val="177733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B2BD1-E088-916A-35E9-8962DA25ACCF}"/>
              </a:ext>
            </a:extLst>
          </p:cNvPr>
          <p:cNvSpPr>
            <a:spLocks noGrp="1"/>
          </p:cNvSpPr>
          <p:nvPr>
            <p:ph type="sldNum" sz="quarter" idx="12"/>
          </p:nvPr>
        </p:nvSpPr>
        <p:spPr/>
        <p:txBody>
          <a:bodyPr/>
          <a:lstStyle/>
          <a:p>
            <a:fld id="{DCFE8AC6-424E-904F-AE4A-648F5E9D72F5}" type="slidenum">
              <a:rPr lang="en-US" smtClean="0"/>
              <a:pPr/>
              <a:t>7</a:t>
            </a:fld>
            <a:endParaRPr lang="en-US"/>
          </a:p>
        </p:txBody>
      </p:sp>
      <p:sp>
        <p:nvSpPr>
          <p:cNvPr id="3" name="Footer Placeholder 2">
            <a:extLst>
              <a:ext uri="{FF2B5EF4-FFF2-40B4-BE49-F238E27FC236}">
                <a16:creationId xmlns:a16="http://schemas.microsoft.com/office/drawing/2014/main" id="{F384FE80-B59B-5FA4-E41F-FD38C145632A}"/>
              </a:ext>
            </a:extLst>
          </p:cNvPr>
          <p:cNvSpPr>
            <a:spLocks noGrp="1"/>
          </p:cNvSpPr>
          <p:nvPr>
            <p:ph type="ftr" sz="quarter" idx="15"/>
          </p:nvPr>
        </p:nvSpPr>
        <p:spPr/>
        <p:txBody>
          <a:bodyPr/>
          <a:lstStyle/>
          <a:p>
            <a:endParaRPr lang="en-US"/>
          </a:p>
        </p:txBody>
      </p:sp>
      <p:sp>
        <p:nvSpPr>
          <p:cNvPr id="4" name="Content Placeholder 3">
            <a:extLst>
              <a:ext uri="{FF2B5EF4-FFF2-40B4-BE49-F238E27FC236}">
                <a16:creationId xmlns:a16="http://schemas.microsoft.com/office/drawing/2014/main" id="{C0EA4D41-1D03-2490-1390-5AAD623CDF20}"/>
              </a:ext>
            </a:extLst>
          </p:cNvPr>
          <p:cNvSpPr>
            <a:spLocks noGrp="1"/>
          </p:cNvSpPr>
          <p:nvPr>
            <p:ph idx="1"/>
          </p:nvPr>
        </p:nvSpPr>
        <p:spPr>
          <a:xfrm>
            <a:off x="571499" y="1833665"/>
            <a:ext cx="8156643" cy="924129"/>
          </a:xfrm>
        </p:spPr>
        <p:txBody>
          <a:bodyPr vert="horz" lIns="0" tIns="0" rIns="0" bIns="0" rtlCol="0" anchor="t">
            <a:normAutofit fontScale="55000" lnSpcReduction="20000"/>
          </a:bodyPr>
          <a:lstStyle/>
          <a:p>
            <a:r>
              <a:rPr lang="en-US"/>
              <a:t>To get the optimized model,  we have tuned the models with different set of hyper-parameter. </a:t>
            </a:r>
          </a:p>
          <a:p>
            <a:r>
              <a:rPr lang="en-US" err="1">
                <a:latin typeface="Arial"/>
                <a:cs typeface="Arial"/>
              </a:rPr>
              <a:t>Sklearn's</a:t>
            </a:r>
            <a:r>
              <a:rPr lang="en-US">
                <a:latin typeface="Arial"/>
                <a:cs typeface="Arial"/>
              </a:rPr>
              <a:t> </a:t>
            </a:r>
            <a:r>
              <a:rPr lang="en-US" b="1" err="1">
                <a:latin typeface="Arial"/>
                <a:cs typeface="Arial"/>
              </a:rPr>
              <a:t>GridSearchCV</a:t>
            </a:r>
            <a:r>
              <a:rPr lang="en-US">
                <a:latin typeface="Arial"/>
                <a:cs typeface="Arial"/>
              </a:rPr>
              <a:t> is used with 5-fold </a:t>
            </a:r>
            <a:r>
              <a:rPr lang="en-US" err="1">
                <a:latin typeface="Arial"/>
                <a:cs typeface="Arial"/>
              </a:rPr>
              <a:t>corss</a:t>
            </a:r>
            <a:r>
              <a:rPr lang="en-US">
                <a:latin typeface="Arial"/>
                <a:cs typeface="Arial"/>
              </a:rPr>
              <a:t> validation to construct parameter grids for hyperparameter tuning. </a:t>
            </a:r>
            <a:endParaRPr lang="en-US"/>
          </a:p>
        </p:txBody>
      </p:sp>
      <p:sp>
        <p:nvSpPr>
          <p:cNvPr id="6" name="Title 5">
            <a:extLst>
              <a:ext uri="{FF2B5EF4-FFF2-40B4-BE49-F238E27FC236}">
                <a16:creationId xmlns:a16="http://schemas.microsoft.com/office/drawing/2014/main" id="{4F73FDF2-2708-BFF3-CF2D-3BB37BEE2CC1}"/>
              </a:ext>
            </a:extLst>
          </p:cNvPr>
          <p:cNvSpPr>
            <a:spLocks noGrp="1"/>
          </p:cNvSpPr>
          <p:nvPr>
            <p:ph type="title"/>
          </p:nvPr>
        </p:nvSpPr>
        <p:spPr/>
        <p:txBody>
          <a:bodyPr/>
          <a:lstStyle/>
          <a:p>
            <a:r>
              <a:rPr lang="en-US">
                <a:latin typeface="Georgia"/>
              </a:rPr>
              <a:t>Model Tuning</a:t>
            </a:r>
            <a:endParaRPr lang="en-US"/>
          </a:p>
        </p:txBody>
      </p:sp>
      <p:graphicFrame>
        <p:nvGraphicFramePr>
          <p:cNvPr id="7" name="Content Placeholder 3">
            <a:extLst>
              <a:ext uri="{FF2B5EF4-FFF2-40B4-BE49-F238E27FC236}">
                <a16:creationId xmlns:a16="http://schemas.microsoft.com/office/drawing/2014/main" id="{5FD288B7-D012-62A3-4A95-C4B606805250}"/>
              </a:ext>
            </a:extLst>
          </p:cNvPr>
          <p:cNvGraphicFramePr>
            <a:graphicFrameLocks noGrp="1"/>
          </p:cNvGraphicFramePr>
          <p:nvPr>
            <p:extLst>
              <p:ext uri="{D42A27DB-BD31-4B8C-83A1-F6EECF244321}">
                <p14:modId xmlns:p14="http://schemas.microsoft.com/office/powerpoint/2010/main" val="1365338697"/>
              </p:ext>
            </p:extLst>
          </p:nvPr>
        </p:nvGraphicFramePr>
        <p:xfrm>
          <a:off x="624191" y="2862201"/>
          <a:ext cx="8020304" cy="3285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591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B2BD1-E088-916A-35E9-8962DA25ACCF}"/>
              </a:ext>
            </a:extLst>
          </p:cNvPr>
          <p:cNvSpPr>
            <a:spLocks noGrp="1"/>
          </p:cNvSpPr>
          <p:nvPr>
            <p:ph type="sldNum" sz="quarter" idx="12"/>
          </p:nvPr>
        </p:nvSpPr>
        <p:spPr/>
        <p:txBody>
          <a:bodyPr/>
          <a:lstStyle/>
          <a:p>
            <a:fld id="{DCFE8AC6-424E-904F-AE4A-648F5E9D72F5}" type="slidenum">
              <a:rPr lang="en-US" smtClean="0"/>
              <a:pPr/>
              <a:t>8</a:t>
            </a:fld>
            <a:endParaRPr lang="en-US"/>
          </a:p>
        </p:txBody>
      </p:sp>
      <p:sp>
        <p:nvSpPr>
          <p:cNvPr id="3" name="Footer Placeholder 2">
            <a:extLst>
              <a:ext uri="{FF2B5EF4-FFF2-40B4-BE49-F238E27FC236}">
                <a16:creationId xmlns:a16="http://schemas.microsoft.com/office/drawing/2014/main" id="{F384FE80-B59B-5FA4-E41F-FD38C145632A}"/>
              </a:ext>
            </a:extLst>
          </p:cNvPr>
          <p:cNvSpPr>
            <a:spLocks noGrp="1"/>
          </p:cNvSpPr>
          <p:nvPr>
            <p:ph type="ftr" sz="quarter" idx="15"/>
          </p:nvPr>
        </p:nvSpPr>
        <p:spPr/>
        <p:txBody>
          <a:bodyPr/>
          <a:lstStyle/>
          <a:p>
            <a:endParaRPr lang="en-US"/>
          </a:p>
        </p:txBody>
      </p:sp>
      <p:graphicFrame>
        <p:nvGraphicFramePr>
          <p:cNvPr id="9" name="Content Placeholder 8">
            <a:extLst>
              <a:ext uri="{FF2B5EF4-FFF2-40B4-BE49-F238E27FC236}">
                <a16:creationId xmlns:a16="http://schemas.microsoft.com/office/drawing/2014/main" id="{12CD0840-7325-F7C9-A8F6-44E386D7BEDD}"/>
              </a:ext>
            </a:extLst>
          </p:cNvPr>
          <p:cNvGraphicFramePr>
            <a:graphicFrameLocks noGrp="1"/>
          </p:cNvGraphicFramePr>
          <p:nvPr>
            <p:ph idx="1"/>
            <p:extLst>
              <p:ext uri="{D42A27DB-BD31-4B8C-83A1-F6EECF244321}">
                <p14:modId xmlns:p14="http://schemas.microsoft.com/office/powerpoint/2010/main" val="3210820485"/>
              </p:ext>
            </p:extLst>
          </p:nvPr>
        </p:nvGraphicFramePr>
        <p:xfrm>
          <a:off x="622570" y="3229583"/>
          <a:ext cx="8001000" cy="1981635"/>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69980198"/>
                    </a:ext>
                  </a:extLst>
                </a:gridCol>
                <a:gridCol w="4000500">
                  <a:extLst>
                    <a:ext uri="{9D8B030D-6E8A-4147-A177-3AD203B41FA5}">
                      <a16:colId xmlns:a16="http://schemas.microsoft.com/office/drawing/2014/main" val="1042257924"/>
                    </a:ext>
                  </a:extLst>
                </a:gridCol>
              </a:tblGrid>
              <a:tr h="378656">
                <a:tc>
                  <a:txBody>
                    <a:bodyPr/>
                    <a:lstStyle/>
                    <a:p>
                      <a:r>
                        <a:rPr lang="en-US"/>
                        <a:t>Classification Models</a:t>
                      </a:r>
                    </a:p>
                  </a:txBody>
                  <a:tcPr/>
                </a:tc>
                <a:tc>
                  <a:txBody>
                    <a:bodyPr/>
                    <a:lstStyle/>
                    <a:p>
                      <a:r>
                        <a:rPr lang="en-US"/>
                        <a:t>Parameters</a:t>
                      </a:r>
                    </a:p>
                  </a:txBody>
                  <a:tcPr/>
                </a:tc>
                <a:extLst>
                  <a:ext uri="{0D108BD9-81ED-4DB2-BD59-A6C34878D82A}">
                    <a16:rowId xmlns:a16="http://schemas.microsoft.com/office/drawing/2014/main" val="2837141646"/>
                  </a:ext>
                </a:extLst>
              </a:tr>
              <a:tr h="479631">
                <a:tc>
                  <a:txBody>
                    <a:bodyPr/>
                    <a:lstStyle/>
                    <a:p>
                      <a:r>
                        <a:rPr lang="en-US"/>
                        <a:t>KNN</a:t>
                      </a:r>
                    </a:p>
                  </a:txBody>
                  <a:tcPr/>
                </a:tc>
                <a:tc>
                  <a:txBody>
                    <a:bodyPr/>
                    <a:lstStyle/>
                    <a:p>
                      <a:pPr lvl="0">
                        <a:buNone/>
                      </a:pPr>
                      <a:r>
                        <a:rPr lang="en-US" sz="1350" b="0" i="0" u="none" strike="noStrike" noProof="0" err="1">
                          <a:latin typeface="Arial"/>
                        </a:rPr>
                        <a:t>n_neighbors</a:t>
                      </a:r>
                      <a:r>
                        <a:rPr lang="en-US" sz="1350" b="0" i="0" u="none" strike="noStrike" noProof="0">
                          <a:latin typeface="Arial"/>
                        </a:rPr>
                        <a:t>: 19</a:t>
                      </a:r>
                      <a:endParaRPr lang="en-US"/>
                    </a:p>
                  </a:txBody>
                  <a:tcPr/>
                </a:tc>
                <a:extLst>
                  <a:ext uri="{0D108BD9-81ED-4DB2-BD59-A6C34878D82A}">
                    <a16:rowId xmlns:a16="http://schemas.microsoft.com/office/drawing/2014/main" val="2795533441"/>
                  </a:ext>
                </a:extLst>
              </a:tr>
              <a:tr h="479631">
                <a:tc>
                  <a:txBody>
                    <a:bodyPr/>
                    <a:lstStyle/>
                    <a:p>
                      <a:r>
                        <a:rPr lang="en-US"/>
                        <a:t>Decision Tree</a:t>
                      </a:r>
                    </a:p>
                  </a:txBody>
                  <a:tcPr/>
                </a:tc>
                <a:tc>
                  <a:txBody>
                    <a:bodyPr/>
                    <a:lstStyle/>
                    <a:p>
                      <a:pPr lvl="0">
                        <a:buNone/>
                      </a:pPr>
                      <a:r>
                        <a:rPr lang="en-US" sz="1350" b="0" i="0" u="none" strike="noStrike" noProof="0" err="1">
                          <a:latin typeface="Arial"/>
                        </a:rPr>
                        <a:t>max_depth</a:t>
                      </a:r>
                      <a:r>
                        <a:rPr lang="en-US" sz="1350" b="0" i="0" u="none" strike="noStrike" noProof="0">
                          <a:latin typeface="Arial"/>
                        </a:rPr>
                        <a:t>: 2</a:t>
                      </a:r>
                      <a:endParaRPr lang="en-US"/>
                    </a:p>
                  </a:txBody>
                  <a:tcPr/>
                </a:tc>
                <a:extLst>
                  <a:ext uri="{0D108BD9-81ED-4DB2-BD59-A6C34878D82A}">
                    <a16:rowId xmlns:a16="http://schemas.microsoft.com/office/drawing/2014/main" val="3424425261"/>
                  </a:ext>
                </a:extLst>
              </a:tr>
              <a:tr h="643717">
                <a:tc>
                  <a:txBody>
                    <a:bodyPr/>
                    <a:lstStyle/>
                    <a:p>
                      <a:pPr lvl="0">
                        <a:buNone/>
                      </a:pPr>
                      <a:r>
                        <a:rPr lang="en-US"/>
                        <a:t>Random Forest Tree</a:t>
                      </a:r>
                    </a:p>
                  </a:txBody>
                  <a:tcPr/>
                </a:tc>
                <a:tc>
                  <a:txBody>
                    <a:bodyPr/>
                    <a:lstStyle/>
                    <a:p>
                      <a:pPr lvl="0">
                        <a:buNone/>
                      </a:pPr>
                      <a:r>
                        <a:rPr lang="en-US" sz="1350" b="0" i="0" u="none" strike="noStrike" noProof="0" err="1">
                          <a:latin typeface="Arial"/>
                        </a:rPr>
                        <a:t>max_depth</a:t>
                      </a:r>
                      <a:r>
                        <a:rPr lang="en-US" sz="1350" b="0" i="0" u="none" strike="noStrike" noProof="0">
                          <a:latin typeface="Arial"/>
                        </a:rPr>
                        <a:t>: 3</a:t>
                      </a:r>
                      <a:endParaRPr lang="en-US"/>
                    </a:p>
                    <a:p>
                      <a:pPr lvl="0">
                        <a:buNone/>
                      </a:pPr>
                      <a:r>
                        <a:rPr lang="en-US" sz="1350" b="0" i="0" u="none" strike="noStrike" noProof="0" err="1">
                          <a:latin typeface="Arial"/>
                        </a:rPr>
                        <a:t>n_estimators</a:t>
                      </a:r>
                      <a:r>
                        <a:rPr lang="en-US" sz="1350" b="0" i="0" u="none" strike="noStrike" noProof="0">
                          <a:latin typeface="Arial"/>
                        </a:rPr>
                        <a:t>: 19</a:t>
                      </a:r>
                      <a:endParaRPr lang="en-US"/>
                    </a:p>
                  </a:txBody>
                  <a:tcPr/>
                </a:tc>
                <a:extLst>
                  <a:ext uri="{0D108BD9-81ED-4DB2-BD59-A6C34878D82A}">
                    <a16:rowId xmlns:a16="http://schemas.microsoft.com/office/drawing/2014/main" val="1837538822"/>
                  </a:ext>
                </a:extLst>
              </a:tr>
            </a:tbl>
          </a:graphicData>
        </a:graphic>
      </p:graphicFrame>
      <p:sp>
        <p:nvSpPr>
          <p:cNvPr id="6" name="Title 5">
            <a:extLst>
              <a:ext uri="{FF2B5EF4-FFF2-40B4-BE49-F238E27FC236}">
                <a16:creationId xmlns:a16="http://schemas.microsoft.com/office/drawing/2014/main" id="{4F73FDF2-2708-BFF3-CF2D-3BB37BEE2CC1}"/>
              </a:ext>
            </a:extLst>
          </p:cNvPr>
          <p:cNvSpPr>
            <a:spLocks noGrp="1"/>
          </p:cNvSpPr>
          <p:nvPr>
            <p:ph type="title"/>
          </p:nvPr>
        </p:nvSpPr>
        <p:spPr/>
        <p:txBody>
          <a:bodyPr/>
          <a:lstStyle/>
          <a:p>
            <a:r>
              <a:rPr lang="en-US">
                <a:latin typeface="Georgia"/>
              </a:rPr>
              <a:t>Best Models</a:t>
            </a:r>
            <a:endParaRPr lang="en-US"/>
          </a:p>
        </p:txBody>
      </p:sp>
      <p:sp>
        <p:nvSpPr>
          <p:cNvPr id="10" name="TextBox 9">
            <a:extLst>
              <a:ext uri="{FF2B5EF4-FFF2-40B4-BE49-F238E27FC236}">
                <a16:creationId xmlns:a16="http://schemas.microsoft.com/office/drawing/2014/main" id="{961CF66C-902F-2C00-AAB6-DCDD94FD5B71}"/>
              </a:ext>
            </a:extLst>
          </p:cNvPr>
          <p:cNvSpPr txBox="1"/>
          <p:nvPr/>
        </p:nvSpPr>
        <p:spPr>
          <a:xfrm>
            <a:off x="622570" y="1517515"/>
            <a:ext cx="799613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200">
                <a:ea typeface="+mn-lt"/>
                <a:cs typeface="+mn-lt"/>
              </a:rPr>
              <a:t>After finishing the model training stage with the different combinations of hyper-parameters -&gt; best trained models with optimized hyper-parameters.</a:t>
            </a:r>
            <a:endParaRPr lang="en-US" sz="2200">
              <a:latin typeface="Calibri"/>
              <a:cs typeface="Calibri"/>
            </a:endParaRPr>
          </a:p>
          <a:p>
            <a:pPr algn="l"/>
            <a:endParaRPr lang="en-US">
              <a:cs typeface="Arial"/>
            </a:endParaRPr>
          </a:p>
        </p:txBody>
      </p:sp>
    </p:spTree>
    <p:extLst>
      <p:ext uri="{BB962C8B-B14F-4D97-AF65-F5344CB8AC3E}">
        <p14:creationId xmlns:p14="http://schemas.microsoft.com/office/powerpoint/2010/main" val="311983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B2BD1-E088-916A-35E9-8962DA25ACCF}"/>
              </a:ext>
            </a:extLst>
          </p:cNvPr>
          <p:cNvSpPr>
            <a:spLocks noGrp="1"/>
          </p:cNvSpPr>
          <p:nvPr>
            <p:ph type="sldNum" sz="quarter" idx="12"/>
          </p:nvPr>
        </p:nvSpPr>
        <p:spPr/>
        <p:txBody>
          <a:bodyPr/>
          <a:lstStyle/>
          <a:p>
            <a:fld id="{DCFE8AC6-424E-904F-AE4A-648F5E9D72F5}" type="slidenum">
              <a:rPr lang="en-US" smtClean="0"/>
              <a:pPr/>
              <a:t>9</a:t>
            </a:fld>
            <a:endParaRPr lang="en-US"/>
          </a:p>
        </p:txBody>
      </p:sp>
      <p:sp>
        <p:nvSpPr>
          <p:cNvPr id="3" name="Footer Placeholder 2">
            <a:extLst>
              <a:ext uri="{FF2B5EF4-FFF2-40B4-BE49-F238E27FC236}">
                <a16:creationId xmlns:a16="http://schemas.microsoft.com/office/drawing/2014/main" id="{F384FE80-B59B-5FA4-E41F-FD38C145632A}"/>
              </a:ext>
            </a:extLst>
          </p:cNvPr>
          <p:cNvSpPr>
            <a:spLocks noGrp="1"/>
          </p:cNvSpPr>
          <p:nvPr>
            <p:ph type="ftr" sz="quarter" idx="15"/>
          </p:nvPr>
        </p:nvSpPr>
        <p:spPr>
          <a:xfrm>
            <a:off x="4511202" y="6753137"/>
            <a:ext cx="3429000" cy="338328"/>
          </a:xfrm>
        </p:spPr>
        <p:txBody>
          <a:bodyPr/>
          <a:lstStyle/>
          <a:p>
            <a:endParaRPr lang="en-US"/>
          </a:p>
        </p:txBody>
      </p:sp>
      <p:pic>
        <p:nvPicPr>
          <p:cNvPr id="7" name="Content Placeholder 6">
            <a:extLst>
              <a:ext uri="{FF2B5EF4-FFF2-40B4-BE49-F238E27FC236}">
                <a16:creationId xmlns:a16="http://schemas.microsoft.com/office/drawing/2014/main" id="{030897A4-E646-62DB-92F8-5D304ACCDCCD}"/>
              </a:ext>
            </a:extLst>
          </p:cNvPr>
          <p:cNvPicPr>
            <a:picLocks noGrp="1" noChangeAspect="1"/>
          </p:cNvPicPr>
          <p:nvPr>
            <p:ph idx="1"/>
          </p:nvPr>
        </p:nvPicPr>
        <p:blipFill rotWithShape="1">
          <a:blip r:embed="rId2"/>
          <a:srcRect r="14539" b="403"/>
          <a:stretch/>
        </p:blipFill>
        <p:spPr>
          <a:xfrm>
            <a:off x="3073940" y="3478177"/>
            <a:ext cx="2422188" cy="2479485"/>
          </a:xfrm>
        </p:spPr>
      </p:pic>
      <p:sp>
        <p:nvSpPr>
          <p:cNvPr id="6" name="Title 5">
            <a:extLst>
              <a:ext uri="{FF2B5EF4-FFF2-40B4-BE49-F238E27FC236}">
                <a16:creationId xmlns:a16="http://schemas.microsoft.com/office/drawing/2014/main" id="{4F73FDF2-2708-BFF3-CF2D-3BB37BEE2CC1}"/>
              </a:ext>
            </a:extLst>
          </p:cNvPr>
          <p:cNvSpPr>
            <a:spLocks noGrp="1"/>
          </p:cNvSpPr>
          <p:nvPr>
            <p:ph type="title"/>
          </p:nvPr>
        </p:nvSpPr>
        <p:spPr/>
        <p:txBody>
          <a:bodyPr>
            <a:normAutofit/>
          </a:bodyPr>
          <a:lstStyle/>
          <a:p>
            <a:r>
              <a:rPr lang="en-US">
                <a:latin typeface="Georgia"/>
              </a:rPr>
              <a:t>Model Evaluation</a:t>
            </a:r>
            <a:endParaRPr lang="en-US"/>
          </a:p>
        </p:txBody>
      </p:sp>
      <p:pic>
        <p:nvPicPr>
          <p:cNvPr id="8" name="Picture 7">
            <a:extLst>
              <a:ext uri="{FF2B5EF4-FFF2-40B4-BE49-F238E27FC236}">
                <a16:creationId xmlns:a16="http://schemas.microsoft.com/office/drawing/2014/main" id="{0EC09A32-4408-4E46-C1DF-9306F3242443}"/>
              </a:ext>
            </a:extLst>
          </p:cNvPr>
          <p:cNvPicPr>
            <a:picLocks noChangeAspect="1"/>
          </p:cNvPicPr>
          <p:nvPr/>
        </p:nvPicPr>
        <p:blipFill rotWithShape="1">
          <a:blip r:embed="rId3"/>
          <a:srcRect l="4389" r="15361" b="-403"/>
          <a:stretch/>
        </p:blipFill>
        <p:spPr>
          <a:xfrm>
            <a:off x="486382" y="3551628"/>
            <a:ext cx="2490283" cy="2429882"/>
          </a:xfrm>
          <a:prstGeom prst="rect">
            <a:avLst/>
          </a:prstGeom>
        </p:spPr>
      </p:pic>
      <p:pic>
        <p:nvPicPr>
          <p:cNvPr id="9" name="Picture 8">
            <a:extLst>
              <a:ext uri="{FF2B5EF4-FFF2-40B4-BE49-F238E27FC236}">
                <a16:creationId xmlns:a16="http://schemas.microsoft.com/office/drawing/2014/main" id="{6E63D7EB-5E3D-DFF5-ED84-D0B4D9611546}"/>
              </a:ext>
            </a:extLst>
          </p:cNvPr>
          <p:cNvPicPr>
            <a:picLocks noChangeAspect="1"/>
          </p:cNvPicPr>
          <p:nvPr/>
        </p:nvPicPr>
        <p:blipFill rotWithShape="1">
          <a:blip r:embed="rId4"/>
          <a:srcRect t="398" r="16162"/>
          <a:stretch/>
        </p:blipFill>
        <p:spPr>
          <a:xfrm>
            <a:off x="5583675" y="3551628"/>
            <a:ext cx="2414043" cy="2426622"/>
          </a:xfrm>
          <a:prstGeom prst="rect">
            <a:avLst/>
          </a:prstGeom>
        </p:spPr>
      </p:pic>
      <p:sp>
        <p:nvSpPr>
          <p:cNvPr id="10" name="TextBox 9">
            <a:extLst>
              <a:ext uri="{FF2B5EF4-FFF2-40B4-BE49-F238E27FC236}">
                <a16:creationId xmlns:a16="http://schemas.microsoft.com/office/drawing/2014/main" id="{F9934CC2-9759-44E7-7DE2-29EA5CB9BD01}"/>
              </a:ext>
            </a:extLst>
          </p:cNvPr>
          <p:cNvSpPr txBox="1"/>
          <p:nvPr/>
        </p:nvSpPr>
        <p:spPr>
          <a:xfrm>
            <a:off x="1293778" y="3180944"/>
            <a:ext cx="700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KNN</a:t>
            </a:r>
            <a:endParaRPr lang="en-US"/>
          </a:p>
        </p:txBody>
      </p:sp>
      <p:sp>
        <p:nvSpPr>
          <p:cNvPr id="11" name="TextBox 10">
            <a:extLst>
              <a:ext uri="{FF2B5EF4-FFF2-40B4-BE49-F238E27FC236}">
                <a16:creationId xmlns:a16="http://schemas.microsoft.com/office/drawing/2014/main" id="{88D007AB-906D-F876-17B4-6F992D761E95}"/>
              </a:ext>
            </a:extLst>
          </p:cNvPr>
          <p:cNvSpPr txBox="1"/>
          <p:nvPr/>
        </p:nvSpPr>
        <p:spPr>
          <a:xfrm>
            <a:off x="3677055" y="3180944"/>
            <a:ext cx="1605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Decision Tree</a:t>
            </a:r>
            <a:endParaRPr lang="en-US"/>
          </a:p>
        </p:txBody>
      </p:sp>
      <p:sp>
        <p:nvSpPr>
          <p:cNvPr id="12" name="TextBox 11">
            <a:extLst>
              <a:ext uri="{FF2B5EF4-FFF2-40B4-BE49-F238E27FC236}">
                <a16:creationId xmlns:a16="http://schemas.microsoft.com/office/drawing/2014/main" id="{0EC86163-7181-C268-D612-7468504E9885}"/>
              </a:ext>
            </a:extLst>
          </p:cNvPr>
          <p:cNvSpPr txBox="1"/>
          <p:nvPr/>
        </p:nvSpPr>
        <p:spPr>
          <a:xfrm>
            <a:off x="6060330" y="3180944"/>
            <a:ext cx="18774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Random Forest</a:t>
            </a:r>
            <a:endParaRPr lang="en-US"/>
          </a:p>
        </p:txBody>
      </p:sp>
      <p:graphicFrame>
        <p:nvGraphicFramePr>
          <p:cNvPr id="13" name="Table 12">
            <a:extLst>
              <a:ext uri="{FF2B5EF4-FFF2-40B4-BE49-F238E27FC236}">
                <a16:creationId xmlns:a16="http://schemas.microsoft.com/office/drawing/2014/main" id="{4C9FC957-5C1B-49FB-0A9B-B90F5B3606AD}"/>
              </a:ext>
            </a:extLst>
          </p:cNvPr>
          <p:cNvGraphicFramePr>
            <a:graphicFrameLocks noGrp="1"/>
          </p:cNvGraphicFramePr>
          <p:nvPr>
            <p:extLst>
              <p:ext uri="{D42A27DB-BD31-4B8C-83A1-F6EECF244321}">
                <p14:modId xmlns:p14="http://schemas.microsoft.com/office/powerpoint/2010/main" val="2826539897"/>
              </p:ext>
            </p:extLst>
          </p:nvPr>
        </p:nvGraphicFramePr>
        <p:xfrm>
          <a:off x="1536970" y="1799617"/>
          <a:ext cx="5354121" cy="1188720"/>
        </p:xfrm>
        <a:graphic>
          <a:graphicData uri="http://schemas.openxmlformats.org/drawingml/2006/table">
            <a:tbl>
              <a:tblPr firstRow="1" bandRow="1">
                <a:tableStyleId>{5C22544A-7EE6-4342-B048-85BDC9FD1C3A}</a:tableStyleId>
              </a:tblPr>
              <a:tblGrid>
                <a:gridCol w="1784707">
                  <a:extLst>
                    <a:ext uri="{9D8B030D-6E8A-4147-A177-3AD203B41FA5}">
                      <a16:colId xmlns:a16="http://schemas.microsoft.com/office/drawing/2014/main" val="1841877646"/>
                    </a:ext>
                  </a:extLst>
                </a:gridCol>
                <a:gridCol w="1784707">
                  <a:extLst>
                    <a:ext uri="{9D8B030D-6E8A-4147-A177-3AD203B41FA5}">
                      <a16:colId xmlns:a16="http://schemas.microsoft.com/office/drawing/2014/main" val="969842384"/>
                    </a:ext>
                  </a:extLst>
                </a:gridCol>
                <a:gridCol w="1784707">
                  <a:extLst>
                    <a:ext uri="{9D8B030D-6E8A-4147-A177-3AD203B41FA5}">
                      <a16:colId xmlns:a16="http://schemas.microsoft.com/office/drawing/2014/main" val="439850144"/>
                    </a:ext>
                  </a:extLst>
                </a:gridCol>
              </a:tblGrid>
              <a:tr h="233854">
                <a:tc>
                  <a:txBody>
                    <a:bodyPr/>
                    <a:lstStyle/>
                    <a:p>
                      <a:r>
                        <a:rPr lang="en-US"/>
                        <a:t>Model</a:t>
                      </a:r>
                    </a:p>
                  </a:txBody>
                  <a:tcPr/>
                </a:tc>
                <a:tc>
                  <a:txBody>
                    <a:bodyPr/>
                    <a:lstStyle/>
                    <a:p>
                      <a:r>
                        <a:rPr lang="en-US"/>
                        <a:t>F1 Score</a:t>
                      </a:r>
                    </a:p>
                  </a:txBody>
                  <a:tcPr/>
                </a:tc>
                <a:tc>
                  <a:txBody>
                    <a:bodyPr/>
                    <a:lstStyle/>
                    <a:p>
                      <a:pPr lvl="0">
                        <a:buNone/>
                      </a:pPr>
                      <a:r>
                        <a:rPr lang="en-US"/>
                        <a:t>Accuracy</a:t>
                      </a:r>
                    </a:p>
                  </a:txBody>
                  <a:tcPr/>
                </a:tc>
                <a:extLst>
                  <a:ext uri="{0D108BD9-81ED-4DB2-BD59-A6C34878D82A}">
                    <a16:rowId xmlns:a16="http://schemas.microsoft.com/office/drawing/2014/main" val="1350706398"/>
                  </a:ext>
                </a:extLst>
              </a:tr>
              <a:tr h="233854">
                <a:tc>
                  <a:txBody>
                    <a:bodyPr/>
                    <a:lstStyle/>
                    <a:p>
                      <a:r>
                        <a:rPr lang="en-US"/>
                        <a:t>KNN</a:t>
                      </a:r>
                    </a:p>
                  </a:txBody>
                  <a:tcPr/>
                </a:tc>
                <a:tc>
                  <a:txBody>
                    <a:bodyPr/>
                    <a:lstStyle/>
                    <a:p>
                      <a:pPr lvl="0">
                        <a:buNone/>
                      </a:pPr>
                      <a:r>
                        <a:rPr lang="en-US" sz="1350" b="0" i="0" u="none" strike="noStrike" noProof="0">
                          <a:latin typeface="Arial"/>
                        </a:rPr>
                        <a:t>0.9489</a:t>
                      </a:r>
                      <a:endParaRPr lang="en-US"/>
                    </a:p>
                  </a:txBody>
                  <a:tcPr/>
                </a:tc>
                <a:tc>
                  <a:txBody>
                    <a:bodyPr/>
                    <a:lstStyle/>
                    <a:p>
                      <a:pPr lvl="0">
                        <a:buNone/>
                      </a:pPr>
                      <a:r>
                        <a:rPr lang="en-US" sz="1350" b="0" i="0" u="none" strike="noStrike" noProof="0"/>
                        <a:t>0.9261</a:t>
                      </a:r>
                      <a:endParaRPr lang="en-US"/>
                    </a:p>
                  </a:txBody>
                  <a:tcPr/>
                </a:tc>
                <a:extLst>
                  <a:ext uri="{0D108BD9-81ED-4DB2-BD59-A6C34878D82A}">
                    <a16:rowId xmlns:a16="http://schemas.microsoft.com/office/drawing/2014/main" val="3876834412"/>
                  </a:ext>
                </a:extLst>
              </a:tr>
              <a:tr h="233854">
                <a:tc>
                  <a:txBody>
                    <a:bodyPr/>
                    <a:lstStyle/>
                    <a:p>
                      <a:r>
                        <a:rPr lang="en-US"/>
                        <a:t>Decision tree</a:t>
                      </a:r>
                    </a:p>
                  </a:txBody>
                  <a:tcPr/>
                </a:tc>
                <a:tc>
                  <a:txBody>
                    <a:bodyPr/>
                    <a:lstStyle/>
                    <a:p>
                      <a:pPr lvl="0">
                        <a:buNone/>
                      </a:pPr>
                      <a:r>
                        <a:rPr lang="en-US" sz="1350" b="0" i="0" u="none" strike="noStrike" noProof="0">
                          <a:latin typeface="Arial"/>
                        </a:rPr>
                        <a:t>0.9356</a:t>
                      </a:r>
                      <a:endParaRPr lang="en-US"/>
                    </a:p>
                  </a:txBody>
                  <a:tcPr/>
                </a:tc>
                <a:tc>
                  <a:txBody>
                    <a:bodyPr/>
                    <a:lstStyle/>
                    <a:p>
                      <a:pPr lvl="0">
                        <a:buNone/>
                      </a:pPr>
                      <a:r>
                        <a:rPr lang="en-US" sz="1350" b="0" i="0" u="none" strike="noStrike" noProof="0"/>
                        <a:t>0.9284</a:t>
                      </a:r>
                      <a:endParaRPr lang="en-US"/>
                    </a:p>
                  </a:txBody>
                  <a:tcPr/>
                </a:tc>
                <a:extLst>
                  <a:ext uri="{0D108BD9-81ED-4DB2-BD59-A6C34878D82A}">
                    <a16:rowId xmlns:a16="http://schemas.microsoft.com/office/drawing/2014/main" val="3939416128"/>
                  </a:ext>
                </a:extLst>
              </a:tr>
              <a:tr h="233854">
                <a:tc>
                  <a:txBody>
                    <a:bodyPr/>
                    <a:lstStyle/>
                    <a:p>
                      <a:r>
                        <a:rPr lang="en-US"/>
                        <a:t>Random Forest Tree</a:t>
                      </a:r>
                    </a:p>
                  </a:txBody>
                  <a:tcPr/>
                </a:tc>
                <a:tc>
                  <a:txBody>
                    <a:bodyPr/>
                    <a:lstStyle/>
                    <a:p>
                      <a:pPr lvl="0">
                        <a:buNone/>
                      </a:pPr>
                      <a:r>
                        <a:rPr lang="en-US" sz="1350" b="0" i="0" u="none" strike="noStrike" noProof="0">
                          <a:latin typeface="Arial"/>
                        </a:rPr>
                        <a:t>0.9444</a:t>
                      </a:r>
                      <a:endParaRPr lang="en-US"/>
                    </a:p>
                  </a:txBody>
                  <a:tcPr/>
                </a:tc>
                <a:tc>
                  <a:txBody>
                    <a:bodyPr/>
                    <a:lstStyle/>
                    <a:p>
                      <a:pPr lvl="0">
                        <a:buNone/>
                      </a:pPr>
                      <a:r>
                        <a:rPr lang="en-US" sz="1350" b="0" i="0" u="none" strike="noStrike" noProof="0"/>
                        <a:t>0.9340</a:t>
                      </a:r>
                      <a:endParaRPr lang="en-US"/>
                    </a:p>
                  </a:txBody>
                  <a:tcPr/>
                </a:tc>
                <a:extLst>
                  <a:ext uri="{0D108BD9-81ED-4DB2-BD59-A6C34878D82A}">
                    <a16:rowId xmlns:a16="http://schemas.microsoft.com/office/drawing/2014/main" val="1879487528"/>
                  </a:ext>
                </a:extLst>
              </a:tr>
            </a:tbl>
          </a:graphicData>
        </a:graphic>
      </p:graphicFrame>
    </p:spTree>
    <p:extLst>
      <p:ext uri="{BB962C8B-B14F-4D97-AF65-F5344CB8AC3E}">
        <p14:creationId xmlns:p14="http://schemas.microsoft.com/office/powerpoint/2010/main" val="109860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Make Your Missouri Statement, Light">
  <a:themeElements>
    <a:clrScheme name="Make Your Missouri Statement">
      <a:dk1>
        <a:srgbClr val="000000"/>
      </a:dk1>
      <a:lt1>
        <a:srgbClr val="FFFFFF"/>
      </a:lt1>
      <a:dk2>
        <a:srgbClr val="5E0009"/>
      </a:dk2>
      <a:lt2>
        <a:srgbClr val="BFCED6"/>
      </a:lt2>
      <a:accent1>
        <a:srgbClr val="EB002B"/>
      </a:accent1>
      <a:accent2>
        <a:srgbClr val="017C96"/>
      </a:accent2>
      <a:accent3>
        <a:srgbClr val="CFB500"/>
      </a:accent3>
      <a:accent4>
        <a:srgbClr val="AF1685"/>
      </a:accent4>
      <a:accent5>
        <a:srgbClr val="E35205"/>
      </a:accent5>
      <a:accent6>
        <a:srgbClr val="A4D65E"/>
      </a:accent6>
      <a:hlink>
        <a:srgbClr val="5E0009"/>
      </a:hlink>
      <a:folHlink>
        <a:srgbClr val="5E0009"/>
      </a:folHlink>
    </a:clrScheme>
    <a:fontScheme name="Make Your Missouri Statement">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issouri State Maroon">
      <a:srgbClr val="5E0009"/>
    </a:custClr>
    <a:custClr name="Brick City">
      <a:srgbClr val="EB002B"/>
    </a:custClr>
    <a:custClr name="Boomer Sky">
      <a:srgbClr val="0093B2"/>
    </a:custClr>
    <a:custClr name="Pride Band Brass">
      <a:srgbClr val="CFB500"/>
    </a:custClr>
    <a:custClr name="Midnight Oil">
      <a:srgbClr val="425563"/>
    </a:custClr>
    <a:custClr name="Hammons Fountain">
      <a:srgbClr val="6BA4B8"/>
    </a:custClr>
    <a:custClr name="Carrington">
      <a:srgbClr val="BFCED6"/>
    </a:custClr>
    <a:custClr name="Bear Hug">
      <a:srgbClr val="AF1685"/>
    </a:custClr>
    <a:custClr name="Tent Theatre">
      <a:srgbClr val="E35205"/>
    </a:custClr>
    <a:custClr name="May Day">
      <a:srgbClr val="A4D65E"/>
    </a:custClr>
  </a:custClrLst>
  <a:extLst>
    <a:ext uri="{05A4C25C-085E-4340-85A3-A5531E510DB2}">
      <thm15:themeFamily xmlns:thm15="http://schemas.microsoft.com/office/thememl/2012/main" name="Presentation2" id="{49F4166B-6FDF-3E4B-BD54-68D5EE6F7473}" vid="{75CC8CD3-D790-354D-97A7-20D64CAF6F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ante xmlns="e781b28d-45dd-4531-809a-63f3b585fd48">
      <UserInfo>
        <DisplayName/>
        <AccountId xsi:nil="true"/>
        <AccountType/>
      </UserInfo>
    </Dante>
    <Photo_x0020_credit xmlns="e781b28d-45dd-4531-809a-63f3b585fd4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FE6470E75ECF449E7C3E5159FA8C15" ma:contentTypeVersion="14" ma:contentTypeDescription="Create a new document." ma:contentTypeScope="" ma:versionID="610680d3667623d0ea9b917757429e97">
  <xsd:schema xmlns:xsd="http://www.w3.org/2001/XMLSchema" xmlns:xs="http://www.w3.org/2001/XMLSchema" xmlns:p="http://schemas.microsoft.com/office/2006/metadata/properties" xmlns:ns2="6518288b-24b7-4fe8-b443-b3bd60b08e6f" xmlns:ns3="e781b28d-45dd-4531-809a-63f3b585fd48" targetNamespace="http://schemas.microsoft.com/office/2006/metadata/properties" ma:root="true" ma:fieldsID="0c09f6457eac07d02ea02801dfb3d6ea" ns2:_="" ns3:_="">
    <xsd:import namespace="6518288b-24b7-4fe8-b443-b3bd60b08e6f"/>
    <xsd:import namespace="e781b28d-45dd-4531-809a-63f3b585fd4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Photo_x0020_credit" minOccurs="0"/>
                <xsd:element ref="ns3:Dant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18288b-24b7-4fe8-b443-b3bd60b08e6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tes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81b28d-45dd-4531-809a-63f3b585fd4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Photo_x0020_credit" ma:index="18" nillable="true" ma:displayName="Photo credit" ma:description="Photo courtesy Dean Curtis/Curtis Photography LLC" ma:format="Dropdown" ma:internalName="Photo_x0020_credit">
      <xsd:simpleType>
        <xsd:restriction base="dms:Text">
          <xsd:maxLength value="255"/>
        </xsd:restriction>
      </xsd:simpleType>
    </xsd:element>
    <xsd:element name="Dante" ma:index="19" nillable="true" ma:displayName="Dante" ma:description="Dante is a doge who plays in the snow in BearWear." ma:format="Dropdown" ma:list="UserInfo" ma:SharePointGroup="0" ma:internalName="Dant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D16C88-219D-4748-8E4C-3C1E28288A5C}">
  <ds:schemaRefs>
    <ds:schemaRef ds:uri="http://schemas.microsoft.com/sharepoint/v3/contenttype/forms"/>
  </ds:schemaRefs>
</ds:datastoreItem>
</file>

<file path=customXml/itemProps2.xml><?xml version="1.0" encoding="utf-8"?>
<ds:datastoreItem xmlns:ds="http://schemas.openxmlformats.org/officeDocument/2006/customXml" ds:itemID="{D6E9AD91-709E-476E-93CF-317EE37CCAEC}">
  <ds:schemaRefs>
    <ds:schemaRef ds:uri="e781b28d-45dd-4531-809a-63f3b585fd4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8EBEF99-CD13-4DFB-A84F-410080D0CE07}">
  <ds:schemaRefs>
    <ds:schemaRef ds:uri="6518288b-24b7-4fe8-b443-b3bd60b08e6f"/>
    <ds:schemaRef ds:uri="e781b28d-45dd-4531-809a-63f3b585fd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statement-light-standard</Template>
  <Application>Microsoft Office PowerPoint</Application>
  <PresentationFormat>On-screen Show (4:3)</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Make Your Missouri Statement, Light</vt:lpstr>
      <vt:lpstr> Student Stress Level Prediction using Supervised Learning</vt:lpstr>
      <vt:lpstr>Problem Statement</vt:lpstr>
      <vt:lpstr>Dataset</vt:lpstr>
      <vt:lpstr>Dataset-Cont.</vt:lpstr>
      <vt:lpstr>Data Preprocessing</vt:lpstr>
      <vt:lpstr>Model Definition</vt:lpstr>
      <vt:lpstr>Model Tuning</vt:lpstr>
      <vt:lpstr>Best Models</vt:lpstr>
      <vt:lpstr>Model Evaluation</vt:lpstr>
      <vt:lpstr>ROC Curve</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Chowdhury, Shusmoy</dc:creator>
  <cp:keywords>Flagship, Light, Standard</cp:keywords>
  <dc:description/>
  <cp:revision>2</cp:revision>
  <dcterms:created xsi:type="dcterms:W3CDTF">2023-04-05T15:28:54Z</dcterms:created>
  <dcterms:modified xsi:type="dcterms:W3CDTF">2024-09-27T17:18:02Z</dcterms:modified>
  <cp:category>Make Your Missouri Statement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0x0101009AFE6470E75ECF449E7C3E5159FA8C15</vt:lpwstr>
  </property>
</Properties>
</file>