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81" r:id="rId2"/>
    <p:sldId id="280" r:id="rId3"/>
    <p:sldId id="27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83" r:id="rId13"/>
    <p:sldId id="270" r:id="rId14"/>
    <p:sldId id="284" r:id="rId15"/>
    <p:sldId id="267" r:id="rId16"/>
    <p:sldId id="268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727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35F45-BBC7-4AAC-B5B5-78CE90B5A5BD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F25C4-353F-43F6-AB77-3D8F056A65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F25C4-353F-43F6-AB77-3D8F056A659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F25C4-353F-43F6-AB77-3D8F056A659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F25C4-353F-43F6-AB77-3D8F056A659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9B87-1AFF-49AC-B9E2-E1BE07E35684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AA47-8DDD-460B-B3D1-549640D7575F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F622C-5BE4-4A44-B4CF-0BA117689E50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6EEA-9B45-462A-B6F2-243C872A8B06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8AEE-35EE-49C0-ADD8-7E90E4B1DA54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E0232-675B-40AE-A619-71F3E7490A44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4EE-80F9-4E0B-9E46-423CD924D87D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313F-CB47-4FBC-80EC-5F9F483D7F6A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5A99-FFD7-4299-B37C-3552F720B23C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D92-5940-4423-BB7E-462DB0C6C07F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B21D-7F19-4E31-AABA-37210CA3837D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2686D10-FE60-406B-9465-B3A7835E6D11}" type="datetime1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hf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 descr="pi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533400"/>
            <a:ext cx="7848600" cy="58864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and Functionality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 smtClean="0"/>
              <a:t>User Registration &amp; Login</a:t>
            </a:r>
            <a:r>
              <a:rPr lang="en-US" dirty="0" smtClean="0"/>
              <a:t> – Secure access for portfolio owners.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Profile Management</a:t>
            </a:r>
            <a:r>
              <a:rPr lang="en-US" dirty="0" smtClean="0"/>
              <a:t> – Add/update personal details.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Skill Showcase</a:t>
            </a:r>
            <a:r>
              <a:rPr lang="en-US" dirty="0" smtClean="0"/>
              <a:t> – Visual representation of technical &amp; soft skills.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Project Upload</a:t>
            </a:r>
            <a:r>
              <a:rPr lang="en-US" dirty="0" smtClean="0"/>
              <a:t> – Attach images, documents, videos &amp; links.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Certificate Storage</a:t>
            </a:r>
            <a:r>
              <a:rPr lang="en-US" dirty="0" smtClean="0"/>
              <a:t> – Upload and organize achievements.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Customization</a:t>
            </a:r>
            <a:r>
              <a:rPr lang="en-US" dirty="0" smtClean="0"/>
              <a:t> – Choose themes, colors, and layouts.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Sharing Option</a:t>
            </a:r>
            <a:r>
              <a:rPr lang="en-US" dirty="0" smtClean="0"/>
              <a:t> – Shareable link for recruiters &amp; teachers.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Responsive Design</a:t>
            </a:r>
            <a:r>
              <a:rPr lang="en-US" dirty="0" smtClean="0"/>
              <a:t> – Works on desktop, tablet &amp; mobile.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SIMPLE STUDENT ID CARD: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84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4272" y="1600200"/>
            <a:ext cx="5875456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757238"/>
            <a:ext cx="6858000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24400" cy="944562"/>
          </a:xfrm>
        </p:spPr>
        <p:txBody>
          <a:bodyPr/>
          <a:lstStyle/>
          <a:p>
            <a:r>
              <a:rPr lang="en-IN" dirty="0" smtClean="0"/>
              <a:t>SIMPLE FORM: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4446" y="1600200"/>
            <a:ext cx="5795108" cy="470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2" descr="Gener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1600200"/>
            <a:ext cx="7162800" cy="47085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and Screenshots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Successfully developed a digital portfolio platform.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Users can create, update &amp; share their portfolio easily.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Showcases academic, professional, and creative work in one place.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Digital Portfolio provides a modern way to showcase skills &amp; achievements.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More interactive and dynamic compared to traditional resumes.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Easy to update, maintain, and share with recruiters/teachers.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Enhances career &amp; academic opportunities.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Acts as a complete reflection of personal and professional growth.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 descr="WhatsApp Image 2025-08-27 at 17.59.59_d22fddb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037397"/>
            <a:ext cx="9233462" cy="48300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000" dirty="0" smtClean="0"/>
              <a:t/>
            </a:r>
            <a:br>
              <a:rPr lang="en-IN" sz="2000" dirty="0" smtClean="0"/>
            </a:b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219200"/>
            <a:ext cx="4267200" cy="12192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TITLE:</a:t>
            </a:r>
            <a:endParaRPr lang="en-US" sz="4400" dirty="0"/>
          </a:p>
        </p:txBody>
      </p:sp>
      <p:sp>
        <p:nvSpPr>
          <p:cNvPr id="6" name="Rectangle 5"/>
          <p:cNvSpPr/>
          <p:nvPr/>
        </p:nvSpPr>
        <p:spPr>
          <a:xfrm>
            <a:off x="2057400" y="2590800"/>
            <a:ext cx="6400800" cy="18288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DIGITAL  PORTFOLIO</a:t>
            </a:r>
            <a:endParaRPr lang="en-US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81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STUDENT NAME : AYESHA SIDDIQUA</a:t>
            </a:r>
            <a:b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REGISTER NO     : 31224U18004 </a:t>
            </a:r>
            <a:b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NMID                  :3837D334254389B0B4BC6172C815F7</a:t>
            </a:r>
            <a:b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DEPARTMENT:B.SC.COMPUTER SCIENCE</a:t>
            </a:r>
            <a:b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COLLEGE NAME:ISLAMIAH WOMEN’S ARTS AND SCIENCE COLLEGE,</a:t>
            </a:r>
            <a:b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sz="1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THIRUVALLUVAR UNIVERSITY</a:t>
            </a:r>
            <a:r>
              <a:rPr lang="en-IN" sz="1800" dirty="0" smtClean="0"/>
              <a:t>.</a:t>
            </a: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AGENDA: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1.Problem statement.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2.project overview.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3.End Users.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4.Tools and Technologies.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5.portfolio design and layout.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6.Features and Functionality.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7.Results and Screenshots.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8.conclusion.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9.Github link.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3000" b="1" dirty="0" smtClean="0"/>
              <a:t>Lack of a centralized platform</a:t>
            </a:r>
            <a:r>
              <a:rPr lang="en-US" sz="3000" dirty="0" smtClean="0"/>
              <a:t> to organize their projects, certificates, and skills.</a:t>
            </a:r>
          </a:p>
          <a:p>
            <a:pPr>
              <a:buFont typeface="Courier New" pitchFamily="49" charset="0"/>
              <a:buChar char="o"/>
            </a:pPr>
            <a:r>
              <a:rPr lang="en-US" sz="3000" b="1" dirty="0" smtClean="0"/>
              <a:t>Limited interactivity</a:t>
            </a:r>
            <a:r>
              <a:rPr lang="en-US" sz="3000" dirty="0" smtClean="0"/>
              <a:t> in traditional resumes (cannot include multimedia, code, designs, etc.).</a:t>
            </a:r>
          </a:p>
          <a:p>
            <a:pPr>
              <a:buFont typeface="Courier New" pitchFamily="49" charset="0"/>
              <a:buChar char="o"/>
            </a:pPr>
            <a:r>
              <a:rPr lang="en-US" sz="3000" b="1" dirty="0" smtClean="0"/>
              <a:t>Difficulty in maintaining and updating</a:t>
            </a:r>
            <a:r>
              <a:rPr lang="en-US" sz="3000" dirty="0" smtClean="0"/>
              <a:t> physical or PDF-based portfolios.</a:t>
            </a:r>
          </a:p>
          <a:p>
            <a:pPr>
              <a:buFont typeface="Courier New" pitchFamily="49" charset="0"/>
              <a:buChar char="o"/>
            </a:pPr>
            <a:r>
              <a:rPr lang="en-US" sz="3000" b="1" dirty="0" smtClean="0"/>
              <a:t>Accessibility issues</a:t>
            </a:r>
            <a:r>
              <a:rPr lang="en-US" sz="3000" dirty="0" smtClean="0"/>
              <a:t>, as recruiters, teachers, or clients cannot easily access or evaluate their work online.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web/digital platform to showcase achievements &amp; skills.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Supports multimedia: images, videos, documents, project links.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Easy to create, update &amp; share with one link.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Enhances visibility for career &amp; academic opportunities.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Highlights practical skills, creativity &amp; growth over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End Users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b="1" dirty="0" smtClean="0"/>
              <a:t>Students</a:t>
            </a:r>
            <a:r>
              <a:rPr lang="en-US" dirty="0" smtClean="0"/>
              <a:t> – to present academic work, projects &amp; skills.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Job Seekers</a:t>
            </a:r>
            <a:r>
              <a:rPr lang="en-US" dirty="0" smtClean="0"/>
              <a:t> – to showcase resumes with multimedia proof.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Teachers / Mentors</a:t>
            </a:r>
            <a:r>
              <a:rPr lang="en-US" dirty="0" smtClean="0"/>
              <a:t> – to evaluate students’ achievements.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Freelancers / Professionals</a:t>
            </a:r>
            <a:r>
              <a:rPr lang="en-US" dirty="0" smtClean="0"/>
              <a:t> – to display portfolio for clients.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Recruiters / Employers</a:t>
            </a:r>
            <a:r>
              <a:rPr lang="en-US" dirty="0" smtClean="0"/>
              <a:t> – to easily review candidate profiles.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and Technologies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 smtClean="0"/>
              <a:t>Frontend:</a:t>
            </a:r>
            <a:r>
              <a:rPr lang="en-US" dirty="0" smtClean="0"/>
              <a:t> HTML, CSS, JavaScript (for design &amp; interactivity)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Frameworks:</a:t>
            </a:r>
            <a:r>
              <a:rPr lang="en-US" dirty="0" smtClean="0"/>
              <a:t> Bootstrap / React (for responsive UI)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Backend:</a:t>
            </a:r>
            <a:r>
              <a:rPr lang="en-US" dirty="0" smtClean="0"/>
              <a:t> PHP / Node.js / Python (for server-side logic)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Database: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/ </a:t>
            </a:r>
            <a:r>
              <a:rPr lang="en-US" dirty="0" err="1" smtClean="0"/>
              <a:t>MongoDB</a:t>
            </a:r>
            <a:r>
              <a:rPr lang="en-US" dirty="0" smtClean="0"/>
              <a:t> (for storing user data &amp; projects)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Hosting: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 Pages / Firebase / AWS (for deployment)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Design Tools:</a:t>
            </a:r>
            <a:r>
              <a:rPr lang="en-US" dirty="0" smtClean="0"/>
              <a:t> </a:t>
            </a:r>
            <a:r>
              <a:rPr lang="en-US" dirty="0" err="1" smtClean="0"/>
              <a:t>Canva</a:t>
            </a:r>
            <a:r>
              <a:rPr lang="en-US" dirty="0" smtClean="0"/>
              <a:t> / </a:t>
            </a:r>
            <a:r>
              <a:rPr lang="en-US" dirty="0" err="1" smtClean="0"/>
              <a:t>Figma</a:t>
            </a:r>
            <a:r>
              <a:rPr lang="en-US" dirty="0" smtClean="0"/>
              <a:t> (for UI &amp; graphics)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Portfolio Design and Layout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b="1" dirty="0" smtClean="0"/>
              <a:t>Homepage</a:t>
            </a:r>
            <a:r>
              <a:rPr lang="en-US" dirty="0" smtClean="0"/>
              <a:t> – Introduction, profile photo &amp; tagline.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About Section</a:t>
            </a:r>
            <a:r>
              <a:rPr lang="en-US" dirty="0" smtClean="0"/>
              <a:t> – Personal info, education &amp; background.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Skills Section</a:t>
            </a:r>
            <a:r>
              <a:rPr lang="en-US" dirty="0" smtClean="0"/>
              <a:t> – Technical &amp; soft skills in visual format.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Projects Section</a:t>
            </a:r>
            <a:r>
              <a:rPr lang="en-US" dirty="0" smtClean="0"/>
              <a:t> – Showcase academic &amp; professional work.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Certificates / Achievements</a:t>
            </a:r>
            <a:r>
              <a:rPr lang="en-US" dirty="0" smtClean="0"/>
              <a:t> – Upload documents &amp; awards.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Contact Section</a:t>
            </a:r>
            <a:r>
              <a:rPr lang="en-US" dirty="0" smtClean="0"/>
              <a:t> – Email, phone, social media links.</a:t>
            </a:r>
          </a:p>
          <a:p>
            <a:pPr>
              <a:buFont typeface="Courier New" pitchFamily="49" charset="0"/>
              <a:buChar char="o"/>
            </a:pPr>
            <a:r>
              <a:rPr lang="en-US" b="1" dirty="0" smtClean="0"/>
              <a:t>Design Style</a:t>
            </a:r>
            <a:r>
              <a:rPr lang="en-US" dirty="0" smtClean="0"/>
              <a:t> – Clean, responsive, user-friendly, with simple navigation.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279</TotalTime>
  <Words>555</Words>
  <Application>Microsoft Office PowerPoint</Application>
  <PresentationFormat>On-screen Show (4:3)</PresentationFormat>
  <Paragraphs>88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Apex</vt:lpstr>
      <vt:lpstr>Slide 1</vt:lpstr>
      <vt:lpstr>  </vt:lpstr>
      <vt:lpstr>STUDENT NAME : AYESHA SIDDIQUA REGISTER NO     : 31224U18004  NMID                  :3837D334254389B0B4BC6172C815F7 DEPARTMENT:B.SC.COMPUTER SCIENCE COLLEGE NAME:ISLAMIAH WOMEN’S ARTS AND SCIENCE COLLEGE, THIRUVALLUVAR UNIVERSITY.</vt:lpstr>
      <vt:lpstr>AGENDA: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SIMPLE STUDENT ID CARD:</vt:lpstr>
      <vt:lpstr>Slide 12</vt:lpstr>
      <vt:lpstr>SIMPLE FORM:</vt:lpstr>
      <vt:lpstr>SKILLS</vt:lpstr>
      <vt:lpstr>Result and Screenshots</vt:lpstr>
      <vt:lpstr>Conclusion</vt:lpstr>
      <vt:lpstr>Slide 17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TITLE:           Digital portfolio                </dc:title>
  <dc:creator>MOHAMMED THOUFEEQUE</dc:creator>
  <cp:lastModifiedBy>Earth</cp:lastModifiedBy>
  <cp:revision>27</cp:revision>
  <dcterms:created xsi:type="dcterms:W3CDTF">2006-08-16T00:00:00Z</dcterms:created>
  <dcterms:modified xsi:type="dcterms:W3CDTF">2025-09-05T10:10:53Z</dcterms:modified>
</cp:coreProperties>
</file>