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28-Dec-17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28-Dec-17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pic>
        <p:nvPicPr>
          <p:cNvPr id="7" name="Picture 6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81" y="331788"/>
            <a:ext cx="85661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7412" y="629179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A6866-A2A2-4A84-8B1E-985A4F7A935B}" type="slidenum">
              <a:rPr lang="en-US" smtClean="0">
                <a:solidFill>
                  <a:srgbClr val="7030A0"/>
                </a:solidFill>
              </a:rPr>
              <a:pPr/>
              <a:t>‹#›</a:t>
            </a:fld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28-Dec-17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753598" cy="838201"/>
          </a:xfrm>
        </p:spPr>
        <p:txBody>
          <a:bodyPr/>
          <a:lstStyle/>
          <a:p>
            <a:r>
              <a:rPr lang="en-US" u="sng" dirty="0"/>
              <a:t>Computer Systems Architecture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87339" y="3429001"/>
            <a:ext cx="2778919" cy="533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921E981C-8F84-4F40-A150-CC15D3F3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18052"/>
            <a:ext cx="35814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3--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2F56962A-6C13-4761-AF8F-58F28AE4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60174"/>
            <a:ext cx="10744200" cy="4807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3200" dirty="0"/>
              <a:t>For 4-way set associative Cache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Number of bits for addressing word= 4bit</a:t>
            </a:r>
          </a:p>
          <a:p>
            <a:pPr marL="0" indent="0">
              <a:buNone/>
            </a:pPr>
            <a:r>
              <a:rPr lang="en-US" altLang="en-US" sz="3200" dirty="0"/>
              <a:t>Number of lines/blocks in each cache set is 4 </a:t>
            </a:r>
          </a:p>
          <a:p>
            <a:pPr marL="0" indent="0">
              <a:buNone/>
            </a:pPr>
            <a:r>
              <a:rPr lang="en-US" altLang="en-US" sz="3200" dirty="0"/>
              <a:t>so each cache set is 4*16B = 64B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Number of cache sets = size of cache/size of cache set </a:t>
            </a:r>
          </a:p>
          <a:p>
            <a:pPr marL="0" indent="0">
              <a:buNone/>
            </a:pPr>
            <a:r>
              <a:rPr lang="en-US" altLang="en-US" sz="3200" dirty="0"/>
              <a:t>		64KB/64B = 1K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783F8D6-E99D-4736-A877-B14F3E6C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594"/>
              </p:ext>
            </p:extLst>
          </p:nvPr>
        </p:nvGraphicFramePr>
        <p:xfrm>
          <a:off x="2254663" y="5777948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18 bits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 bits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bits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4281A9E8-DDF3-4674-980E-DD9AF9AB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4800"/>
            <a:ext cx="37338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3--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E7238EFA-78B5-4595-830A-423147CA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66800"/>
            <a:ext cx="109728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For Fully Associative Cache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Number of index bits = 0 because any block can be stored in any line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810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604E9C21-6181-4D50-80B6-FFF8B383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81000"/>
            <a:ext cx="1905000" cy="554832"/>
          </a:xfrm>
        </p:spPr>
        <p:txBody>
          <a:bodyPr/>
          <a:lstStyle/>
          <a:p>
            <a:pPr algn="l"/>
            <a:r>
              <a:rPr lang="en-US" altLang="en-US" sz="2800" dirty="0"/>
              <a:t>Problem 4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E04CDD86-12FF-4B3E-8DB8-E90218B4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58" y="3392004"/>
            <a:ext cx="10972800" cy="773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What will be the final cache contents for a Fully associative cache with one word blocks and a total size of 6 blocks? </a:t>
            </a:r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xmlns="" id="{091107A3-C0FC-43F5-A853-095C4E7ECB04}"/>
              </a:ext>
            </a:extLst>
          </p:cNvPr>
          <p:cNvSpPr txBox="1">
            <a:spLocks/>
          </p:cNvSpPr>
          <p:nvPr/>
        </p:nvSpPr>
        <p:spPr bwMode="auto">
          <a:xfrm>
            <a:off x="531812" y="4343400"/>
            <a:ext cx="10954646" cy="726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Ø"/>
              <a:defRPr sz="24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/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/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/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Use LRU replacement. For each reference identify the index bits, the tag bits, the block offset bits, and if it is a hit or a miss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C5C7401-DA90-4CCE-8123-640E988220B2}"/>
              </a:ext>
            </a:extLst>
          </p:cNvPr>
          <p:cNvSpPr txBox="1">
            <a:spLocks/>
          </p:cNvSpPr>
          <p:nvPr/>
        </p:nvSpPr>
        <p:spPr>
          <a:xfrm>
            <a:off x="513658" y="879822"/>
            <a:ext cx="11219554" cy="2157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0" dirty="0">
                <a:solidFill>
                  <a:schemeClr val="tx1"/>
                </a:solidFill>
              </a:rPr>
              <a:t>Caches are important to providing a high-performance memory hierarchy to processors. Below is a list of 32-bit memory address reference, given as word addresses</a:t>
            </a:r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sz="2800" b="0" dirty="0">
                <a:solidFill>
                  <a:schemeClr val="tx1"/>
                </a:solidFill>
              </a:rPr>
              <a:t>21, 166, 201, 143, 61, 166, 62, 133, 111,143, 144, 61 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4451518F-DA78-4A8F-9173-3352A2F6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28600"/>
            <a:ext cx="38100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4--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AE78F6-F871-4496-AE61-346347FFC34E}"/>
              </a:ext>
            </a:extLst>
          </p:cNvPr>
          <p:cNvGraphicFramePr>
            <a:graphicFrameLocks noGrp="1"/>
          </p:cNvGraphicFramePr>
          <p:nvPr/>
        </p:nvGraphicFramePr>
        <p:xfrm>
          <a:off x="3159125" y="2590801"/>
          <a:ext cx="6096000" cy="3970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51453779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xmlns="" val="23610246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16624922"/>
                    </a:ext>
                  </a:extLst>
                </a:gridCol>
              </a:tblGrid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Cache index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in Cache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Hit/</a:t>
                      </a:r>
                      <a:r>
                        <a:rPr lang="en-US" sz="1800" baseline="0" dirty="0"/>
                        <a:t> Miss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791814849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21,62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563517237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166,133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3946596477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201,111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3230180629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MH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2880622946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61,144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694123137"/>
                  </a:ext>
                </a:extLst>
              </a:tr>
              <a:tr h="567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166,61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3820156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FF3CD845-3995-4796-AB5B-3ADD085DE410}"/>
              </a:ext>
            </a:extLst>
          </p:cNvPr>
          <p:cNvSpPr txBox="1">
            <a:spLocks/>
          </p:cNvSpPr>
          <p:nvPr/>
        </p:nvSpPr>
        <p:spPr>
          <a:xfrm>
            <a:off x="523598" y="762000"/>
            <a:ext cx="11353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Caches are important to providing a high-performance memory hierarchy to processors. Below is a list of 32-bit memory address reference, given as word addresses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21, 166, 201, 143, 61, 166, 62, 133, 111,143, 144, 61 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C3065D5B-FFE9-4E64-BA40-62AB0895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81000"/>
            <a:ext cx="19050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5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97AA05A7-1320-414E-A6FA-FA88345D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1" y="2299338"/>
            <a:ext cx="10820399" cy="824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What will be the final cache contents for a Direct Mapped cache with two word blocks and a total size of 24 blocks? </a:t>
            </a:r>
          </a:p>
        </p:txBody>
      </p:sp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xmlns="" id="{F61CCE1F-05D5-405E-8C9A-643A43FEE81A}"/>
              </a:ext>
            </a:extLst>
          </p:cNvPr>
          <p:cNvSpPr txBox="1">
            <a:spLocks/>
          </p:cNvSpPr>
          <p:nvPr/>
        </p:nvSpPr>
        <p:spPr bwMode="auto">
          <a:xfrm>
            <a:off x="599796" y="3326209"/>
            <a:ext cx="10752415" cy="121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24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/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/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/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US" altLang="en-US" dirty="0"/>
              <a:t>Use LRU replacement. For each reference identify the index bits, the tag bits, the block offset bits, and if it is a hit or a miss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26E730-766D-4E51-9011-5E04CE8847B0}"/>
              </a:ext>
            </a:extLst>
          </p:cNvPr>
          <p:cNvSpPr txBox="1">
            <a:spLocks/>
          </p:cNvSpPr>
          <p:nvPr/>
        </p:nvSpPr>
        <p:spPr>
          <a:xfrm>
            <a:off x="507032" y="894522"/>
            <a:ext cx="10921379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0" dirty="0">
                <a:solidFill>
                  <a:schemeClr val="tx1"/>
                </a:solidFill>
              </a:rPr>
              <a:t>Caches are important to providing a high-performance memory hierarchy to processors. Below is a list of 32-bit memory address reference, given as word addresses</a:t>
            </a:r>
            <a:r>
              <a:rPr lang="en-US" altLang="en-US" b="0" dirty="0">
                <a:solidFill>
                  <a:schemeClr val="tx1"/>
                </a:solidFill>
              </a:rPr>
              <a:t/>
            </a:r>
            <a:br>
              <a:rPr lang="en-US" altLang="en-US" b="0" dirty="0">
                <a:solidFill>
                  <a:schemeClr val="tx1"/>
                </a:solidFill>
              </a:rPr>
            </a:br>
            <a:r>
              <a:rPr lang="en-US" altLang="en-US" sz="2800" b="0" dirty="0">
                <a:solidFill>
                  <a:schemeClr val="tx1"/>
                </a:solidFill>
              </a:rPr>
              <a:t>21, 166, 201, 143, 61, 166, 62, 133, 111,143, 144, 61 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8382C187-C28F-48F6-A895-06812FCB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04800"/>
            <a:ext cx="3733800" cy="487364"/>
          </a:xfrm>
        </p:spPr>
        <p:txBody>
          <a:bodyPr/>
          <a:lstStyle/>
          <a:p>
            <a:pPr algn="l"/>
            <a:r>
              <a:rPr lang="en-US" altLang="en-US" sz="2800" dirty="0"/>
              <a:t>Problem 5--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EFB199FD-4740-4813-8DC7-DEDD1D44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19200"/>
            <a:ext cx="10972800" cy="1644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What will be the final cache contents for a Direct Mapped cache with two word blocks and a total size of 24 blocks? 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	21, 166, 201, 143, 61, 166, 62, 133, 111,143, 144, 61</a:t>
            </a:r>
          </a:p>
        </p:txBody>
      </p:sp>
    </p:spTree>
    <p:extLst>
      <p:ext uri="{BB962C8B-B14F-4D97-AF65-F5344CB8AC3E}">
        <p14:creationId xmlns:p14="http://schemas.microsoft.com/office/powerpoint/2010/main" val="178691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9A79FB52-8387-4197-B4F6-26611AF85D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17912" y="2362200"/>
            <a:ext cx="4572000" cy="132080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800" u="sng" dirty="0"/>
              <a:t>Cache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14ED20-CDD4-4336-BD87-8BE974D9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3812" y="3810000"/>
            <a:ext cx="1600200" cy="406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4231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7280CE2A-127F-4BF7-AE6F-158D6BE0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09600"/>
            <a:ext cx="2209800" cy="609600"/>
          </a:xfrm>
        </p:spPr>
        <p:txBody>
          <a:bodyPr/>
          <a:lstStyle/>
          <a:p>
            <a:pPr algn="l"/>
            <a:r>
              <a:rPr lang="en-US" altLang="en-US" sz="2800" dirty="0"/>
              <a:t>Problem 1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EB266AC1-D7B5-48AA-8964-F6DF6638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2133600"/>
            <a:ext cx="10820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Consider a direct-mapped Cache with 64 blocks and a block size of 16 bytes. To what block number does byte address 1200 map?</a:t>
            </a:r>
          </a:p>
        </p:txBody>
      </p:sp>
    </p:spTree>
    <p:extLst>
      <p:ext uri="{BB962C8B-B14F-4D97-AF65-F5344CB8AC3E}">
        <p14:creationId xmlns:p14="http://schemas.microsoft.com/office/powerpoint/2010/main" val="33708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BE74642F-9134-4ADB-8577-6DD6522C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54496"/>
            <a:ext cx="38100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1--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8033428E-36B9-4B34-8C5F-B16263CF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914400"/>
            <a:ext cx="10515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dirty="0"/>
              <a:t>Step-1: </a:t>
            </a:r>
          </a:p>
          <a:p>
            <a:pPr marL="0" indent="0">
              <a:buNone/>
            </a:pPr>
            <a:r>
              <a:rPr lang="en-US" altLang="en-US" dirty="0"/>
              <a:t>You have to find the block size first. </a:t>
            </a:r>
          </a:p>
          <a:p>
            <a:pPr marL="0" indent="0">
              <a:buNone/>
            </a:pPr>
            <a:r>
              <a:rPr lang="en-US" altLang="en-US" dirty="0"/>
              <a:t>	1 block = 16 bytes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Step-2: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Then find the memory block number that byte address 1200 belongs to. </a:t>
            </a:r>
          </a:p>
          <a:p>
            <a:pPr marL="0" indent="0">
              <a:buNone/>
            </a:pPr>
            <a:r>
              <a:rPr lang="en-US" altLang="en-US" dirty="0"/>
              <a:t>Since 1 block is 16 bytes,</a:t>
            </a:r>
          </a:p>
          <a:p>
            <a:pPr marL="0" indent="0">
              <a:buNone/>
            </a:pPr>
            <a:r>
              <a:rPr lang="en-US" altLang="en-US" dirty="0"/>
              <a:t>	byte address 	0 ~ 15 : block 0</a:t>
            </a:r>
          </a:p>
          <a:p>
            <a:pPr marL="0" indent="0">
              <a:buNone/>
            </a:pPr>
            <a:r>
              <a:rPr lang="en-US" altLang="en-US" dirty="0"/>
              <a:t>				16 ~ 31: block 1</a:t>
            </a:r>
          </a:p>
          <a:p>
            <a:pPr marL="0" indent="0">
              <a:buNone/>
            </a:pPr>
            <a:r>
              <a:rPr lang="en-US" altLang="en-US" dirty="0"/>
              <a:t>				32~ 47: block 2</a:t>
            </a:r>
          </a:p>
          <a:p>
            <a:pPr marL="0" indent="0">
              <a:buNone/>
            </a:pPr>
            <a:r>
              <a:rPr lang="en-US" altLang="en-US" dirty="0"/>
              <a:t>				…</a:t>
            </a:r>
          </a:p>
          <a:p>
            <a:pPr marL="0" indent="0">
              <a:buNone/>
            </a:pPr>
            <a:r>
              <a:rPr lang="en-US" altLang="en-US" dirty="0"/>
              <a:t>Therefore,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u="sng" dirty="0"/>
              <a:t>floor (byte address / block size) = memory block #</a:t>
            </a:r>
          </a:p>
        </p:txBody>
      </p:sp>
    </p:spTree>
    <p:extLst>
      <p:ext uri="{BB962C8B-B14F-4D97-AF65-F5344CB8AC3E}">
        <p14:creationId xmlns:p14="http://schemas.microsoft.com/office/powerpoint/2010/main" val="19440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3034A886-DF19-40E3-80F6-AA116D6B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37338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1--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1429CAF7-A673-4085-8AE5-14C5FFA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143000"/>
            <a:ext cx="10515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			So floor( 1200/16) = 75. </a:t>
            </a:r>
          </a:p>
          <a:p>
            <a:pPr marL="0" indent="0">
              <a:buNone/>
            </a:pPr>
            <a:r>
              <a:rPr lang="en-US" altLang="en-US" sz="3600" dirty="0"/>
              <a:t>Step 3:</a:t>
            </a:r>
          </a:p>
          <a:p>
            <a:pPr marL="0" indent="0">
              <a:buNone/>
            </a:pPr>
            <a:r>
              <a:rPr lang="en-US" altLang="en-US" sz="2400" dirty="0"/>
              <a:t>Then you need to find which cache block memory block 75 maps to.</a:t>
            </a:r>
          </a:p>
          <a:p>
            <a:pPr marL="0" indent="0">
              <a:buNone/>
            </a:pPr>
            <a:r>
              <a:rPr lang="en-US" altLang="en-US" sz="2400" dirty="0"/>
              <a:t>In a direct-mapped cache, </a:t>
            </a:r>
          </a:p>
          <a:p>
            <a:pPr marL="0" indent="0">
              <a:buNone/>
            </a:pPr>
            <a:r>
              <a:rPr lang="en-US" altLang="en-US" sz="2400" dirty="0"/>
              <a:t>	cache block # = memory block # mod (total block number of cache)</a:t>
            </a:r>
          </a:p>
          <a:p>
            <a:pPr marL="0" indent="0">
              <a:buNone/>
            </a:pPr>
            <a:r>
              <a:rPr lang="en-US" altLang="en-US" sz="2400" dirty="0"/>
              <a:t>	Therefore, 75 mod 64 = 11.</a:t>
            </a:r>
          </a:p>
        </p:txBody>
      </p:sp>
    </p:spTree>
    <p:extLst>
      <p:ext uri="{BB962C8B-B14F-4D97-AF65-F5344CB8AC3E}">
        <p14:creationId xmlns:p14="http://schemas.microsoft.com/office/powerpoint/2010/main" val="28062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3D4ACE64-0420-4B9F-B3B3-107535B4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57200"/>
            <a:ext cx="1981200" cy="457200"/>
          </a:xfrm>
        </p:spPr>
        <p:txBody>
          <a:bodyPr/>
          <a:lstStyle/>
          <a:p>
            <a:pPr algn="l"/>
            <a:r>
              <a:rPr lang="en-US" altLang="en-US" sz="2800" dirty="0"/>
              <a:t>Problem 2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7A660692-B6A9-4891-B3EB-B0EA6EBC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600200"/>
            <a:ext cx="104394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Consider a 2-way set associative cache with 64 blocks and a block size of 16 bytes. To which set number does byte address 1200 map?</a:t>
            </a:r>
          </a:p>
        </p:txBody>
      </p:sp>
    </p:spTree>
    <p:extLst>
      <p:ext uri="{BB962C8B-B14F-4D97-AF65-F5344CB8AC3E}">
        <p14:creationId xmlns:p14="http://schemas.microsoft.com/office/powerpoint/2010/main" val="5015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20798CDC-A60A-46DF-978F-AD6347DA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304800"/>
            <a:ext cx="37338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2--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2AFA3DCB-BE00-47DE-8E27-C8C27DFB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66800"/>
            <a:ext cx="11049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Step 1: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Since the cache is 2-way set associative, a set has 2 cache blocks. Because there are 64 cache blocks, there are 32 sets in the cache (set 0 ~ set 31).</a:t>
            </a:r>
          </a:p>
          <a:p>
            <a:pPr marL="0" indent="0">
              <a:buNone/>
            </a:pPr>
            <a:r>
              <a:rPr lang="en-US" altLang="en-US" sz="3200" dirty="0"/>
              <a:t>Step 2: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Byte address 1200 belongs to memory block 75. </a:t>
            </a:r>
          </a:p>
          <a:p>
            <a:pPr marL="0" indent="0">
              <a:buNone/>
            </a:pPr>
            <a:r>
              <a:rPr lang="en-US" altLang="en-US" sz="2400" dirty="0"/>
              <a:t>Then </a:t>
            </a:r>
          </a:p>
          <a:p>
            <a:pPr marL="0" indent="0">
              <a:buNone/>
            </a:pPr>
            <a:r>
              <a:rPr lang="en-US" altLang="en-US" sz="2400" dirty="0"/>
              <a:t>	set # = memory block # mod (total sets in the cache). </a:t>
            </a:r>
          </a:p>
          <a:p>
            <a:pPr marL="0" indent="0">
              <a:buNone/>
            </a:pPr>
            <a:r>
              <a:rPr lang="en-US" altLang="en-US" sz="2400" dirty="0"/>
              <a:t>	Therefore, 75 mod 32 = 11. </a:t>
            </a:r>
          </a:p>
          <a:p>
            <a:pPr marL="0" indent="0">
              <a:buNone/>
            </a:pPr>
            <a:r>
              <a:rPr lang="en-US" altLang="en-US" sz="2400" dirty="0"/>
              <a:t>So memory block 75 maps to set 11 in the cache (cache block 22 and 23) and chooses one of them. How to choose one of them is a very long story.</a:t>
            </a:r>
            <a:endParaRPr lang="en-US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420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5000C041-616D-46A8-A4E0-37016F1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81000"/>
            <a:ext cx="19050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3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DAAE1E05-DC63-42BD-A621-5D572517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981200"/>
            <a:ext cx="9944100" cy="91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 64KB cache has 16 byte blocks. If addresses are 32 bits, how many bits are used the tag, index, and offset in this cache?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344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FBC45793-863A-462B-B47F-0F6D192B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66700"/>
            <a:ext cx="3657600" cy="533400"/>
          </a:xfrm>
        </p:spPr>
        <p:txBody>
          <a:bodyPr/>
          <a:lstStyle/>
          <a:p>
            <a:pPr algn="l"/>
            <a:r>
              <a:rPr lang="en-US" altLang="en-US" sz="2800" dirty="0"/>
              <a:t>Problem 3--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E9F8F5FD-DC05-4436-8B23-8B49AA2F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990600"/>
            <a:ext cx="10515600" cy="3962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For Direct Mapped Cache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Number of bits for addressing word= 4bit</a:t>
            </a:r>
          </a:p>
          <a:p>
            <a:pPr marL="0" indent="0">
              <a:buNone/>
            </a:pPr>
            <a:r>
              <a:rPr lang="en-US" altLang="en-US" sz="2800" dirty="0"/>
              <a:t>Number of cache lines = Size of cache / size of Block</a:t>
            </a:r>
          </a:p>
          <a:p>
            <a:pPr marL="0" indent="0">
              <a:buNone/>
            </a:pPr>
            <a:r>
              <a:rPr lang="en-US" altLang="en-US" sz="2800" dirty="0"/>
              <a:t>	64KB/16B = 4K = 12bits</a:t>
            </a:r>
          </a:p>
          <a:p>
            <a:pPr marL="0" indent="0">
              <a:buNone/>
            </a:pPr>
            <a:r>
              <a:rPr lang="en-US" altLang="en-US" sz="2800" dirty="0"/>
              <a:t>Remaining 16 bits for tag so  division of 32 bits is like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07FB7CC-5E85-4669-B13E-13382F735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8477"/>
              </p:ext>
            </p:extLst>
          </p:nvPr>
        </p:nvGraphicFramePr>
        <p:xfrm>
          <a:off x="2132012" y="5166691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16 bits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 bits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bits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purl.org/dc/elements/1.1/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1157</TotalTime>
  <Words>531</Words>
  <Application>Microsoft Office PowerPoint</Application>
  <PresentationFormat>Custom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Business Contrast 16x9</vt:lpstr>
      <vt:lpstr>Computer Systems Architecture</vt:lpstr>
      <vt:lpstr>Cache Mapping</vt:lpstr>
      <vt:lpstr>Problem 1</vt:lpstr>
      <vt:lpstr>Problem 1-- Solution</vt:lpstr>
      <vt:lpstr>Problem 1-- Solution</vt:lpstr>
      <vt:lpstr>Problem 2</vt:lpstr>
      <vt:lpstr>Problem 2-- Solution</vt:lpstr>
      <vt:lpstr>Problem 3</vt:lpstr>
      <vt:lpstr>Problem 3-- SOLUTION</vt:lpstr>
      <vt:lpstr>Problem 3-- SOLUTION</vt:lpstr>
      <vt:lpstr>Problem 3-- SOLUTION</vt:lpstr>
      <vt:lpstr>Problem 4</vt:lpstr>
      <vt:lpstr>Problem 4-- SOLUTION</vt:lpstr>
      <vt:lpstr>Problem 5</vt:lpstr>
      <vt:lpstr>Problem 5--SOLUTION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Architecture</dc:title>
  <dc:creator>Moaxam</dc:creator>
  <cp:lastModifiedBy>DELL</cp:lastModifiedBy>
  <cp:revision>130</cp:revision>
  <dcterms:created xsi:type="dcterms:W3CDTF">2017-09-07T07:20:45Z</dcterms:created>
  <dcterms:modified xsi:type="dcterms:W3CDTF">2017-12-28T09:00:00Z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