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Outfit ExtraBold"/>
      <p:bold r:id="rId21"/>
    </p:embeddedFont>
    <p:embeddedFont>
      <p:font typeface="Lato"/>
      <p:regular r:id="rId22"/>
      <p:bold r:id="rId23"/>
      <p:italic r:id="rId24"/>
      <p:boldItalic r:id="rId2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B796E63C-582E-4FF0-B9FD-1C1EB7AFC44A}">
  <a:tblStyle styleId="{B796E63C-582E-4FF0-B9FD-1C1EB7AFC44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1F0F3C3D-57A5-438F-9EAB-FF03D2C3622F}" styleName="Table_1">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Lato-regular.fntdata"/><Relationship Id="rId21" Type="http://schemas.openxmlformats.org/officeDocument/2006/relationships/font" Target="fonts/OutfitExtraBold-bold.fntdata"/><Relationship Id="rId24" Type="http://schemas.openxmlformats.org/officeDocument/2006/relationships/font" Target="fonts/Lato-italic.fntdata"/><Relationship Id="rId23" Type="http://schemas.openxmlformats.org/officeDocument/2006/relationships/font" Target="fonts/Lato-bold.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schemas.openxmlformats.org/officeDocument/2006/relationships/font" Target="fonts/La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9" name="Shape 2579"/>
        <p:cNvGrpSpPr/>
        <p:nvPr/>
      </p:nvGrpSpPr>
      <p:grpSpPr>
        <a:xfrm>
          <a:off x="0" y="0"/>
          <a:ext cx="0" cy="0"/>
          <a:chOff x="0" y="0"/>
          <a:chExt cx="0" cy="0"/>
        </a:xfrm>
      </p:grpSpPr>
      <p:sp>
        <p:nvSpPr>
          <p:cNvPr id="2580" name="Google Shape;2580;g4dfce81f19_0_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1" name="Google Shape;2581;g4dfce81f19_0_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8" name="Shape 2648"/>
        <p:cNvGrpSpPr/>
        <p:nvPr/>
      </p:nvGrpSpPr>
      <p:grpSpPr>
        <a:xfrm>
          <a:off x="0" y="0"/>
          <a:ext cx="0" cy="0"/>
          <a:chOff x="0" y="0"/>
          <a:chExt cx="0" cy="0"/>
        </a:xfrm>
      </p:grpSpPr>
      <p:sp>
        <p:nvSpPr>
          <p:cNvPr id="2649" name="Google Shape;2649;g31bd834b91a_0_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0" name="Google Shape;2650;g31bd834b91a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5" name="Shape 2655"/>
        <p:cNvGrpSpPr/>
        <p:nvPr/>
      </p:nvGrpSpPr>
      <p:grpSpPr>
        <a:xfrm>
          <a:off x="0" y="0"/>
          <a:ext cx="0" cy="0"/>
          <a:chOff x="0" y="0"/>
          <a:chExt cx="0" cy="0"/>
        </a:xfrm>
      </p:grpSpPr>
      <p:sp>
        <p:nvSpPr>
          <p:cNvPr id="2656" name="Google Shape;2656;g31bd834b91a_0_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57" name="Google Shape;2657;g31bd834b91a_0_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5" name="Shape 2665"/>
        <p:cNvGrpSpPr/>
        <p:nvPr/>
      </p:nvGrpSpPr>
      <p:grpSpPr>
        <a:xfrm>
          <a:off x="0" y="0"/>
          <a:ext cx="0" cy="0"/>
          <a:chOff x="0" y="0"/>
          <a:chExt cx="0" cy="0"/>
        </a:xfrm>
      </p:grpSpPr>
      <p:sp>
        <p:nvSpPr>
          <p:cNvPr id="2666" name="Google Shape;2666;g31bd834b91a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67" name="Google Shape;2667;g31bd834b91a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2" name="Shape 2672"/>
        <p:cNvGrpSpPr/>
        <p:nvPr/>
      </p:nvGrpSpPr>
      <p:grpSpPr>
        <a:xfrm>
          <a:off x="0" y="0"/>
          <a:ext cx="0" cy="0"/>
          <a:chOff x="0" y="0"/>
          <a:chExt cx="0" cy="0"/>
        </a:xfrm>
      </p:grpSpPr>
      <p:sp>
        <p:nvSpPr>
          <p:cNvPr id="2673" name="Google Shape;2673;g31bd834b91a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74" name="Google Shape;2674;g31bd834b91a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79" name="Shape 2679"/>
        <p:cNvGrpSpPr/>
        <p:nvPr/>
      </p:nvGrpSpPr>
      <p:grpSpPr>
        <a:xfrm>
          <a:off x="0" y="0"/>
          <a:ext cx="0" cy="0"/>
          <a:chOff x="0" y="0"/>
          <a:chExt cx="0" cy="0"/>
        </a:xfrm>
      </p:grpSpPr>
      <p:sp>
        <p:nvSpPr>
          <p:cNvPr id="2680" name="Google Shape;2680;g1f2e6270ebd_0_4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1" name="Google Shape;2681;g1f2e6270ebd_0_4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4" name="Shape 2694"/>
        <p:cNvGrpSpPr/>
        <p:nvPr/>
      </p:nvGrpSpPr>
      <p:grpSpPr>
        <a:xfrm>
          <a:off x="0" y="0"/>
          <a:ext cx="0" cy="0"/>
          <a:chOff x="0" y="0"/>
          <a:chExt cx="0" cy="0"/>
        </a:xfrm>
      </p:grpSpPr>
      <p:sp>
        <p:nvSpPr>
          <p:cNvPr id="2695" name="Google Shape;2695;g31bd834b91a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96" name="Google Shape;2696;g31bd834b91a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5" name="Shape 2585"/>
        <p:cNvGrpSpPr/>
        <p:nvPr/>
      </p:nvGrpSpPr>
      <p:grpSpPr>
        <a:xfrm>
          <a:off x="0" y="0"/>
          <a:ext cx="0" cy="0"/>
          <a:chOff x="0" y="0"/>
          <a:chExt cx="0" cy="0"/>
        </a:xfrm>
      </p:grpSpPr>
      <p:sp>
        <p:nvSpPr>
          <p:cNvPr id="2586" name="Google Shape;2586;g31bd834b91a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87" name="Google Shape;2587;g31bd834b91a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0" name="Shape 2590"/>
        <p:cNvGrpSpPr/>
        <p:nvPr/>
      </p:nvGrpSpPr>
      <p:grpSpPr>
        <a:xfrm>
          <a:off x="0" y="0"/>
          <a:ext cx="0" cy="0"/>
          <a:chOff x="0" y="0"/>
          <a:chExt cx="0" cy="0"/>
        </a:xfrm>
      </p:grpSpPr>
      <p:sp>
        <p:nvSpPr>
          <p:cNvPr id="2591" name="Google Shape;2591;g31bd834b91a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2" name="Google Shape;2592;g31bd834b91a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96" name="Shape 2596"/>
        <p:cNvGrpSpPr/>
        <p:nvPr/>
      </p:nvGrpSpPr>
      <p:grpSpPr>
        <a:xfrm>
          <a:off x="0" y="0"/>
          <a:ext cx="0" cy="0"/>
          <a:chOff x="0" y="0"/>
          <a:chExt cx="0" cy="0"/>
        </a:xfrm>
      </p:grpSpPr>
      <p:sp>
        <p:nvSpPr>
          <p:cNvPr id="2597" name="Google Shape;2597;g1f2e6270ebd_0_40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98" name="Google Shape;2598;g1f2e6270ebd_0_40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4" name="Shape 2604"/>
        <p:cNvGrpSpPr/>
        <p:nvPr/>
      </p:nvGrpSpPr>
      <p:grpSpPr>
        <a:xfrm>
          <a:off x="0" y="0"/>
          <a:ext cx="0" cy="0"/>
          <a:chOff x="0" y="0"/>
          <a:chExt cx="0" cy="0"/>
        </a:xfrm>
      </p:grpSpPr>
      <p:sp>
        <p:nvSpPr>
          <p:cNvPr id="2605" name="Google Shape;2605;g1f2e6270ebd_0_40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6" name="Google Shape;2606;g1f2e6270ebd_0_40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8" name="Shape 2618"/>
        <p:cNvGrpSpPr/>
        <p:nvPr/>
      </p:nvGrpSpPr>
      <p:grpSpPr>
        <a:xfrm>
          <a:off x="0" y="0"/>
          <a:ext cx="0" cy="0"/>
          <a:chOff x="0" y="0"/>
          <a:chExt cx="0" cy="0"/>
        </a:xfrm>
      </p:grpSpPr>
      <p:sp>
        <p:nvSpPr>
          <p:cNvPr id="2619" name="Google Shape;2619;g31bd834b91a_0_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0" name="Google Shape;2620;g31bd834b91a_0_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5" name="Shape 2625"/>
        <p:cNvGrpSpPr/>
        <p:nvPr/>
      </p:nvGrpSpPr>
      <p:grpSpPr>
        <a:xfrm>
          <a:off x="0" y="0"/>
          <a:ext cx="0" cy="0"/>
          <a:chOff x="0" y="0"/>
          <a:chExt cx="0" cy="0"/>
        </a:xfrm>
      </p:grpSpPr>
      <p:sp>
        <p:nvSpPr>
          <p:cNvPr id="2626" name="Google Shape;2626;g31bd834b91a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7" name="Google Shape;2627;g31bd834b91a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4" name="Shape 2634"/>
        <p:cNvGrpSpPr/>
        <p:nvPr/>
      </p:nvGrpSpPr>
      <p:grpSpPr>
        <a:xfrm>
          <a:off x="0" y="0"/>
          <a:ext cx="0" cy="0"/>
          <a:chOff x="0" y="0"/>
          <a:chExt cx="0" cy="0"/>
        </a:xfrm>
      </p:grpSpPr>
      <p:sp>
        <p:nvSpPr>
          <p:cNvPr id="2635" name="Google Shape;2635;g31c82622cda_0_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6" name="Google Shape;2636;g31c82622cda_0_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41" name="Shape 2641"/>
        <p:cNvGrpSpPr/>
        <p:nvPr/>
      </p:nvGrpSpPr>
      <p:grpSpPr>
        <a:xfrm>
          <a:off x="0" y="0"/>
          <a:ext cx="0" cy="0"/>
          <a:chOff x="0" y="0"/>
          <a:chExt cx="0" cy="0"/>
        </a:xfrm>
      </p:grpSpPr>
      <p:sp>
        <p:nvSpPr>
          <p:cNvPr id="2642" name="Google Shape;2642;g31bd834b91a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3" name="Google Shape;2643;g31bd834b91a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yoMsr" TargetMode="External"/><Relationship Id="rId4" Type="http://schemas.openxmlformats.org/officeDocument/2006/relationships/hyperlink" Target="http://bit.ly/2TtBDfr" TargetMode="Externa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8" name="Shape 8"/>
        <p:cNvGrpSpPr/>
        <p:nvPr/>
      </p:nvGrpSpPr>
      <p:grpSpPr>
        <a:xfrm>
          <a:off x="0" y="0"/>
          <a:ext cx="0" cy="0"/>
          <a:chOff x="0" y="0"/>
          <a:chExt cx="0" cy="0"/>
        </a:xfrm>
      </p:grpSpPr>
      <p:grpSp>
        <p:nvGrpSpPr>
          <p:cNvPr id="9" name="Google Shape;9;p2"/>
          <p:cNvGrpSpPr/>
          <p:nvPr/>
        </p:nvGrpSpPr>
        <p:grpSpPr>
          <a:xfrm>
            <a:off x="0" y="0"/>
            <a:ext cx="9143995" cy="5143491"/>
            <a:chOff x="0" y="0"/>
            <a:chExt cx="9143995" cy="5143491"/>
          </a:xfrm>
        </p:grpSpPr>
        <p:sp>
          <p:nvSpPr>
            <p:cNvPr id="10" name="Google Shape;10;p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 name="Google Shape;11;p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 name="Google Shape;12;p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 name="Google Shape;13;p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 name="Google Shape;14;p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 name="Google Shape;15;p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 name="Google Shape;16;p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 name="Google Shape;17;p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 name="Google Shape;18;p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 name="Google Shape;19;p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 name="Google Shape;20;p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 name="Google Shape;21;p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 name="Google Shape;22;p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 name="Google Shape;23;p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 name="Google Shape;24;p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 name="Google Shape;25;p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 name="Google Shape;26;p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 name="Google Shape;27;p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 name="Google Shape;28;p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 name="Google Shape;29;p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 name="Google Shape;30;p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1" name="Google Shape;31;p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2" name="Google Shape;32;p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3" name="Google Shape;33;p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4" name="Google Shape;34;p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5" name="Google Shape;35;p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6" name="Google Shape;36;p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 name="Google Shape;37;p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 name="Google Shape;38;p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 name="Google Shape;39;p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 name="Google Shape;40;p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 name="Google Shape;41;p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 name="Google Shape;42;p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 name="Google Shape;43;p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 name="Google Shape;44;p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 name="Google Shape;45;p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 name="Google Shape;46;p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7" name="Google Shape;47;p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 name="Google Shape;48;p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 name="Google Shape;49;p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 name="Google Shape;50;p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 name="Google Shape;51;p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 name="Google Shape;52;p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 name="Google Shape;53;p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 name="Google Shape;54;p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 name="Google Shape;55;p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 name="Google Shape;56;p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 name="Google Shape;57;p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 name="Google Shape;58;p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 name="Google Shape;59;p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 name="Google Shape;60;p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 name="Google Shape;61;p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 name="Google Shape;62;p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 name="Google Shape;63;p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 name="Google Shape;64;p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 name="Google Shape;65;p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 name="Google Shape;66;p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 name="Google Shape;67;p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 name="Google Shape;68;p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 name="Google Shape;69;p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 name="Google Shape;70;p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 name="Google Shape;71;p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 name="Google Shape;72;p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 name="Google Shape;73;p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 name="Google Shape;74;p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 name="Google Shape;75;p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 name="Google Shape;76;p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 name="Google Shape;77;p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 name="Google Shape;78;p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 name="Google Shape;79;p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 name="Google Shape;80;p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 name="Google Shape;81;p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 name="Google Shape;82;p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 name="Google Shape;83;p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 name="Google Shape;84;p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 name="Google Shape;85;p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 name="Google Shape;86;p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 name="Google Shape;87;p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 name="Google Shape;88;p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 name="Google Shape;89;p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 name="Google Shape;90;p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 name="Google Shape;91;p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 name="Google Shape;92;p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 name="Google Shape;93;p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 name="Google Shape;94;p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 name="Google Shape;95;p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 name="Google Shape;96;p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 name="Google Shape;97;p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 name="Google Shape;98;p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 name="Google Shape;99;p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 name="Google Shape;100;p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 name="Google Shape;101;p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102" name="Google Shape;102;p2"/>
          <p:cNvGrpSpPr/>
          <p:nvPr/>
        </p:nvGrpSpPr>
        <p:grpSpPr>
          <a:xfrm rot="10800000">
            <a:off x="711299" y="4"/>
            <a:ext cx="7721361" cy="453231"/>
            <a:chOff x="713261" y="4150779"/>
            <a:chExt cx="7721361" cy="453231"/>
          </a:xfrm>
        </p:grpSpPr>
        <p:grpSp>
          <p:nvGrpSpPr>
            <p:cNvPr id="103" name="Google Shape;103;p2"/>
            <p:cNvGrpSpPr/>
            <p:nvPr/>
          </p:nvGrpSpPr>
          <p:grpSpPr>
            <a:xfrm>
              <a:off x="713261" y="4150779"/>
              <a:ext cx="4528741" cy="453231"/>
              <a:chOff x="2226811" y="890954"/>
              <a:chExt cx="4528741" cy="453231"/>
            </a:xfrm>
          </p:grpSpPr>
          <p:sp>
            <p:nvSpPr>
              <p:cNvPr id="104" name="Google Shape;104;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5" name="Google Shape;105;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6" name="Google Shape;106;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7" name="Google Shape;107;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8" name="Google Shape;108;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09" name="Google Shape;109;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0" name="Google Shape;110;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1" name="Google Shape;111;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2" name="Google Shape;112;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3" name="Google Shape;113;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4" name="Google Shape;114;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5" name="Google Shape;115;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6" name="Google Shape;116;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 name="Google Shape;117;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 name="Google Shape;118;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 name="Google Shape;119;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 name="Google Shape;120;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1" name="Google Shape;121;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2" name="Google Shape;122;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3" name="Google Shape;123;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4" name="Google Shape;124;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5" name="Google Shape;125;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6" name="Google Shape;126;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7" name="Google Shape;127;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8" name="Google Shape;128;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 name="Google Shape;129;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 name="Google Shape;130;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1" name="Google Shape;131;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2" name="Google Shape;132;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3" name="Google Shape;133;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34" name="Google Shape;134;p2"/>
            <p:cNvGrpSpPr/>
            <p:nvPr/>
          </p:nvGrpSpPr>
          <p:grpSpPr>
            <a:xfrm>
              <a:off x="5301739" y="4150779"/>
              <a:ext cx="3132883" cy="453231"/>
              <a:chOff x="5301739" y="4150779"/>
              <a:chExt cx="3132883" cy="453231"/>
            </a:xfrm>
          </p:grpSpPr>
          <p:sp>
            <p:nvSpPr>
              <p:cNvPr id="135" name="Google Shape;135;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6" name="Google Shape;136;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7" name="Google Shape;137;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8" name="Google Shape;138;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9" name="Google Shape;139;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 name="Google Shape;140;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 name="Google Shape;141;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 name="Google Shape;142;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 name="Google Shape;143;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 name="Google Shape;144;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 name="Google Shape;145;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 name="Google Shape;146;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7" name="Google Shape;147;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8" name="Google Shape;148;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9" name="Google Shape;149;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0" name="Google Shape;150;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1" name="Google Shape;151;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2" name="Google Shape;152;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3" name="Google Shape;153;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4" name="Google Shape;154;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5" name="Google Shape;155;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6" name="Google Shape;156;p2"/>
          <p:cNvGrpSpPr/>
          <p:nvPr/>
        </p:nvGrpSpPr>
        <p:grpSpPr>
          <a:xfrm>
            <a:off x="711324" y="4690279"/>
            <a:ext cx="7721361" cy="453231"/>
            <a:chOff x="713261" y="4150779"/>
            <a:chExt cx="7721361" cy="453231"/>
          </a:xfrm>
        </p:grpSpPr>
        <p:grpSp>
          <p:nvGrpSpPr>
            <p:cNvPr id="157" name="Google Shape;157;p2"/>
            <p:cNvGrpSpPr/>
            <p:nvPr/>
          </p:nvGrpSpPr>
          <p:grpSpPr>
            <a:xfrm>
              <a:off x="713261" y="4150779"/>
              <a:ext cx="4528741" cy="453231"/>
              <a:chOff x="2226811" y="890954"/>
              <a:chExt cx="4528741" cy="453231"/>
            </a:xfrm>
          </p:grpSpPr>
          <p:sp>
            <p:nvSpPr>
              <p:cNvPr id="158" name="Google Shape;158;p2"/>
              <p:cNvSpPr/>
              <p:nvPr/>
            </p:nvSpPr>
            <p:spPr>
              <a:xfrm>
                <a:off x="3450556" y="1155076"/>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 name="Google Shape;159;p2"/>
              <p:cNvSpPr/>
              <p:nvPr/>
            </p:nvSpPr>
            <p:spPr>
              <a:xfrm>
                <a:off x="3909737" y="1006185"/>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0" name="Google Shape;160;p2"/>
              <p:cNvSpPr/>
              <p:nvPr/>
            </p:nvSpPr>
            <p:spPr>
              <a:xfrm>
                <a:off x="4521241" y="890954"/>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1" name="Google Shape;161;p2"/>
              <p:cNvSpPr/>
              <p:nvPr/>
            </p:nvSpPr>
            <p:spPr>
              <a:xfrm>
                <a:off x="5439602" y="960042"/>
                <a:ext cx="92205"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2" name="Google Shape;162;p2"/>
              <p:cNvSpPr/>
              <p:nvPr/>
            </p:nvSpPr>
            <p:spPr>
              <a:xfrm>
                <a:off x="4827361" y="1080063"/>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3" name="Google Shape;163;p2"/>
              <p:cNvSpPr/>
              <p:nvPr/>
            </p:nvSpPr>
            <p:spPr>
              <a:xfrm>
                <a:off x="3297865"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4" name="Google Shape;164;p2"/>
              <p:cNvSpPr/>
              <p:nvPr/>
            </p:nvSpPr>
            <p:spPr>
              <a:xfrm>
                <a:off x="3756677"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5" name="Google Shape;165;p2"/>
              <p:cNvSpPr/>
              <p:nvPr/>
            </p:nvSpPr>
            <p:spPr>
              <a:xfrm>
                <a:off x="4368549" y="1066573"/>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6" name="Google Shape;166;p2"/>
              <p:cNvSpPr/>
              <p:nvPr/>
            </p:nvSpPr>
            <p:spPr>
              <a:xfrm>
                <a:off x="5133482" y="1222651"/>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7" name="Google Shape;167;p2"/>
              <p:cNvSpPr/>
              <p:nvPr/>
            </p:nvSpPr>
            <p:spPr>
              <a:xfrm>
                <a:off x="5898415" y="1283418"/>
                <a:ext cx="92205"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8" name="Google Shape;168;p2"/>
              <p:cNvSpPr/>
              <p:nvPr/>
            </p:nvSpPr>
            <p:spPr>
              <a:xfrm>
                <a:off x="5745354" y="1188738"/>
                <a:ext cx="92205"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 name="Google Shape;169;p2"/>
              <p:cNvSpPr/>
              <p:nvPr/>
            </p:nvSpPr>
            <p:spPr>
              <a:xfrm>
                <a:off x="6510287" y="121521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 name="Google Shape;170;p2"/>
              <p:cNvSpPr/>
              <p:nvPr/>
            </p:nvSpPr>
            <p:spPr>
              <a:xfrm>
                <a:off x="6357595" y="1255556"/>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1" name="Google Shape;171;p2"/>
              <p:cNvSpPr/>
              <p:nvPr/>
            </p:nvSpPr>
            <p:spPr>
              <a:xfrm>
                <a:off x="6663347" y="1236897"/>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2" name="Google Shape;172;p2"/>
              <p:cNvSpPr/>
              <p:nvPr/>
            </p:nvSpPr>
            <p:spPr>
              <a:xfrm>
                <a:off x="6204535" y="1126710"/>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3" name="Google Shape;173;p2"/>
              <p:cNvSpPr/>
              <p:nvPr/>
            </p:nvSpPr>
            <p:spPr>
              <a:xfrm>
                <a:off x="5286542" y="1168692"/>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4" name="Google Shape;174;p2"/>
              <p:cNvSpPr/>
              <p:nvPr/>
            </p:nvSpPr>
            <p:spPr>
              <a:xfrm>
                <a:off x="4062797" y="1196806"/>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5" name="Google Shape;175;p2"/>
              <p:cNvSpPr/>
              <p:nvPr/>
            </p:nvSpPr>
            <p:spPr>
              <a:xfrm>
                <a:off x="2991744" y="1196932"/>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6" name="Google Shape;176;p2"/>
              <p:cNvSpPr/>
              <p:nvPr/>
            </p:nvSpPr>
            <p:spPr>
              <a:xfrm>
                <a:off x="2685624" y="1247992"/>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7" name="Google Shape;177;p2"/>
              <p:cNvSpPr/>
              <p:nvPr/>
            </p:nvSpPr>
            <p:spPr>
              <a:xfrm>
                <a:off x="2379503" y="1248118"/>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8" name="Google Shape;178;p2"/>
              <p:cNvSpPr/>
              <p:nvPr/>
            </p:nvSpPr>
            <p:spPr>
              <a:xfrm>
                <a:off x="2532563" y="1183569"/>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9" name="Google Shape;179;p2"/>
              <p:cNvSpPr/>
              <p:nvPr/>
            </p:nvSpPr>
            <p:spPr>
              <a:xfrm>
                <a:off x="3144804"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 name="Google Shape;180;p2"/>
              <p:cNvSpPr/>
              <p:nvPr/>
            </p:nvSpPr>
            <p:spPr>
              <a:xfrm>
                <a:off x="3603617" y="1283040"/>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 name="Google Shape;181;p2"/>
              <p:cNvSpPr/>
              <p:nvPr/>
            </p:nvSpPr>
            <p:spPr>
              <a:xfrm>
                <a:off x="4215858" y="1283040"/>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 name="Google Shape;182;p2"/>
              <p:cNvSpPr/>
              <p:nvPr/>
            </p:nvSpPr>
            <p:spPr>
              <a:xfrm>
                <a:off x="4980422" y="1114481"/>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 name="Google Shape;183;p2"/>
              <p:cNvSpPr/>
              <p:nvPr/>
            </p:nvSpPr>
            <p:spPr>
              <a:xfrm>
                <a:off x="4674301"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 name="Google Shape;184;p2"/>
              <p:cNvSpPr/>
              <p:nvPr/>
            </p:nvSpPr>
            <p:spPr>
              <a:xfrm>
                <a:off x="5592294" y="1306111"/>
                <a:ext cx="92574"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 name="Google Shape;185;p2"/>
              <p:cNvSpPr/>
              <p:nvPr/>
            </p:nvSpPr>
            <p:spPr>
              <a:xfrm>
                <a:off x="6051475" y="1306111"/>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 name="Google Shape;186;p2"/>
              <p:cNvSpPr/>
              <p:nvPr/>
            </p:nvSpPr>
            <p:spPr>
              <a:xfrm>
                <a:off x="2838684" y="1313676"/>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 name="Google Shape;187;p2"/>
              <p:cNvSpPr/>
              <p:nvPr/>
            </p:nvSpPr>
            <p:spPr>
              <a:xfrm>
                <a:off x="2226811" y="1105404"/>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8" name="Google Shape;188;p2"/>
            <p:cNvGrpSpPr/>
            <p:nvPr/>
          </p:nvGrpSpPr>
          <p:grpSpPr>
            <a:xfrm>
              <a:off x="5301739" y="4150779"/>
              <a:ext cx="3132883" cy="453231"/>
              <a:chOff x="5301739" y="4150779"/>
              <a:chExt cx="3132883" cy="453231"/>
            </a:xfrm>
          </p:grpSpPr>
          <p:sp>
            <p:nvSpPr>
              <p:cNvPr id="189" name="Google Shape;189;p2"/>
              <p:cNvSpPr/>
              <p:nvPr/>
            </p:nvSpPr>
            <p:spPr>
              <a:xfrm>
                <a:off x="6517641" y="4414901"/>
                <a:ext cx="92574"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0" name="Google Shape;190;p2"/>
              <p:cNvSpPr/>
              <p:nvPr/>
            </p:nvSpPr>
            <p:spPr>
              <a:xfrm>
                <a:off x="6974204" y="4266010"/>
                <a:ext cx="92205"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1" name="Google Shape;191;p2"/>
              <p:cNvSpPr/>
              <p:nvPr/>
            </p:nvSpPr>
            <p:spPr>
              <a:xfrm>
                <a:off x="7582340" y="4150779"/>
                <a:ext cx="92574"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2" name="Google Shape;192;p2"/>
              <p:cNvSpPr/>
              <p:nvPr/>
            </p:nvSpPr>
            <p:spPr>
              <a:xfrm>
                <a:off x="7886592" y="4339888"/>
                <a:ext cx="92205"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3" name="Google Shape;193;p2"/>
              <p:cNvSpPr/>
              <p:nvPr/>
            </p:nvSpPr>
            <p:spPr>
              <a:xfrm>
                <a:off x="6365700"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4" name="Google Shape;194;p2"/>
              <p:cNvSpPr/>
              <p:nvPr/>
            </p:nvSpPr>
            <p:spPr>
              <a:xfrm>
                <a:off x="6822262"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5" name="Google Shape;195;p2"/>
              <p:cNvSpPr/>
              <p:nvPr/>
            </p:nvSpPr>
            <p:spPr>
              <a:xfrm>
                <a:off x="7430029" y="4326398"/>
                <a:ext cx="92574"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6" name="Google Shape;196;p2"/>
              <p:cNvSpPr/>
              <p:nvPr/>
            </p:nvSpPr>
            <p:spPr>
              <a:xfrm>
                <a:off x="8190475" y="4482476"/>
                <a:ext cx="92205"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 name="Google Shape;197;p2"/>
              <p:cNvSpPr/>
              <p:nvPr/>
            </p:nvSpPr>
            <p:spPr>
              <a:xfrm>
                <a:off x="8342417" y="4428517"/>
                <a:ext cx="92205"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 name="Google Shape;198;p2"/>
              <p:cNvSpPr/>
              <p:nvPr/>
            </p:nvSpPr>
            <p:spPr>
              <a:xfrm>
                <a:off x="7126146" y="4456631"/>
                <a:ext cx="92205"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 name="Google Shape;199;p2"/>
              <p:cNvSpPr/>
              <p:nvPr/>
            </p:nvSpPr>
            <p:spPr>
              <a:xfrm>
                <a:off x="6061816" y="4456757"/>
                <a:ext cx="92205"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0" name="Google Shape;200;p2"/>
              <p:cNvSpPr/>
              <p:nvPr/>
            </p:nvSpPr>
            <p:spPr>
              <a:xfrm>
                <a:off x="5757933" y="4507817"/>
                <a:ext cx="92205"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1" name="Google Shape;201;p2"/>
              <p:cNvSpPr/>
              <p:nvPr/>
            </p:nvSpPr>
            <p:spPr>
              <a:xfrm>
                <a:off x="5453681" y="4507943"/>
                <a:ext cx="92574"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2" name="Google Shape;202;p2"/>
              <p:cNvSpPr/>
              <p:nvPr/>
            </p:nvSpPr>
            <p:spPr>
              <a:xfrm>
                <a:off x="5605991" y="4443394"/>
                <a:ext cx="92205"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3" name="Google Shape;203;p2"/>
              <p:cNvSpPr/>
              <p:nvPr/>
            </p:nvSpPr>
            <p:spPr>
              <a:xfrm>
                <a:off x="621375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4" name="Google Shape;204;p2"/>
              <p:cNvSpPr/>
              <p:nvPr/>
            </p:nvSpPr>
            <p:spPr>
              <a:xfrm>
                <a:off x="6669952" y="4542865"/>
                <a:ext cx="92574"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5" name="Google Shape;205;p2"/>
              <p:cNvSpPr/>
              <p:nvPr/>
            </p:nvSpPr>
            <p:spPr>
              <a:xfrm>
                <a:off x="7278088" y="4542865"/>
                <a:ext cx="92205"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6" name="Google Shape;206;p2"/>
              <p:cNvSpPr/>
              <p:nvPr/>
            </p:nvSpPr>
            <p:spPr>
              <a:xfrm>
                <a:off x="8038534" y="4374306"/>
                <a:ext cx="92205"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7" name="Google Shape;207;p2"/>
              <p:cNvSpPr/>
              <p:nvPr/>
            </p:nvSpPr>
            <p:spPr>
              <a:xfrm>
                <a:off x="7734650" y="4565936"/>
                <a:ext cx="92205"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8" name="Google Shape;208;p2"/>
              <p:cNvSpPr/>
              <p:nvPr/>
            </p:nvSpPr>
            <p:spPr>
              <a:xfrm>
                <a:off x="5909875" y="4573501"/>
                <a:ext cx="92205"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09" name="Google Shape;209;p2"/>
              <p:cNvSpPr/>
              <p:nvPr/>
            </p:nvSpPr>
            <p:spPr>
              <a:xfrm>
                <a:off x="5301739" y="4365229"/>
                <a:ext cx="92205"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210" name="Google Shape;210;p2"/>
          <p:cNvSpPr txBox="1"/>
          <p:nvPr>
            <p:ph type="ctrTitle"/>
          </p:nvPr>
        </p:nvSpPr>
        <p:spPr>
          <a:xfrm>
            <a:off x="713225" y="1570400"/>
            <a:ext cx="7717500" cy="1610100"/>
          </a:xfrm>
          <a:prstGeom prst="rect">
            <a:avLst/>
          </a:prstGeom>
        </p:spPr>
        <p:txBody>
          <a:bodyPr anchorCtr="0" anchor="b" bIns="91425" lIns="91425" spcFirstLastPara="1" rIns="91425" wrap="square" tIns="91425">
            <a:noAutofit/>
          </a:bodyPr>
          <a:lstStyle>
            <a:lvl1pPr lvl="0" rtl="0">
              <a:spcBef>
                <a:spcPts val="0"/>
              </a:spcBef>
              <a:spcAft>
                <a:spcPts val="0"/>
              </a:spcAft>
              <a:buClr>
                <a:srgbClr val="191919"/>
              </a:buClr>
              <a:buSzPts val="5200"/>
              <a:buNone/>
              <a:defRPr sz="7000"/>
            </a:lvl1pPr>
            <a:lvl2pPr lvl="1" rtl="0">
              <a:spcBef>
                <a:spcPts val="0"/>
              </a:spcBef>
              <a:spcAft>
                <a:spcPts val="0"/>
              </a:spcAft>
              <a:buClr>
                <a:srgbClr val="191919"/>
              </a:buClr>
              <a:buSzPts val="5200"/>
              <a:buNone/>
              <a:defRPr sz="5200">
                <a:solidFill>
                  <a:srgbClr val="191919"/>
                </a:solidFill>
              </a:defRPr>
            </a:lvl2pPr>
            <a:lvl3pPr lvl="2" rtl="0">
              <a:spcBef>
                <a:spcPts val="0"/>
              </a:spcBef>
              <a:spcAft>
                <a:spcPts val="0"/>
              </a:spcAft>
              <a:buClr>
                <a:srgbClr val="191919"/>
              </a:buClr>
              <a:buSzPts val="5200"/>
              <a:buNone/>
              <a:defRPr sz="5200">
                <a:solidFill>
                  <a:srgbClr val="191919"/>
                </a:solidFill>
              </a:defRPr>
            </a:lvl3pPr>
            <a:lvl4pPr lvl="3" rtl="0">
              <a:spcBef>
                <a:spcPts val="0"/>
              </a:spcBef>
              <a:spcAft>
                <a:spcPts val="0"/>
              </a:spcAft>
              <a:buClr>
                <a:srgbClr val="191919"/>
              </a:buClr>
              <a:buSzPts val="5200"/>
              <a:buNone/>
              <a:defRPr sz="5200">
                <a:solidFill>
                  <a:srgbClr val="191919"/>
                </a:solidFill>
              </a:defRPr>
            </a:lvl4pPr>
            <a:lvl5pPr lvl="4" rtl="0">
              <a:spcBef>
                <a:spcPts val="0"/>
              </a:spcBef>
              <a:spcAft>
                <a:spcPts val="0"/>
              </a:spcAft>
              <a:buClr>
                <a:srgbClr val="191919"/>
              </a:buClr>
              <a:buSzPts val="5200"/>
              <a:buNone/>
              <a:defRPr sz="5200">
                <a:solidFill>
                  <a:srgbClr val="191919"/>
                </a:solidFill>
              </a:defRPr>
            </a:lvl5pPr>
            <a:lvl6pPr lvl="5" rtl="0">
              <a:spcBef>
                <a:spcPts val="0"/>
              </a:spcBef>
              <a:spcAft>
                <a:spcPts val="0"/>
              </a:spcAft>
              <a:buClr>
                <a:srgbClr val="191919"/>
              </a:buClr>
              <a:buSzPts val="5200"/>
              <a:buNone/>
              <a:defRPr sz="5200">
                <a:solidFill>
                  <a:srgbClr val="191919"/>
                </a:solidFill>
              </a:defRPr>
            </a:lvl6pPr>
            <a:lvl7pPr lvl="6" rtl="0">
              <a:spcBef>
                <a:spcPts val="0"/>
              </a:spcBef>
              <a:spcAft>
                <a:spcPts val="0"/>
              </a:spcAft>
              <a:buClr>
                <a:srgbClr val="191919"/>
              </a:buClr>
              <a:buSzPts val="5200"/>
              <a:buNone/>
              <a:defRPr sz="5200">
                <a:solidFill>
                  <a:srgbClr val="191919"/>
                </a:solidFill>
              </a:defRPr>
            </a:lvl7pPr>
            <a:lvl8pPr lvl="7" rtl="0">
              <a:spcBef>
                <a:spcPts val="0"/>
              </a:spcBef>
              <a:spcAft>
                <a:spcPts val="0"/>
              </a:spcAft>
              <a:buClr>
                <a:srgbClr val="191919"/>
              </a:buClr>
              <a:buSzPts val="5200"/>
              <a:buNone/>
              <a:defRPr sz="5200">
                <a:solidFill>
                  <a:srgbClr val="191919"/>
                </a:solidFill>
              </a:defRPr>
            </a:lvl8pPr>
            <a:lvl9pPr lvl="8" rtl="0">
              <a:spcBef>
                <a:spcPts val="0"/>
              </a:spcBef>
              <a:spcAft>
                <a:spcPts val="0"/>
              </a:spcAft>
              <a:buClr>
                <a:srgbClr val="191919"/>
              </a:buClr>
              <a:buSzPts val="5200"/>
              <a:buNone/>
              <a:defRPr sz="5200">
                <a:solidFill>
                  <a:srgbClr val="191919"/>
                </a:solidFill>
              </a:defRPr>
            </a:lvl9pPr>
          </a:lstStyle>
          <a:p/>
        </p:txBody>
      </p:sp>
      <p:sp>
        <p:nvSpPr>
          <p:cNvPr id="211" name="Google Shape;211;p2"/>
          <p:cNvSpPr txBox="1"/>
          <p:nvPr>
            <p:ph idx="1" type="subTitle"/>
          </p:nvPr>
        </p:nvSpPr>
        <p:spPr>
          <a:xfrm>
            <a:off x="713225" y="3180500"/>
            <a:ext cx="7721400" cy="4758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1400"/>
              <a:buNone/>
              <a:defRPr sz="1600"/>
            </a:lvl1pPr>
            <a:lvl2pPr lvl="1" rtl="0">
              <a:lnSpc>
                <a:spcPct val="100000"/>
              </a:lnSpc>
              <a:spcBef>
                <a:spcPts val="0"/>
              </a:spcBef>
              <a:spcAft>
                <a:spcPts val="0"/>
              </a:spcAft>
              <a:buClr>
                <a:schemeClr val="dk2"/>
              </a:buClr>
              <a:buSzPts val="1800"/>
              <a:buNone/>
              <a:defRPr sz="1800">
                <a:solidFill>
                  <a:schemeClr val="dk2"/>
                </a:solidFill>
              </a:defRPr>
            </a:lvl2pPr>
            <a:lvl3pPr lvl="2" rtl="0">
              <a:lnSpc>
                <a:spcPct val="100000"/>
              </a:lnSpc>
              <a:spcBef>
                <a:spcPts val="0"/>
              </a:spcBef>
              <a:spcAft>
                <a:spcPts val="0"/>
              </a:spcAft>
              <a:buClr>
                <a:schemeClr val="dk2"/>
              </a:buClr>
              <a:buSzPts val="1800"/>
              <a:buNone/>
              <a:defRPr sz="1800">
                <a:solidFill>
                  <a:schemeClr val="dk2"/>
                </a:solidFill>
              </a:defRPr>
            </a:lvl3pPr>
            <a:lvl4pPr lvl="3" rtl="0">
              <a:lnSpc>
                <a:spcPct val="100000"/>
              </a:lnSpc>
              <a:spcBef>
                <a:spcPts val="0"/>
              </a:spcBef>
              <a:spcAft>
                <a:spcPts val="0"/>
              </a:spcAft>
              <a:buClr>
                <a:schemeClr val="dk2"/>
              </a:buClr>
              <a:buSzPts val="1800"/>
              <a:buNone/>
              <a:defRPr sz="1800">
                <a:solidFill>
                  <a:schemeClr val="dk2"/>
                </a:solidFill>
              </a:defRPr>
            </a:lvl4pPr>
            <a:lvl5pPr lvl="4" rtl="0">
              <a:lnSpc>
                <a:spcPct val="100000"/>
              </a:lnSpc>
              <a:spcBef>
                <a:spcPts val="0"/>
              </a:spcBef>
              <a:spcAft>
                <a:spcPts val="0"/>
              </a:spcAft>
              <a:buClr>
                <a:schemeClr val="dk2"/>
              </a:buClr>
              <a:buSzPts val="1800"/>
              <a:buNone/>
              <a:defRPr sz="1800">
                <a:solidFill>
                  <a:schemeClr val="dk2"/>
                </a:solidFill>
              </a:defRPr>
            </a:lvl5pPr>
            <a:lvl6pPr lvl="5" rtl="0">
              <a:lnSpc>
                <a:spcPct val="100000"/>
              </a:lnSpc>
              <a:spcBef>
                <a:spcPts val="0"/>
              </a:spcBef>
              <a:spcAft>
                <a:spcPts val="0"/>
              </a:spcAft>
              <a:buClr>
                <a:schemeClr val="dk2"/>
              </a:buClr>
              <a:buSzPts val="1800"/>
              <a:buNone/>
              <a:defRPr sz="1800">
                <a:solidFill>
                  <a:schemeClr val="dk2"/>
                </a:solidFill>
              </a:defRPr>
            </a:lvl6pPr>
            <a:lvl7pPr lvl="6" rtl="0">
              <a:lnSpc>
                <a:spcPct val="100000"/>
              </a:lnSpc>
              <a:spcBef>
                <a:spcPts val="0"/>
              </a:spcBef>
              <a:spcAft>
                <a:spcPts val="0"/>
              </a:spcAft>
              <a:buClr>
                <a:schemeClr val="dk2"/>
              </a:buClr>
              <a:buSzPts val="1800"/>
              <a:buNone/>
              <a:defRPr sz="1800">
                <a:solidFill>
                  <a:schemeClr val="dk2"/>
                </a:solidFill>
              </a:defRPr>
            </a:lvl7pPr>
            <a:lvl8pPr lvl="7" rtl="0">
              <a:lnSpc>
                <a:spcPct val="100000"/>
              </a:lnSpc>
              <a:spcBef>
                <a:spcPts val="0"/>
              </a:spcBef>
              <a:spcAft>
                <a:spcPts val="0"/>
              </a:spcAft>
              <a:buClr>
                <a:schemeClr val="dk2"/>
              </a:buClr>
              <a:buSzPts val="1800"/>
              <a:buNone/>
              <a:defRPr sz="1800">
                <a:solidFill>
                  <a:schemeClr val="dk2"/>
                </a:solidFill>
              </a:defRPr>
            </a:lvl8pPr>
            <a:lvl9pPr lvl="8" rtl="0">
              <a:lnSpc>
                <a:spcPct val="100000"/>
              </a:lnSpc>
              <a:spcBef>
                <a:spcPts val="0"/>
              </a:spcBef>
              <a:spcAft>
                <a:spcPts val="0"/>
              </a:spcAft>
              <a:buClr>
                <a:schemeClr val="dk2"/>
              </a:buClr>
              <a:buSzPts val="1800"/>
              <a:buNone/>
              <a:defRPr sz="1800">
                <a:solidFill>
                  <a:schemeClr val="dk2"/>
                </a:solidFill>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979" name="Shape 979"/>
        <p:cNvGrpSpPr/>
        <p:nvPr/>
      </p:nvGrpSpPr>
      <p:grpSpPr>
        <a:xfrm>
          <a:off x="0" y="0"/>
          <a:ext cx="0" cy="0"/>
          <a:chOff x="0" y="0"/>
          <a:chExt cx="0" cy="0"/>
        </a:xfrm>
      </p:grpSpPr>
      <p:grpSp>
        <p:nvGrpSpPr>
          <p:cNvPr id="980" name="Google Shape;980;p11"/>
          <p:cNvGrpSpPr/>
          <p:nvPr/>
        </p:nvGrpSpPr>
        <p:grpSpPr>
          <a:xfrm>
            <a:off x="0" y="0"/>
            <a:ext cx="9143995" cy="5143491"/>
            <a:chOff x="0" y="0"/>
            <a:chExt cx="9143995" cy="5143491"/>
          </a:xfrm>
        </p:grpSpPr>
        <p:sp>
          <p:nvSpPr>
            <p:cNvPr id="981" name="Google Shape;981;p1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2" name="Google Shape;982;p1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3" name="Google Shape;983;p1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4" name="Google Shape;984;p1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5" name="Google Shape;985;p1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6" name="Google Shape;986;p1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7" name="Google Shape;987;p1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8" name="Google Shape;988;p1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89" name="Google Shape;989;p1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0" name="Google Shape;990;p1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1" name="Google Shape;991;p1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2" name="Google Shape;992;p1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3" name="Google Shape;993;p1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4" name="Google Shape;994;p1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5" name="Google Shape;995;p1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6" name="Google Shape;996;p1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7" name="Google Shape;997;p1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8" name="Google Shape;998;p1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99" name="Google Shape;999;p1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0" name="Google Shape;1000;p1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1" name="Google Shape;1001;p1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2" name="Google Shape;1002;p1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3" name="Google Shape;1003;p1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4" name="Google Shape;1004;p1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5" name="Google Shape;1005;p1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6" name="Google Shape;1006;p1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7" name="Google Shape;1007;p1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8" name="Google Shape;1008;p1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09" name="Google Shape;1009;p1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0" name="Google Shape;1010;p1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1" name="Google Shape;1011;p1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2" name="Google Shape;1012;p1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3" name="Google Shape;1013;p1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4" name="Google Shape;1014;p1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5" name="Google Shape;1015;p1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6" name="Google Shape;1016;p1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7" name="Google Shape;1017;p1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8" name="Google Shape;1018;p1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19" name="Google Shape;1019;p1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0" name="Google Shape;1020;p1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1" name="Google Shape;1021;p1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2" name="Google Shape;1022;p1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3" name="Google Shape;1023;p1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4" name="Google Shape;1024;p1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5" name="Google Shape;1025;p1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6" name="Google Shape;1026;p1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7" name="Google Shape;1027;p1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8" name="Google Shape;1028;p1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29" name="Google Shape;1029;p1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0" name="Google Shape;1030;p1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1" name="Google Shape;1031;p1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2" name="Google Shape;1032;p1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3" name="Google Shape;1033;p1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4" name="Google Shape;1034;p1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5" name="Google Shape;1035;p1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6" name="Google Shape;1036;p1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7" name="Google Shape;1037;p1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8" name="Google Shape;1038;p1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39" name="Google Shape;1039;p1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0" name="Google Shape;1040;p1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1" name="Google Shape;1041;p1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2" name="Google Shape;1042;p1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3" name="Google Shape;1043;p1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4" name="Google Shape;1044;p1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5" name="Google Shape;1045;p1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6" name="Google Shape;1046;p1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7" name="Google Shape;1047;p1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8" name="Google Shape;1048;p1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49" name="Google Shape;1049;p1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0" name="Google Shape;1050;p1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1" name="Google Shape;1051;p1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2" name="Google Shape;1052;p1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3" name="Google Shape;1053;p1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4" name="Google Shape;1054;p1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5" name="Google Shape;1055;p1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6" name="Google Shape;1056;p1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7" name="Google Shape;1057;p1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8" name="Google Shape;1058;p1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59" name="Google Shape;1059;p1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0" name="Google Shape;1060;p1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1" name="Google Shape;1061;p1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2" name="Google Shape;1062;p1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3" name="Google Shape;1063;p1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4" name="Google Shape;1064;p1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5" name="Google Shape;1065;p1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6" name="Google Shape;1066;p1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7" name="Google Shape;1067;p1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8" name="Google Shape;1068;p1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69" name="Google Shape;1069;p1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0" name="Google Shape;1070;p1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1" name="Google Shape;1071;p1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2" name="Google Shape;1072;p1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073" name="Google Shape;1073;p11"/>
          <p:cNvSpPr txBox="1"/>
          <p:nvPr>
            <p:ph hasCustomPrompt="1" type="title"/>
          </p:nvPr>
        </p:nvSpPr>
        <p:spPr>
          <a:xfrm>
            <a:off x="1284000" y="1057549"/>
            <a:ext cx="6576000" cy="1716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9600"/>
              <a:buFont typeface="Outfit ExtraBold"/>
              <a:buNone/>
              <a:defRPr b="0" sz="60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9600"/>
              <a:buNone/>
              <a:defRPr sz="9600"/>
            </a:lvl2pPr>
            <a:lvl3pPr lvl="2" rtl="0" algn="ctr">
              <a:spcBef>
                <a:spcPts val="0"/>
              </a:spcBef>
              <a:spcAft>
                <a:spcPts val="0"/>
              </a:spcAft>
              <a:buSzPts val="9600"/>
              <a:buNone/>
              <a:defRPr sz="9600"/>
            </a:lvl3pPr>
            <a:lvl4pPr lvl="3" rtl="0" algn="ctr">
              <a:spcBef>
                <a:spcPts val="0"/>
              </a:spcBef>
              <a:spcAft>
                <a:spcPts val="0"/>
              </a:spcAft>
              <a:buSzPts val="9600"/>
              <a:buNone/>
              <a:defRPr sz="9600"/>
            </a:lvl4pPr>
            <a:lvl5pPr lvl="4" rtl="0" algn="ctr">
              <a:spcBef>
                <a:spcPts val="0"/>
              </a:spcBef>
              <a:spcAft>
                <a:spcPts val="0"/>
              </a:spcAft>
              <a:buSzPts val="9600"/>
              <a:buNone/>
              <a:defRPr sz="9600"/>
            </a:lvl5pPr>
            <a:lvl6pPr lvl="5" rtl="0" algn="ctr">
              <a:spcBef>
                <a:spcPts val="0"/>
              </a:spcBef>
              <a:spcAft>
                <a:spcPts val="0"/>
              </a:spcAft>
              <a:buSzPts val="9600"/>
              <a:buNone/>
              <a:defRPr sz="9600"/>
            </a:lvl6pPr>
            <a:lvl7pPr lvl="6" rtl="0" algn="ctr">
              <a:spcBef>
                <a:spcPts val="0"/>
              </a:spcBef>
              <a:spcAft>
                <a:spcPts val="0"/>
              </a:spcAft>
              <a:buSzPts val="9600"/>
              <a:buNone/>
              <a:defRPr sz="9600"/>
            </a:lvl7pPr>
            <a:lvl8pPr lvl="7" rtl="0" algn="ctr">
              <a:spcBef>
                <a:spcPts val="0"/>
              </a:spcBef>
              <a:spcAft>
                <a:spcPts val="0"/>
              </a:spcAft>
              <a:buSzPts val="9600"/>
              <a:buNone/>
              <a:defRPr sz="9600"/>
            </a:lvl8pPr>
            <a:lvl9pPr lvl="8" rtl="0" algn="ctr">
              <a:spcBef>
                <a:spcPts val="0"/>
              </a:spcBef>
              <a:spcAft>
                <a:spcPts val="0"/>
              </a:spcAft>
              <a:buSzPts val="9600"/>
              <a:buNone/>
              <a:defRPr sz="9600"/>
            </a:lvl9pPr>
          </a:lstStyle>
          <a:p>
            <a:r>
              <a:t>xx%</a:t>
            </a:r>
          </a:p>
        </p:txBody>
      </p:sp>
      <p:sp>
        <p:nvSpPr>
          <p:cNvPr id="1074" name="Google Shape;1074;p11"/>
          <p:cNvSpPr txBox="1"/>
          <p:nvPr>
            <p:ph idx="1" type="subTitle"/>
          </p:nvPr>
        </p:nvSpPr>
        <p:spPr>
          <a:xfrm>
            <a:off x="1284000" y="2774099"/>
            <a:ext cx="6576000" cy="497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600"/>
              <a:buNone/>
              <a:defRPr sz="1600"/>
            </a:lvl1pPr>
            <a:lvl2pPr lvl="1" rtl="0" algn="ctr">
              <a:lnSpc>
                <a:spcPct val="100000"/>
              </a:lnSpc>
              <a:spcBef>
                <a:spcPts val="0"/>
              </a:spcBef>
              <a:spcAft>
                <a:spcPts val="0"/>
              </a:spcAft>
              <a:buSzPts val="1600"/>
              <a:buNone/>
              <a:defRPr sz="1600"/>
            </a:lvl2pPr>
            <a:lvl3pPr lvl="2" rtl="0" algn="ctr">
              <a:lnSpc>
                <a:spcPct val="100000"/>
              </a:lnSpc>
              <a:spcBef>
                <a:spcPts val="0"/>
              </a:spcBef>
              <a:spcAft>
                <a:spcPts val="0"/>
              </a:spcAft>
              <a:buSzPts val="1600"/>
              <a:buNone/>
              <a:defRPr sz="1600"/>
            </a:lvl3pPr>
            <a:lvl4pPr lvl="3" rtl="0" algn="ctr">
              <a:lnSpc>
                <a:spcPct val="100000"/>
              </a:lnSpc>
              <a:spcBef>
                <a:spcPts val="0"/>
              </a:spcBef>
              <a:spcAft>
                <a:spcPts val="0"/>
              </a:spcAft>
              <a:buSzPts val="1600"/>
              <a:buNone/>
              <a:defRPr sz="1600"/>
            </a:lvl4pPr>
            <a:lvl5pPr lvl="4" rtl="0" algn="ctr">
              <a:lnSpc>
                <a:spcPct val="100000"/>
              </a:lnSpc>
              <a:spcBef>
                <a:spcPts val="0"/>
              </a:spcBef>
              <a:spcAft>
                <a:spcPts val="0"/>
              </a:spcAft>
              <a:buSzPts val="1600"/>
              <a:buNone/>
              <a:defRPr sz="1600"/>
            </a:lvl5pPr>
            <a:lvl6pPr lvl="5" rtl="0" algn="ctr">
              <a:lnSpc>
                <a:spcPct val="100000"/>
              </a:lnSpc>
              <a:spcBef>
                <a:spcPts val="0"/>
              </a:spcBef>
              <a:spcAft>
                <a:spcPts val="0"/>
              </a:spcAft>
              <a:buSzPts val="1600"/>
              <a:buNone/>
              <a:defRPr sz="1600"/>
            </a:lvl6pPr>
            <a:lvl7pPr lvl="6" rtl="0" algn="ctr">
              <a:lnSpc>
                <a:spcPct val="100000"/>
              </a:lnSpc>
              <a:spcBef>
                <a:spcPts val="0"/>
              </a:spcBef>
              <a:spcAft>
                <a:spcPts val="0"/>
              </a:spcAft>
              <a:buSzPts val="1600"/>
              <a:buNone/>
              <a:defRPr sz="1600"/>
            </a:lvl7pPr>
            <a:lvl8pPr lvl="7" rtl="0" algn="ctr">
              <a:lnSpc>
                <a:spcPct val="100000"/>
              </a:lnSpc>
              <a:spcBef>
                <a:spcPts val="0"/>
              </a:spcBef>
              <a:spcAft>
                <a:spcPts val="0"/>
              </a:spcAft>
              <a:buSzPts val="1600"/>
              <a:buNone/>
              <a:defRPr sz="1600"/>
            </a:lvl8pPr>
            <a:lvl9pPr lvl="8" rtl="0" algn="ctr">
              <a:lnSpc>
                <a:spcPct val="100000"/>
              </a:lnSpc>
              <a:spcBef>
                <a:spcPts val="0"/>
              </a:spcBef>
              <a:spcAft>
                <a:spcPts val="0"/>
              </a:spcAft>
              <a:buSzPts val="1600"/>
              <a:buNone/>
              <a:defRPr sz="1600"/>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bg>
      <p:bgPr>
        <a:solidFill>
          <a:schemeClr val="accent2"/>
        </a:solidFill>
      </p:bgPr>
    </p:bg>
    <p:spTree>
      <p:nvGrpSpPr>
        <p:cNvPr id="1075" name="Shape 1075"/>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TITLE_ONLY_1">
    <p:spTree>
      <p:nvGrpSpPr>
        <p:cNvPr id="1076" name="Shape 1076"/>
        <p:cNvGrpSpPr/>
        <p:nvPr/>
      </p:nvGrpSpPr>
      <p:grpSpPr>
        <a:xfrm>
          <a:off x="0" y="0"/>
          <a:ext cx="0" cy="0"/>
          <a:chOff x="0" y="0"/>
          <a:chExt cx="0" cy="0"/>
        </a:xfrm>
      </p:grpSpPr>
      <p:grpSp>
        <p:nvGrpSpPr>
          <p:cNvPr id="1077" name="Google Shape;1077;p13"/>
          <p:cNvGrpSpPr/>
          <p:nvPr/>
        </p:nvGrpSpPr>
        <p:grpSpPr>
          <a:xfrm>
            <a:off x="0" y="0"/>
            <a:ext cx="9143995" cy="5143491"/>
            <a:chOff x="0" y="0"/>
            <a:chExt cx="9143995" cy="5143491"/>
          </a:xfrm>
        </p:grpSpPr>
        <p:sp>
          <p:nvSpPr>
            <p:cNvPr id="1078" name="Google Shape;1078;p1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79" name="Google Shape;1079;p1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0" name="Google Shape;1080;p1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1" name="Google Shape;1081;p1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2" name="Google Shape;1082;p1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3" name="Google Shape;1083;p1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4" name="Google Shape;1084;p1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5" name="Google Shape;1085;p1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6" name="Google Shape;1086;p1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7" name="Google Shape;1087;p1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8" name="Google Shape;1088;p1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89" name="Google Shape;1089;p1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0" name="Google Shape;1090;p1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1" name="Google Shape;1091;p1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2" name="Google Shape;1092;p1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3" name="Google Shape;1093;p1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4" name="Google Shape;1094;p1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5" name="Google Shape;1095;p1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6" name="Google Shape;1096;p1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7" name="Google Shape;1097;p1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8" name="Google Shape;1098;p1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099" name="Google Shape;1099;p1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0" name="Google Shape;1100;p1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1" name="Google Shape;1101;p1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2" name="Google Shape;1102;p1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3" name="Google Shape;1103;p1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4" name="Google Shape;1104;p1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5" name="Google Shape;1105;p1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6" name="Google Shape;1106;p1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7" name="Google Shape;1107;p1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8" name="Google Shape;1108;p1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09" name="Google Shape;1109;p1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0" name="Google Shape;1110;p1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1" name="Google Shape;1111;p1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2" name="Google Shape;1112;p1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3" name="Google Shape;1113;p1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4" name="Google Shape;1114;p1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5" name="Google Shape;1115;p1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6" name="Google Shape;1116;p1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7" name="Google Shape;1117;p1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8" name="Google Shape;1118;p1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19" name="Google Shape;1119;p1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0" name="Google Shape;1120;p1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1" name="Google Shape;1121;p1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2" name="Google Shape;1122;p1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3" name="Google Shape;1123;p1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4" name="Google Shape;1124;p1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5" name="Google Shape;1125;p1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6" name="Google Shape;1126;p1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7" name="Google Shape;1127;p1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8" name="Google Shape;1128;p1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29" name="Google Shape;1129;p1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0" name="Google Shape;1130;p1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1" name="Google Shape;1131;p1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2" name="Google Shape;1132;p1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3" name="Google Shape;1133;p1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4" name="Google Shape;1134;p1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5" name="Google Shape;1135;p1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6" name="Google Shape;1136;p1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7" name="Google Shape;1137;p1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8" name="Google Shape;1138;p1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39" name="Google Shape;1139;p1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0" name="Google Shape;1140;p1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1" name="Google Shape;1141;p1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2" name="Google Shape;1142;p1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3" name="Google Shape;1143;p1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4" name="Google Shape;1144;p1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5" name="Google Shape;1145;p1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6" name="Google Shape;1146;p1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7" name="Google Shape;1147;p1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8" name="Google Shape;1148;p1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49" name="Google Shape;1149;p1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0" name="Google Shape;1150;p1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1" name="Google Shape;1151;p1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2" name="Google Shape;1152;p1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3" name="Google Shape;1153;p1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4" name="Google Shape;1154;p1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5" name="Google Shape;1155;p1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6" name="Google Shape;1156;p1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7" name="Google Shape;1157;p1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8" name="Google Shape;1158;p1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59" name="Google Shape;1159;p1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0" name="Google Shape;1160;p1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1" name="Google Shape;1161;p1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2" name="Google Shape;1162;p1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3" name="Google Shape;1163;p1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4" name="Google Shape;1164;p1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5" name="Google Shape;1165;p1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6" name="Google Shape;1166;p1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7" name="Google Shape;1167;p1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8" name="Google Shape;1168;p1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169" name="Google Shape;1169;p1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170" name="Google Shape;1170;p1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171" name="Google Shape;1171;p13"/>
          <p:cNvGrpSpPr/>
          <p:nvPr/>
        </p:nvGrpSpPr>
        <p:grpSpPr>
          <a:xfrm rot="10800000">
            <a:off x="8690758" y="539499"/>
            <a:ext cx="453231" cy="4057299"/>
            <a:chOff x="-17" y="539499"/>
            <a:chExt cx="453231" cy="4057299"/>
          </a:xfrm>
        </p:grpSpPr>
        <p:sp>
          <p:nvSpPr>
            <p:cNvPr id="1172" name="Google Shape;1172;p13"/>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3" name="Google Shape;1173;p13"/>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4" name="Google Shape;1174;p13"/>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5" name="Google Shape;1175;p13"/>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6" name="Google Shape;1176;p13"/>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7" name="Google Shape;1177;p13"/>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8" name="Google Shape;1178;p13"/>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79" name="Google Shape;1179;p13"/>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0" name="Google Shape;1180;p13"/>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1" name="Google Shape;1181;p13"/>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2" name="Google Shape;1182;p13"/>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3" name="Google Shape;1183;p13"/>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4" name="Google Shape;1184;p13"/>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5" name="Google Shape;1185;p13"/>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6" name="Google Shape;1186;p13"/>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7" name="Google Shape;1187;p13"/>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8" name="Google Shape;1188;p13"/>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89" name="Google Shape;1189;p13"/>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0" name="Google Shape;1190;p13"/>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1" name="Google Shape;1191;p13"/>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2" name="Google Shape;1192;p13"/>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3" name="Google Shape;1193;p13"/>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4" name="Google Shape;1194;p13"/>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5" name="Google Shape;1195;p13"/>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6" name="Google Shape;1196;p13"/>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7" name="Google Shape;1197;p13"/>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8" name="Google Shape;1198;p13"/>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199" name="Google Shape;1199;p13"/>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0" name="Google Shape;1200;p13"/>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01" name="Google Shape;1201;p13"/>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2">
  <p:cSld name="TITLE_ONLY_2">
    <p:spTree>
      <p:nvGrpSpPr>
        <p:cNvPr id="1202" name="Shape 1202"/>
        <p:cNvGrpSpPr/>
        <p:nvPr/>
      </p:nvGrpSpPr>
      <p:grpSpPr>
        <a:xfrm>
          <a:off x="0" y="0"/>
          <a:ext cx="0" cy="0"/>
          <a:chOff x="0" y="0"/>
          <a:chExt cx="0" cy="0"/>
        </a:xfrm>
      </p:grpSpPr>
      <p:grpSp>
        <p:nvGrpSpPr>
          <p:cNvPr id="1203" name="Google Shape;1203;p14"/>
          <p:cNvGrpSpPr/>
          <p:nvPr/>
        </p:nvGrpSpPr>
        <p:grpSpPr>
          <a:xfrm>
            <a:off x="0" y="0"/>
            <a:ext cx="9143995" cy="5143491"/>
            <a:chOff x="0" y="0"/>
            <a:chExt cx="9143995" cy="5143491"/>
          </a:xfrm>
        </p:grpSpPr>
        <p:sp>
          <p:nvSpPr>
            <p:cNvPr id="1204" name="Google Shape;1204;p1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5" name="Google Shape;1205;p1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6" name="Google Shape;1206;p1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7" name="Google Shape;1207;p1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8" name="Google Shape;1208;p1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09" name="Google Shape;1209;p1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0" name="Google Shape;1210;p1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1" name="Google Shape;1211;p1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2" name="Google Shape;1212;p1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3" name="Google Shape;1213;p1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4" name="Google Shape;1214;p1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5" name="Google Shape;1215;p1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6" name="Google Shape;1216;p1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7" name="Google Shape;1217;p1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8" name="Google Shape;1218;p1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19" name="Google Shape;1219;p1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0" name="Google Shape;1220;p1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1" name="Google Shape;1221;p1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2" name="Google Shape;1222;p1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3" name="Google Shape;1223;p1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4" name="Google Shape;1224;p1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5" name="Google Shape;1225;p1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6" name="Google Shape;1226;p1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7" name="Google Shape;1227;p1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8" name="Google Shape;1228;p1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29" name="Google Shape;1229;p1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0" name="Google Shape;1230;p1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1" name="Google Shape;1231;p1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2" name="Google Shape;1232;p1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3" name="Google Shape;1233;p1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4" name="Google Shape;1234;p1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5" name="Google Shape;1235;p1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6" name="Google Shape;1236;p1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7" name="Google Shape;1237;p1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8" name="Google Shape;1238;p1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39" name="Google Shape;1239;p1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0" name="Google Shape;1240;p1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1" name="Google Shape;1241;p1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2" name="Google Shape;1242;p1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3" name="Google Shape;1243;p1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4" name="Google Shape;1244;p1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5" name="Google Shape;1245;p1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6" name="Google Shape;1246;p1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7" name="Google Shape;1247;p1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8" name="Google Shape;1248;p1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49" name="Google Shape;1249;p1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0" name="Google Shape;1250;p1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1" name="Google Shape;1251;p1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2" name="Google Shape;1252;p1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3" name="Google Shape;1253;p1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4" name="Google Shape;1254;p1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5" name="Google Shape;1255;p1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6" name="Google Shape;1256;p1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7" name="Google Shape;1257;p1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8" name="Google Shape;1258;p1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59" name="Google Shape;1259;p1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0" name="Google Shape;1260;p1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1" name="Google Shape;1261;p1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2" name="Google Shape;1262;p1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3" name="Google Shape;1263;p1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4" name="Google Shape;1264;p1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5" name="Google Shape;1265;p1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6" name="Google Shape;1266;p1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7" name="Google Shape;1267;p1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8" name="Google Shape;1268;p1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69" name="Google Shape;1269;p1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0" name="Google Shape;1270;p1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1" name="Google Shape;1271;p1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2" name="Google Shape;1272;p1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3" name="Google Shape;1273;p1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4" name="Google Shape;1274;p1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5" name="Google Shape;1275;p1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6" name="Google Shape;1276;p1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7" name="Google Shape;1277;p1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8" name="Google Shape;1278;p1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79" name="Google Shape;1279;p1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0" name="Google Shape;1280;p1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1" name="Google Shape;1281;p1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2" name="Google Shape;1282;p1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3" name="Google Shape;1283;p1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4" name="Google Shape;1284;p1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5" name="Google Shape;1285;p1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6" name="Google Shape;1286;p1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7" name="Google Shape;1287;p1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8" name="Google Shape;1288;p1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89" name="Google Shape;1289;p1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0" name="Google Shape;1290;p1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1" name="Google Shape;1291;p1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2" name="Google Shape;1292;p1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3" name="Google Shape;1293;p1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4" name="Google Shape;1294;p1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295" name="Google Shape;1295;p1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296" name="Google Shape;1296;p1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297" name="Google Shape;1297;p14"/>
          <p:cNvSpPr/>
          <p:nvPr/>
        </p:nvSpPr>
        <p:spPr>
          <a:xfrm>
            <a:off x="8563634" y="710541"/>
            <a:ext cx="63179" cy="41638"/>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8" name="Google Shape;1298;p14"/>
          <p:cNvSpPr/>
          <p:nvPr/>
        </p:nvSpPr>
        <p:spPr>
          <a:xfrm>
            <a:off x="8975951" y="687186"/>
            <a:ext cx="63431" cy="883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299" name="Google Shape;1299;p14"/>
          <p:cNvSpPr/>
          <p:nvPr/>
        </p:nvSpPr>
        <p:spPr>
          <a:xfrm>
            <a:off x="8871327" y="701008"/>
            <a:ext cx="63179" cy="607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0" name="Google Shape;1300;p14"/>
          <p:cNvSpPr/>
          <p:nvPr/>
        </p:nvSpPr>
        <p:spPr>
          <a:xfrm>
            <a:off x="9080828" y="694615"/>
            <a:ext cx="63179" cy="73514"/>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1" name="Google Shape;1301;p14"/>
          <p:cNvSpPr/>
          <p:nvPr/>
        </p:nvSpPr>
        <p:spPr>
          <a:xfrm>
            <a:off x="8766450" y="656865"/>
            <a:ext cx="63179" cy="149014"/>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2" name="Google Shape;1302;p14"/>
          <p:cNvSpPr/>
          <p:nvPr/>
        </p:nvSpPr>
        <p:spPr>
          <a:xfrm>
            <a:off x="524121" y="680926"/>
            <a:ext cx="63179" cy="100898"/>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3" name="Google Shape;1303;p14"/>
          <p:cNvSpPr/>
          <p:nvPr/>
        </p:nvSpPr>
        <p:spPr>
          <a:xfrm>
            <a:off x="314367" y="698419"/>
            <a:ext cx="63179" cy="65912"/>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4" name="Google Shape;1304;p14"/>
          <p:cNvSpPr/>
          <p:nvPr/>
        </p:nvSpPr>
        <p:spPr>
          <a:xfrm>
            <a:off x="104613" y="698462"/>
            <a:ext cx="63431" cy="65825"/>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5" name="Google Shape;1305;p14"/>
          <p:cNvSpPr/>
          <p:nvPr/>
        </p:nvSpPr>
        <p:spPr>
          <a:xfrm>
            <a:off x="209490" y="676348"/>
            <a:ext cx="63179" cy="110054"/>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6" name="Google Shape;1306;p14"/>
          <p:cNvSpPr/>
          <p:nvPr/>
        </p:nvSpPr>
        <p:spPr>
          <a:xfrm>
            <a:off x="8661573" y="718328"/>
            <a:ext cx="63179" cy="26088"/>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7" name="Google Shape;1307;p14"/>
          <p:cNvSpPr/>
          <p:nvPr/>
        </p:nvSpPr>
        <p:spPr>
          <a:xfrm>
            <a:off x="419244" y="720922"/>
            <a:ext cx="63179" cy="20905"/>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308" name="Google Shape;1308;p14"/>
          <p:cNvSpPr/>
          <p:nvPr/>
        </p:nvSpPr>
        <p:spPr>
          <a:xfrm>
            <a:off x="-11" y="649568"/>
            <a:ext cx="63179" cy="163613"/>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3">
  <p:cSld name="TITLE_ONLY_3">
    <p:spTree>
      <p:nvGrpSpPr>
        <p:cNvPr id="1309" name="Shape 1309"/>
        <p:cNvGrpSpPr/>
        <p:nvPr/>
      </p:nvGrpSpPr>
      <p:grpSpPr>
        <a:xfrm>
          <a:off x="0" y="0"/>
          <a:ext cx="0" cy="0"/>
          <a:chOff x="0" y="0"/>
          <a:chExt cx="0" cy="0"/>
        </a:xfrm>
      </p:grpSpPr>
      <p:grpSp>
        <p:nvGrpSpPr>
          <p:cNvPr id="1310" name="Google Shape;1310;p15"/>
          <p:cNvGrpSpPr/>
          <p:nvPr/>
        </p:nvGrpSpPr>
        <p:grpSpPr>
          <a:xfrm>
            <a:off x="0" y="0"/>
            <a:ext cx="9143995" cy="5143491"/>
            <a:chOff x="0" y="0"/>
            <a:chExt cx="9143995" cy="5143491"/>
          </a:xfrm>
        </p:grpSpPr>
        <p:sp>
          <p:nvSpPr>
            <p:cNvPr id="1311" name="Google Shape;1311;p1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2" name="Google Shape;1312;p1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3" name="Google Shape;1313;p1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4" name="Google Shape;1314;p1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5" name="Google Shape;1315;p1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6" name="Google Shape;1316;p1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7" name="Google Shape;1317;p1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8" name="Google Shape;1318;p1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19" name="Google Shape;1319;p1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0" name="Google Shape;1320;p1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1" name="Google Shape;1321;p1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2" name="Google Shape;1322;p1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3" name="Google Shape;1323;p1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4" name="Google Shape;1324;p1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5" name="Google Shape;1325;p1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6" name="Google Shape;1326;p1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7" name="Google Shape;1327;p1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8" name="Google Shape;1328;p1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29" name="Google Shape;1329;p1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0" name="Google Shape;1330;p1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1" name="Google Shape;1331;p1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2" name="Google Shape;1332;p1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3" name="Google Shape;1333;p1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4" name="Google Shape;1334;p1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5" name="Google Shape;1335;p1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6" name="Google Shape;1336;p1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7" name="Google Shape;1337;p1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8" name="Google Shape;1338;p1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39" name="Google Shape;1339;p1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0" name="Google Shape;1340;p1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1" name="Google Shape;1341;p1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2" name="Google Shape;1342;p1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3" name="Google Shape;1343;p1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4" name="Google Shape;1344;p1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5" name="Google Shape;1345;p1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6" name="Google Shape;1346;p1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7" name="Google Shape;1347;p1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8" name="Google Shape;1348;p1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49" name="Google Shape;1349;p1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0" name="Google Shape;1350;p1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1" name="Google Shape;1351;p1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2" name="Google Shape;1352;p1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3" name="Google Shape;1353;p1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4" name="Google Shape;1354;p1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5" name="Google Shape;1355;p1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6" name="Google Shape;1356;p1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7" name="Google Shape;1357;p1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8" name="Google Shape;1358;p1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59" name="Google Shape;1359;p1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0" name="Google Shape;1360;p1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1" name="Google Shape;1361;p1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2" name="Google Shape;1362;p1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3" name="Google Shape;1363;p1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4" name="Google Shape;1364;p1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5" name="Google Shape;1365;p1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6" name="Google Shape;1366;p1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7" name="Google Shape;1367;p1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8" name="Google Shape;1368;p1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69" name="Google Shape;1369;p1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0" name="Google Shape;1370;p1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1" name="Google Shape;1371;p1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2" name="Google Shape;1372;p1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3" name="Google Shape;1373;p1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4" name="Google Shape;1374;p1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5" name="Google Shape;1375;p1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6" name="Google Shape;1376;p1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7" name="Google Shape;1377;p1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8" name="Google Shape;1378;p1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79" name="Google Shape;1379;p1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0" name="Google Shape;1380;p1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1" name="Google Shape;1381;p1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2" name="Google Shape;1382;p1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3" name="Google Shape;1383;p1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4" name="Google Shape;1384;p1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5" name="Google Shape;1385;p1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6" name="Google Shape;1386;p1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7" name="Google Shape;1387;p1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8" name="Google Shape;1388;p1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89" name="Google Shape;1389;p1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0" name="Google Shape;1390;p1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1" name="Google Shape;1391;p1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2" name="Google Shape;1392;p1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3" name="Google Shape;1393;p1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4" name="Google Shape;1394;p1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5" name="Google Shape;1395;p1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6" name="Google Shape;1396;p1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7" name="Google Shape;1397;p1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8" name="Google Shape;1398;p1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399" name="Google Shape;1399;p1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0" name="Google Shape;1400;p1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1" name="Google Shape;1401;p1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02" name="Google Shape;1402;p1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403" name="Google Shape;1403;p1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grpSp>
        <p:nvGrpSpPr>
          <p:cNvPr id="1404" name="Google Shape;1404;p15"/>
          <p:cNvGrpSpPr/>
          <p:nvPr/>
        </p:nvGrpSpPr>
        <p:grpSpPr>
          <a:xfrm>
            <a:off x="2298156" y="4651367"/>
            <a:ext cx="4547874" cy="491789"/>
            <a:chOff x="122000" y="4884626"/>
            <a:chExt cx="8899950" cy="258877"/>
          </a:xfrm>
        </p:grpSpPr>
        <p:sp>
          <p:nvSpPr>
            <p:cNvPr id="1405" name="Google Shape;1405;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6" name="Google Shape;1406;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7" name="Google Shape;1407;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8" name="Google Shape;1408;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09" name="Google Shape;1409;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0" name="Google Shape;1410;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1" name="Google Shape;1411;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2" name="Google Shape;1412;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3" name="Google Shape;1413;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4" name="Google Shape;1414;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5" name="Google Shape;1415;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6" name="Google Shape;1416;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7" name="Google Shape;1417;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8" name="Google Shape;1418;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19" name="Google Shape;1419;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0" name="Google Shape;1420;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1" name="Google Shape;1421;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2" name="Google Shape;1422;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3" name="Google Shape;1423;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4" name="Google Shape;1424;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5" name="Google Shape;1425;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6" name="Google Shape;1426;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7" name="Google Shape;1427;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8" name="Google Shape;1428;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29" name="Google Shape;1429;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0" name="Google Shape;1430;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1" name="Google Shape;1431;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2" name="Google Shape;1432;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3" name="Google Shape;1433;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4" name="Google Shape;1434;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435" name="Google Shape;1435;p15"/>
          <p:cNvGrpSpPr/>
          <p:nvPr/>
        </p:nvGrpSpPr>
        <p:grpSpPr>
          <a:xfrm>
            <a:off x="2297975" y="4848940"/>
            <a:ext cx="4547874" cy="294550"/>
            <a:chOff x="122000" y="4884626"/>
            <a:chExt cx="8899950" cy="258877"/>
          </a:xfrm>
        </p:grpSpPr>
        <p:sp>
          <p:nvSpPr>
            <p:cNvPr id="1436" name="Google Shape;1436;p15"/>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7" name="Google Shape;1437;p15"/>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8" name="Google Shape;1438;p15"/>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39" name="Google Shape;1439;p15"/>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0" name="Google Shape;1440;p15"/>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1" name="Google Shape;1441;p15"/>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2" name="Google Shape;1442;p15"/>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3" name="Google Shape;1443;p15"/>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4" name="Google Shape;1444;p15"/>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5" name="Google Shape;1445;p15"/>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6" name="Google Shape;1446;p15"/>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7" name="Google Shape;1447;p15"/>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8" name="Google Shape;1448;p15"/>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49" name="Google Shape;1449;p15"/>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0" name="Google Shape;1450;p15"/>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1" name="Google Shape;1451;p15"/>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2" name="Google Shape;1452;p15"/>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3" name="Google Shape;1453;p15"/>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4" name="Google Shape;1454;p15"/>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5" name="Google Shape;1455;p15"/>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6" name="Google Shape;1456;p15"/>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7" name="Google Shape;1457;p15"/>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8" name="Google Shape;1458;p15"/>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59" name="Google Shape;1459;p15"/>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0" name="Google Shape;1460;p15"/>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1" name="Google Shape;1461;p15"/>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2" name="Google Shape;1462;p15"/>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3" name="Google Shape;1463;p15"/>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4" name="Google Shape;1464;p15"/>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465" name="Google Shape;1465;p15"/>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four columns">
  <p:cSld name="BLANK_1_1_1_1_1_1">
    <p:spTree>
      <p:nvGrpSpPr>
        <p:cNvPr id="1466" name="Shape 1466"/>
        <p:cNvGrpSpPr/>
        <p:nvPr/>
      </p:nvGrpSpPr>
      <p:grpSpPr>
        <a:xfrm>
          <a:off x="0" y="0"/>
          <a:ext cx="0" cy="0"/>
          <a:chOff x="0" y="0"/>
          <a:chExt cx="0" cy="0"/>
        </a:xfrm>
      </p:grpSpPr>
      <p:grpSp>
        <p:nvGrpSpPr>
          <p:cNvPr id="1467" name="Google Shape;1467;p16"/>
          <p:cNvGrpSpPr/>
          <p:nvPr/>
        </p:nvGrpSpPr>
        <p:grpSpPr>
          <a:xfrm>
            <a:off x="0" y="0"/>
            <a:ext cx="9143995" cy="5143491"/>
            <a:chOff x="0" y="0"/>
            <a:chExt cx="9143995" cy="5143491"/>
          </a:xfrm>
        </p:grpSpPr>
        <p:sp>
          <p:nvSpPr>
            <p:cNvPr id="1468" name="Google Shape;1468;p1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69" name="Google Shape;1469;p1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0" name="Google Shape;1470;p1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1" name="Google Shape;1471;p1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2" name="Google Shape;1472;p1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3" name="Google Shape;1473;p1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4" name="Google Shape;1474;p1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5" name="Google Shape;1475;p1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6" name="Google Shape;1476;p1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7" name="Google Shape;1477;p1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8" name="Google Shape;1478;p1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79" name="Google Shape;1479;p1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0" name="Google Shape;1480;p1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1" name="Google Shape;1481;p1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2" name="Google Shape;1482;p1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3" name="Google Shape;1483;p1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4" name="Google Shape;1484;p1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5" name="Google Shape;1485;p1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6" name="Google Shape;1486;p1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7" name="Google Shape;1487;p1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8" name="Google Shape;1488;p1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89" name="Google Shape;1489;p1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0" name="Google Shape;1490;p1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1" name="Google Shape;1491;p1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2" name="Google Shape;1492;p1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3" name="Google Shape;1493;p1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4" name="Google Shape;1494;p1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5" name="Google Shape;1495;p1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6" name="Google Shape;1496;p1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7" name="Google Shape;1497;p1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8" name="Google Shape;1498;p1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499" name="Google Shape;1499;p1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0" name="Google Shape;1500;p1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1" name="Google Shape;1501;p1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2" name="Google Shape;1502;p1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3" name="Google Shape;1503;p1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4" name="Google Shape;1504;p1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5" name="Google Shape;1505;p1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6" name="Google Shape;1506;p1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7" name="Google Shape;1507;p1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8" name="Google Shape;1508;p1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09" name="Google Shape;1509;p1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0" name="Google Shape;1510;p1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1" name="Google Shape;1511;p1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2" name="Google Shape;1512;p1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3" name="Google Shape;1513;p1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4" name="Google Shape;1514;p1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5" name="Google Shape;1515;p1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6" name="Google Shape;1516;p1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7" name="Google Shape;1517;p1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8" name="Google Shape;1518;p1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19" name="Google Shape;1519;p1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0" name="Google Shape;1520;p1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1" name="Google Shape;1521;p1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2" name="Google Shape;1522;p1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3" name="Google Shape;1523;p1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4" name="Google Shape;1524;p1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5" name="Google Shape;1525;p1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6" name="Google Shape;1526;p1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7" name="Google Shape;1527;p1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8" name="Google Shape;1528;p1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29" name="Google Shape;1529;p1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0" name="Google Shape;1530;p1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1" name="Google Shape;1531;p1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2" name="Google Shape;1532;p1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3" name="Google Shape;1533;p1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4" name="Google Shape;1534;p1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5" name="Google Shape;1535;p1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6" name="Google Shape;1536;p1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7" name="Google Shape;1537;p1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8" name="Google Shape;1538;p1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39" name="Google Shape;1539;p1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0" name="Google Shape;1540;p1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1" name="Google Shape;1541;p1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2" name="Google Shape;1542;p1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3" name="Google Shape;1543;p1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4" name="Google Shape;1544;p1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5" name="Google Shape;1545;p1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6" name="Google Shape;1546;p1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7" name="Google Shape;1547;p1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8" name="Google Shape;1548;p1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49" name="Google Shape;1549;p1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0" name="Google Shape;1550;p1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1" name="Google Shape;1551;p1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2" name="Google Shape;1552;p1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3" name="Google Shape;1553;p1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4" name="Google Shape;1554;p1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5" name="Google Shape;1555;p1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6" name="Google Shape;1556;p1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7" name="Google Shape;1557;p1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8" name="Google Shape;1558;p1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59" name="Google Shape;1559;p1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560" name="Google Shape;1560;p1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561" name="Google Shape;1561;p16"/>
          <p:cNvSpPr txBox="1"/>
          <p:nvPr>
            <p:ph idx="1" type="subTitle"/>
          </p:nvPr>
        </p:nvSpPr>
        <p:spPr>
          <a:xfrm>
            <a:off x="1497964" y="1827108"/>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2" name="Google Shape;1562;p16"/>
          <p:cNvSpPr txBox="1"/>
          <p:nvPr>
            <p:ph idx="2" type="subTitle"/>
          </p:nvPr>
        </p:nvSpPr>
        <p:spPr>
          <a:xfrm>
            <a:off x="1497964" y="3403253"/>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3" name="Google Shape;1563;p16"/>
          <p:cNvSpPr txBox="1"/>
          <p:nvPr>
            <p:ph idx="3" type="subTitle"/>
          </p:nvPr>
        </p:nvSpPr>
        <p:spPr>
          <a:xfrm>
            <a:off x="5350614" y="182711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4" name="Google Shape;1564;p16"/>
          <p:cNvSpPr txBox="1"/>
          <p:nvPr>
            <p:ph idx="4" type="subTitle"/>
          </p:nvPr>
        </p:nvSpPr>
        <p:spPr>
          <a:xfrm>
            <a:off x="5350614" y="3403250"/>
            <a:ext cx="3055500" cy="8199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565" name="Google Shape;1565;p16"/>
          <p:cNvSpPr txBox="1"/>
          <p:nvPr>
            <p:ph hasCustomPrompt="1" idx="5" type="title"/>
          </p:nvPr>
        </p:nvSpPr>
        <p:spPr>
          <a:xfrm>
            <a:off x="737886"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6" name="Google Shape;1566;p16"/>
          <p:cNvSpPr txBox="1"/>
          <p:nvPr>
            <p:ph hasCustomPrompt="1" idx="6" type="title"/>
          </p:nvPr>
        </p:nvSpPr>
        <p:spPr>
          <a:xfrm>
            <a:off x="4590537" y="15878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7" name="Google Shape;1567;p16"/>
          <p:cNvSpPr txBox="1"/>
          <p:nvPr>
            <p:ph hasCustomPrompt="1" idx="7" type="title"/>
          </p:nvPr>
        </p:nvSpPr>
        <p:spPr>
          <a:xfrm>
            <a:off x="73788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8" name="Google Shape;1568;p16"/>
          <p:cNvSpPr txBox="1"/>
          <p:nvPr>
            <p:ph hasCustomPrompt="1" idx="8" type="title"/>
          </p:nvPr>
        </p:nvSpPr>
        <p:spPr>
          <a:xfrm>
            <a:off x="4590536" y="3167325"/>
            <a:ext cx="724800" cy="7080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SzPts val="3000"/>
              <a:buFont typeface="Outfit ExtraBold"/>
              <a:buNone/>
              <a:defRPr b="0" sz="1600">
                <a:solidFill>
                  <a:schemeClr val="accent1"/>
                </a:solidFill>
                <a:latin typeface="Outfit ExtraBold"/>
                <a:ea typeface="Outfit ExtraBold"/>
                <a:cs typeface="Outfit ExtraBold"/>
                <a:sym typeface="Outfit ExtraBold"/>
              </a:defRPr>
            </a:lvl1pPr>
            <a:lvl2pPr lvl="1"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2pPr>
            <a:lvl3pPr lvl="2"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3pPr>
            <a:lvl4pPr lvl="3"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4pPr>
            <a:lvl5pPr lvl="4"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5pPr>
            <a:lvl6pPr lvl="5"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6pPr>
            <a:lvl7pPr lvl="6"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7pPr>
            <a:lvl8pPr lvl="7"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8pPr>
            <a:lvl9pPr lvl="8" rtl="0" algn="ctr">
              <a:spcBef>
                <a:spcPts val="0"/>
              </a:spcBef>
              <a:spcAft>
                <a:spcPts val="0"/>
              </a:spcAft>
              <a:buSzPts val="3000"/>
              <a:buFont typeface="Outfit ExtraBold"/>
              <a:buNone/>
              <a:defRPr b="0" sz="3000">
                <a:latin typeface="Outfit ExtraBold"/>
                <a:ea typeface="Outfit ExtraBold"/>
                <a:cs typeface="Outfit ExtraBold"/>
                <a:sym typeface="Outfit ExtraBold"/>
              </a:defRPr>
            </a:lvl9pPr>
          </a:lstStyle>
          <a:p>
            <a:r>
              <a:t>xx%</a:t>
            </a:r>
          </a:p>
        </p:txBody>
      </p:sp>
      <p:sp>
        <p:nvSpPr>
          <p:cNvPr id="1569" name="Google Shape;1569;p16"/>
          <p:cNvSpPr txBox="1"/>
          <p:nvPr>
            <p:ph idx="9" type="subTitle"/>
          </p:nvPr>
        </p:nvSpPr>
        <p:spPr>
          <a:xfrm>
            <a:off x="149796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0" name="Google Shape;1570;p16"/>
          <p:cNvSpPr txBox="1"/>
          <p:nvPr>
            <p:ph idx="13" type="subTitle"/>
          </p:nvPr>
        </p:nvSpPr>
        <p:spPr>
          <a:xfrm>
            <a:off x="1497964" y="3091119"/>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1" name="Google Shape;1571;p16"/>
          <p:cNvSpPr txBox="1"/>
          <p:nvPr>
            <p:ph idx="14" type="subTitle"/>
          </p:nvPr>
        </p:nvSpPr>
        <p:spPr>
          <a:xfrm>
            <a:off x="5350614" y="1511625"/>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1572" name="Google Shape;1572;p16"/>
          <p:cNvSpPr txBox="1"/>
          <p:nvPr>
            <p:ph idx="15" type="subTitle"/>
          </p:nvPr>
        </p:nvSpPr>
        <p:spPr>
          <a:xfrm>
            <a:off x="5350614" y="3091123"/>
            <a:ext cx="3055500" cy="4476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1573" name="Google Shape;1573;p16"/>
          <p:cNvGrpSpPr/>
          <p:nvPr/>
        </p:nvGrpSpPr>
        <p:grpSpPr>
          <a:xfrm>
            <a:off x="162681" y="4658602"/>
            <a:ext cx="847201" cy="384141"/>
            <a:chOff x="162681" y="4658602"/>
            <a:chExt cx="847201" cy="384141"/>
          </a:xfrm>
        </p:grpSpPr>
        <p:grpSp>
          <p:nvGrpSpPr>
            <p:cNvPr id="1574" name="Google Shape;1574;p16"/>
            <p:cNvGrpSpPr/>
            <p:nvPr/>
          </p:nvGrpSpPr>
          <p:grpSpPr>
            <a:xfrm>
              <a:off x="611557" y="4658602"/>
              <a:ext cx="398326" cy="384141"/>
              <a:chOff x="5732640" y="1801800"/>
              <a:chExt cx="388800" cy="1096920"/>
            </a:xfrm>
          </p:grpSpPr>
          <p:sp>
            <p:nvSpPr>
              <p:cNvPr id="1575" name="Google Shape;1575;p1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6" name="Google Shape;1576;p16"/>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77" name="Google Shape;1577;p16"/>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78" name="Google Shape;1578;p16"/>
            <p:cNvGrpSpPr/>
            <p:nvPr/>
          </p:nvGrpSpPr>
          <p:grpSpPr>
            <a:xfrm>
              <a:off x="162681" y="4658610"/>
              <a:ext cx="398326" cy="275215"/>
              <a:chOff x="4089960" y="2589480"/>
              <a:chExt cx="388800" cy="785880"/>
            </a:xfrm>
          </p:grpSpPr>
          <p:sp>
            <p:nvSpPr>
              <p:cNvPr id="1579" name="Google Shape;1579;p16"/>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0" name="Google Shape;1580;p16"/>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1" name="Google Shape;1581;p16"/>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grpSp>
        <p:nvGrpSpPr>
          <p:cNvPr id="1582" name="Google Shape;1582;p16"/>
          <p:cNvGrpSpPr/>
          <p:nvPr/>
        </p:nvGrpSpPr>
        <p:grpSpPr>
          <a:xfrm>
            <a:off x="8102233" y="86275"/>
            <a:ext cx="846137" cy="453229"/>
            <a:chOff x="8102233" y="86275"/>
            <a:chExt cx="846137" cy="453229"/>
          </a:xfrm>
        </p:grpSpPr>
        <p:grpSp>
          <p:nvGrpSpPr>
            <p:cNvPr id="1583" name="Google Shape;1583;p16"/>
            <p:cNvGrpSpPr/>
            <p:nvPr/>
          </p:nvGrpSpPr>
          <p:grpSpPr>
            <a:xfrm>
              <a:off x="8102233" y="86275"/>
              <a:ext cx="397957" cy="453229"/>
              <a:chOff x="4836960" y="2166120"/>
              <a:chExt cx="388440" cy="1294200"/>
            </a:xfrm>
          </p:grpSpPr>
          <p:sp>
            <p:nvSpPr>
              <p:cNvPr id="1584" name="Google Shape;1584;p16"/>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5" name="Google Shape;1585;p16"/>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6" name="Google Shape;1586;p16"/>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587" name="Google Shape;1587;p16"/>
            <p:cNvGrpSpPr/>
            <p:nvPr/>
          </p:nvGrpSpPr>
          <p:grpSpPr>
            <a:xfrm>
              <a:off x="8550044" y="216119"/>
              <a:ext cx="398326" cy="193521"/>
              <a:chOff x="6180480" y="1249200"/>
              <a:chExt cx="388800" cy="552600"/>
            </a:xfrm>
          </p:grpSpPr>
          <p:sp>
            <p:nvSpPr>
              <p:cNvPr id="1588" name="Google Shape;1588;p16"/>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89" name="Google Shape;1589;p1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590" name="Google Shape;1590;p1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1">
  <p:cSld name="TITLE_AND_TWO_COLUMNS_1">
    <p:spTree>
      <p:nvGrpSpPr>
        <p:cNvPr id="1591" name="Shape 1591"/>
        <p:cNvGrpSpPr/>
        <p:nvPr/>
      </p:nvGrpSpPr>
      <p:grpSpPr>
        <a:xfrm>
          <a:off x="0" y="0"/>
          <a:ext cx="0" cy="0"/>
          <a:chOff x="0" y="0"/>
          <a:chExt cx="0" cy="0"/>
        </a:xfrm>
      </p:grpSpPr>
      <p:grpSp>
        <p:nvGrpSpPr>
          <p:cNvPr id="1592" name="Google Shape;1592;p17"/>
          <p:cNvGrpSpPr/>
          <p:nvPr/>
        </p:nvGrpSpPr>
        <p:grpSpPr>
          <a:xfrm>
            <a:off x="0" y="0"/>
            <a:ext cx="9143995" cy="5143491"/>
            <a:chOff x="0" y="0"/>
            <a:chExt cx="9143995" cy="5143491"/>
          </a:xfrm>
        </p:grpSpPr>
        <p:sp>
          <p:nvSpPr>
            <p:cNvPr id="1593" name="Google Shape;1593;p1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4" name="Google Shape;1594;p1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5" name="Google Shape;1595;p1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6" name="Google Shape;1596;p1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7" name="Google Shape;1597;p1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8" name="Google Shape;1598;p1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599" name="Google Shape;1599;p1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0" name="Google Shape;1600;p1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1" name="Google Shape;1601;p1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2" name="Google Shape;1602;p1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3" name="Google Shape;1603;p1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4" name="Google Shape;1604;p1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5" name="Google Shape;1605;p1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6" name="Google Shape;1606;p1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7" name="Google Shape;1607;p1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8" name="Google Shape;1608;p1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09" name="Google Shape;1609;p1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0" name="Google Shape;1610;p1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1" name="Google Shape;1611;p1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2" name="Google Shape;1612;p1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3" name="Google Shape;1613;p1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4" name="Google Shape;1614;p1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5" name="Google Shape;1615;p1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6" name="Google Shape;1616;p1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7" name="Google Shape;1617;p1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8" name="Google Shape;1618;p1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19" name="Google Shape;1619;p1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0" name="Google Shape;1620;p1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1" name="Google Shape;1621;p1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2" name="Google Shape;1622;p1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3" name="Google Shape;1623;p1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4" name="Google Shape;1624;p1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5" name="Google Shape;1625;p1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6" name="Google Shape;1626;p1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7" name="Google Shape;1627;p1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8" name="Google Shape;1628;p1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29" name="Google Shape;1629;p1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0" name="Google Shape;1630;p1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1" name="Google Shape;1631;p1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2" name="Google Shape;1632;p1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3" name="Google Shape;1633;p1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4" name="Google Shape;1634;p1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5" name="Google Shape;1635;p1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6" name="Google Shape;1636;p1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7" name="Google Shape;1637;p1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8" name="Google Shape;1638;p1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39" name="Google Shape;1639;p1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0" name="Google Shape;1640;p1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1" name="Google Shape;1641;p1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2" name="Google Shape;1642;p1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3" name="Google Shape;1643;p1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4" name="Google Shape;1644;p1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5" name="Google Shape;1645;p1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6" name="Google Shape;1646;p1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7" name="Google Shape;1647;p1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8" name="Google Shape;1648;p1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49" name="Google Shape;1649;p1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0" name="Google Shape;1650;p1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1" name="Google Shape;1651;p1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2" name="Google Shape;1652;p1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3" name="Google Shape;1653;p1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4" name="Google Shape;1654;p1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5" name="Google Shape;1655;p1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6" name="Google Shape;1656;p1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7" name="Google Shape;1657;p1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8" name="Google Shape;1658;p1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59" name="Google Shape;1659;p1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0" name="Google Shape;1660;p1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1" name="Google Shape;1661;p1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2" name="Google Shape;1662;p1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3" name="Google Shape;1663;p1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4" name="Google Shape;1664;p1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5" name="Google Shape;1665;p1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6" name="Google Shape;1666;p1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7" name="Google Shape;1667;p1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8" name="Google Shape;1668;p1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69" name="Google Shape;1669;p1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0" name="Google Shape;1670;p1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1" name="Google Shape;1671;p1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2" name="Google Shape;1672;p1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3" name="Google Shape;1673;p1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4" name="Google Shape;1674;p1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5" name="Google Shape;1675;p1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6" name="Google Shape;1676;p1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7" name="Google Shape;1677;p1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8" name="Google Shape;1678;p1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79" name="Google Shape;1679;p1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0" name="Google Shape;1680;p1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1" name="Google Shape;1681;p1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2" name="Google Shape;1682;p1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3" name="Google Shape;1683;p1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684" name="Google Shape;1684;p1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685" name="Google Shape;1685;p1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686" name="Google Shape;1686;p17"/>
          <p:cNvSpPr txBox="1"/>
          <p:nvPr>
            <p:ph idx="1" type="subTitle"/>
          </p:nvPr>
        </p:nvSpPr>
        <p:spPr>
          <a:xfrm>
            <a:off x="5018337"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7" name="Google Shape;1687;p17"/>
          <p:cNvSpPr txBox="1"/>
          <p:nvPr>
            <p:ph idx="2" type="subTitle"/>
          </p:nvPr>
        </p:nvSpPr>
        <p:spPr>
          <a:xfrm>
            <a:off x="769262" y="2390225"/>
            <a:ext cx="3356400" cy="13893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688" name="Google Shape;1688;p17"/>
          <p:cNvSpPr txBox="1"/>
          <p:nvPr>
            <p:ph idx="3" type="subTitle"/>
          </p:nvPr>
        </p:nvSpPr>
        <p:spPr>
          <a:xfrm>
            <a:off x="769262"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689" name="Google Shape;1689;p17"/>
          <p:cNvSpPr txBox="1"/>
          <p:nvPr>
            <p:ph idx="4" type="subTitle"/>
          </p:nvPr>
        </p:nvSpPr>
        <p:spPr>
          <a:xfrm>
            <a:off x="5018338" y="1893875"/>
            <a:ext cx="33564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690" name="Google Shape;1690;p17"/>
          <p:cNvGrpSpPr/>
          <p:nvPr/>
        </p:nvGrpSpPr>
        <p:grpSpPr>
          <a:xfrm>
            <a:off x="7980795" y="-22"/>
            <a:ext cx="1163258" cy="567589"/>
            <a:chOff x="6180480" y="488520"/>
            <a:chExt cx="1135440" cy="1204560"/>
          </a:xfrm>
        </p:grpSpPr>
        <p:sp>
          <p:nvSpPr>
            <p:cNvPr id="1691" name="Google Shape;1691;p17"/>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2" name="Google Shape;1692;p17"/>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3" name="Google Shape;1693;p17"/>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4" name="Google Shape;1694;p17"/>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5" name="Google Shape;1695;p17"/>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6" name="Google Shape;1696;p17"/>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7" name="Google Shape;1697;p17"/>
            <p:cNvSpPr/>
            <p:nvPr/>
          </p:nvSpPr>
          <p:spPr>
            <a:xfrm>
              <a:off x="6180480" y="136965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698" name="Google Shape;1698;p17"/>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699" name="Google Shape;1699;p17"/>
          <p:cNvGrpSpPr/>
          <p:nvPr/>
        </p:nvGrpSpPr>
        <p:grpSpPr>
          <a:xfrm>
            <a:off x="54322" y="4610065"/>
            <a:ext cx="1469010" cy="542687"/>
            <a:chOff x="4687560" y="2019390"/>
            <a:chExt cx="1433880" cy="1549650"/>
          </a:xfrm>
        </p:grpSpPr>
        <p:sp>
          <p:nvSpPr>
            <p:cNvPr id="1700" name="Google Shape;1700;p17"/>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1" name="Google Shape;1701;p17"/>
            <p:cNvSpPr/>
            <p:nvPr/>
          </p:nvSpPr>
          <p:spPr>
            <a:xfrm>
              <a:off x="6031440" y="201939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2" name="Google Shape;1702;p17"/>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3" name="Google Shape;1703;p17"/>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4" name="Google Shape;1704;p17"/>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5" name="Google Shape;1705;p17"/>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6" name="Google Shape;1706;p1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7" name="Google Shape;1707;p1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8" name="Google Shape;1708;p17"/>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709" name="Google Shape;1709;p17"/>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2">
  <p:cSld name="TITLE_AND_TWO_COLUMNS_1_1">
    <p:spTree>
      <p:nvGrpSpPr>
        <p:cNvPr id="1710" name="Shape 1710"/>
        <p:cNvGrpSpPr/>
        <p:nvPr/>
      </p:nvGrpSpPr>
      <p:grpSpPr>
        <a:xfrm>
          <a:off x="0" y="0"/>
          <a:ext cx="0" cy="0"/>
          <a:chOff x="0" y="0"/>
          <a:chExt cx="0" cy="0"/>
        </a:xfrm>
      </p:grpSpPr>
      <p:grpSp>
        <p:nvGrpSpPr>
          <p:cNvPr id="1711" name="Google Shape;1711;p18"/>
          <p:cNvGrpSpPr/>
          <p:nvPr/>
        </p:nvGrpSpPr>
        <p:grpSpPr>
          <a:xfrm>
            <a:off x="0" y="0"/>
            <a:ext cx="9143995" cy="5143491"/>
            <a:chOff x="0" y="0"/>
            <a:chExt cx="9143995" cy="5143491"/>
          </a:xfrm>
        </p:grpSpPr>
        <p:sp>
          <p:nvSpPr>
            <p:cNvPr id="1712" name="Google Shape;1712;p1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3" name="Google Shape;1713;p1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4" name="Google Shape;1714;p1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5" name="Google Shape;1715;p1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6" name="Google Shape;1716;p1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7" name="Google Shape;1717;p1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8" name="Google Shape;1718;p1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19" name="Google Shape;1719;p1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0" name="Google Shape;1720;p1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1" name="Google Shape;1721;p1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2" name="Google Shape;1722;p1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3" name="Google Shape;1723;p1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4" name="Google Shape;1724;p1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5" name="Google Shape;1725;p1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6" name="Google Shape;1726;p1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7" name="Google Shape;1727;p1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8" name="Google Shape;1728;p1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29" name="Google Shape;1729;p1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0" name="Google Shape;1730;p1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1" name="Google Shape;1731;p1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2" name="Google Shape;1732;p1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3" name="Google Shape;1733;p1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4" name="Google Shape;1734;p1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5" name="Google Shape;1735;p1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6" name="Google Shape;1736;p1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7" name="Google Shape;1737;p1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8" name="Google Shape;1738;p1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39" name="Google Shape;1739;p1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0" name="Google Shape;1740;p1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1" name="Google Shape;1741;p1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2" name="Google Shape;1742;p1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3" name="Google Shape;1743;p1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4" name="Google Shape;1744;p1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5" name="Google Shape;1745;p1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6" name="Google Shape;1746;p1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7" name="Google Shape;1747;p1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8" name="Google Shape;1748;p1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49" name="Google Shape;1749;p1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0" name="Google Shape;1750;p1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1" name="Google Shape;1751;p1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2" name="Google Shape;1752;p1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3" name="Google Shape;1753;p1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4" name="Google Shape;1754;p1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5" name="Google Shape;1755;p1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6" name="Google Shape;1756;p1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7" name="Google Shape;1757;p1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8" name="Google Shape;1758;p1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59" name="Google Shape;1759;p1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0" name="Google Shape;1760;p1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1" name="Google Shape;1761;p1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2" name="Google Shape;1762;p1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3" name="Google Shape;1763;p1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4" name="Google Shape;1764;p1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5" name="Google Shape;1765;p1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6" name="Google Shape;1766;p1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7" name="Google Shape;1767;p1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8" name="Google Shape;1768;p1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69" name="Google Shape;1769;p1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0" name="Google Shape;1770;p1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1" name="Google Shape;1771;p1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2" name="Google Shape;1772;p1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3" name="Google Shape;1773;p1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4" name="Google Shape;1774;p1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5" name="Google Shape;1775;p1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6" name="Google Shape;1776;p1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7" name="Google Shape;1777;p1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8" name="Google Shape;1778;p1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79" name="Google Shape;1779;p1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0" name="Google Shape;1780;p1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1" name="Google Shape;1781;p1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2" name="Google Shape;1782;p1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3" name="Google Shape;1783;p1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4" name="Google Shape;1784;p1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5" name="Google Shape;1785;p1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6" name="Google Shape;1786;p1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7" name="Google Shape;1787;p1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8" name="Google Shape;1788;p1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89" name="Google Shape;1789;p1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0" name="Google Shape;1790;p1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1" name="Google Shape;1791;p1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2" name="Google Shape;1792;p1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3" name="Google Shape;1793;p1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4" name="Google Shape;1794;p1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5" name="Google Shape;1795;p1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6" name="Google Shape;1796;p1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7" name="Google Shape;1797;p1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8" name="Google Shape;1798;p1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799" name="Google Shape;1799;p1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0" name="Google Shape;1800;p1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1" name="Google Shape;1801;p1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2" name="Google Shape;1802;p1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03" name="Google Shape;1803;p1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804" name="Google Shape;1804;p1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805" name="Google Shape;1805;p18"/>
          <p:cNvSpPr txBox="1"/>
          <p:nvPr>
            <p:ph idx="1" type="subTitle"/>
          </p:nvPr>
        </p:nvSpPr>
        <p:spPr>
          <a:xfrm>
            <a:off x="4728100"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1806" name="Google Shape;1806;p18"/>
          <p:cNvSpPr txBox="1"/>
          <p:nvPr>
            <p:ph idx="2" type="subTitle"/>
          </p:nvPr>
        </p:nvSpPr>
        <p:spPr>
          <a:xfrm>
            <a:off x="716625" y="1360275"/>
            <a:ext cx="3699300" cy="29388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b="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grpSp>
        <p:nvGrpSpPr>
          <p:cNvPr id="1807" name="Google Shape;1807;p18"/>
          <p:cNvGrpSpPr/>
          <p:nvPr/>
        </p:nvGrpSpPr>
        <p:grpSpPr>
          <a:xfrm>
            <a:off x="122000" y="4917447"/>
            <a:ext cx="4420450" cy="226056"/>
            <a:chOff x="122000" y="4917447"/>
            <a:chExt cx="4420450" cy="226056"/>
          </a:xfrm>
        </p:grpSpPr>
        <p:sp>
          <p:nvSpPr>
            <p:cNvPr id="1808" name="Google Shape;1808;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09" name="Google Shape;1809;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0" name="Google Shape;1810;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1" name="Google Shape;1811;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2" name="Google Shape;1812;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3" name="Google Shape;1813;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4" name="Google Shape;1814;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5" name="Google Shape;1815;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6" name="Google Shape;1816;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7" name="Google Shape;1817;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8" name="Google Shape;1818;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19" name="Google Shape;1819;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0" name="Google Shape;1820;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1" name="Google Shape;1821;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2" name="Google Shape;1822;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23" name="Google Shape;1823;p18"/>
          <p:cNvGrpSpPr/>
          <p:nvPr/>
        </p:nvGrpSpPr>
        <p:grpSpPr>
          <a:xfrm>
            <a:off x="4601500" y="4884626"/>
            <a:ext cx="4420450" cy="258877"/>
            <a:chOff x="4601500" y="4884626"/>
            <a:chExt cx="4420450" cy="258877"/>
          </a:xfrm>
        </p:grpSpPr>
        <p:sp>
          <p:nvSpPr>
            <p:cNvPr id="1824" name="Google Shape;1824;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5" name="Google Shape;1825;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6" name="Google Shape;1826;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7" name="Google Shape;1827;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8" name="Google Shape;1828;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29" name="Google Shape;1829;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0" name="Google Shape;1830;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1" name="Google Shape;1831;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2" name="Google Shape;1832;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3" name="Google Shape;1833;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4" name="Google Shape;1834;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5" name="Google Shape;1835;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6" name="Google Shape;1836;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7" name="Google Shape;1837;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38" name="Google Shape;1838;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39" name="Google Shape;1839;p18"/>
          <p:cNvGrpSpPr/>
          <p:nvPr/>
        </p:nvGrpSpPr>
        <p:grpSpPr>
          <a:xfrm>
            <a:off x="122025" y="5036324"/>
            <a:ext cx="4420450" cy="107173"/>
            <a:chOff x="122000" y="4917447"/>
            <a:chExt cx="4420450" cy="226056"/>
          </a:xfrm>
        </p:grpSpPr>
        <p:sp>
          <p:nvSpPr>
            <p:cNvPr id="1840" name="Google Shape;1840;p18"/>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1" name="Google Shape;1841;p18"/>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2" name="Google Shape;1842;p18"/>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3" name="Google Shape;1843;p18"/>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4" name="Google Shape;1844;p18"/>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5" name="Google Shape;1845;p18"/>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6" name="Google Shape;1846;p18"/>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7" name="Google Shape;1847;p18"/>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8" name="Google Shape;1848;p18"/>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49" name="Google Shape;1849;p18"/>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0" name="Google Shape;1850;p18"/>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1" name="Google Shape;1851;p18"/>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2" name="Google Shape;1852;p18"/>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3" name="Google Shape;1853;p18"/>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4" name="Google Shape;1854;p18"/>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855" name="Google Shape;1855;p18"/>
          <p:cNvGrpSpPr/>
          <p:nvPr/>
        </p:nvGrpSpPr>
        <p:grpSpPr>
          <a:xfrm>
            <a:off x="4601525" y="5020763"/>
            <a:ext cx="4420450" cy="122734"/>
            <a:chOff x="4601500" y="4884626"/>
            <a:chExt cx="4420450" cy="258877"/>
          </a:xfrm>
        </p:grpSpPr>
        <p:sp>
          <p:nvSpPr>
            <p:cNvPr id="1856" name="Google Shape;1856;p18"/>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7" name="Google Shape;1857;p18"/>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8" name="Google Shape;1858;p18"/>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59" name="Google Shape;1859;p18"/>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0" name="Google Shape;1860;p18"/>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1" name="Google Shape;1861;p18"/>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2" name="Google Shape;1862;p18"/>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3" name="Google Shape;1863;p18"/>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4" name="Google Shape;1864;p18"/>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5" name="Google Shape;1865;p18"/>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6" name="Google Shape;1866;p18"/>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7" name="Google Shape;1867;p18"/>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8" name="Google Shape;1868;p18"/>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69" name="Google Shape;1869;p18"/>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870" name="Google Shape;1870;p18"/>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hree columns">
  <p:cSld name="CUSTOM_6">
    <p:spTree>
      <p:nvGrpSpPr>
        <p:cNvPr id="1871" name="Shape 1871"/>
        <p:cNvGrpSpPr/>
        <p:nvPr/>
      </p:nvGrpSpPr>
      <p:grpSpPr>
        <a:xfrm>
          <a:off x="0" y="0"/>
          <a:ext cx="0" cy="0"/>
          <a:chOff x="0" y="0"/>
          <a:chExt cx="0" cy="0"/>
        </a:xfrm>
      </p:grpSpPr>
      <p:grpSp>
        <p:nvGrpSpPr>
          <p:cNvPr id="1872" name="Google Shape;1872;p19"/>
          <p:cNvGrpSpPr/>
          <p:nvPr/>
        </p:nvGrpSpPr>
        <p:grpSpPr>
          <a:xfrm>
            <a:off x="0" y="0"/>
            <a:ext cx="9143995" cy="5143491"/>
            <a:chOff x="0" y="0"/>
            <a:chExt cx="9143995" cy="5143491"/>
          </a:xfrm>
        </p:grpSpPr>
        <p:sp>
          <p:nvSpPr>
            <p:cNvPr id="1873" name="Google Shape;1873;p1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4" name="Google Shape;1874;p1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5" name="Google Shape;1875;p1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6" name="Google Shape;1876;p1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7" name="Google Shape;1877;p1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8" name="Google Shape;1878;p1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79" name="Google Shape;1879;p1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0" name="Google Shape;1880;p1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1" name="Google Shape;1881;p1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2" name="Google Shape;1882;p1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3" name="Google Shape;1883;p1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4" name="Google Shape;1884;p1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5" name="Google Shape;1885;p1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6" name="Google Shape;1886;p1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7" name="Google Shape;1887;p1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8" name="Google Shape;1888;p1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89" name="Google Shape;1889;p1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0" name="Google Shape;1890;p1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1" name="Google Shape;1891;p1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2" name="Google Shape;1892;p1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3" name="Google Shape;1893;p1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4" name="Google Shape;1894;p1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5" name="Google Shape;1895;p1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6" name="Google Shape;1896;p1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7" name="Google Shape;1897;p1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8" name="Google Shape;1898;p1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899" name="Google Shape;1899;p1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0" name="Google Shape;1900;p1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1" name="Google Shape;1901;p1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2" name="Google Shape;1902;p1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3" name="Google Shape;1903;p1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4" name="Google Shape;1904;p1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5" name="Google Shape;1905;p1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6" name="Google Shape;1906;p1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7" name="Google Shape;1907;p1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8" name="Google Shape;1908;p1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09" name="Google Shape;1909;p1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0" name="Google Shape;1910;p1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1" name="Google Shape;1911;p1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2" name="Google Shape;1912;p1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3" name="Google Shape;1913;p1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4" name="Google Shape;1914;p1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5" name="Google Shape;1915;p1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6" name="Google Shape;1916;p1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7" name="Google Shape;1917;p1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8" name="Google Shape;1918;p1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19" name="Google Shape;1919;p1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0" name="Google Shape;1920;p1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1" name="Google Shape;1921;p1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2" name="Google Shape;1922;p1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3" name="Google Shape;1923;p1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4" name="Google Shape;1924;p1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5" name="Google Shape;1925;p1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6" name="Google Shape;1926;p1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7" name="Google Shape;1927;p1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8" name="Google Shape;1928;p1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29" name="Google Shape;1929;p1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0" name="Google Shape;1930;p1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1" name="Google Shape;1931;p1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2" name="Google Shape;1932;p1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3" name="Google Shape;1933;p1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4" name="Google Shape;1934;p1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5" name="Google Shape;1935;p1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6" name="Google Shape;1936;p1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7" name="Google Shape;1937;p1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8" name="Google Shape;1938;p1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39" name="Google Shape;1939;p1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0" name="Google Shape;1940;p1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1" name="Google Shape;1941;p1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2" name="Google Shape;1942;p1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3" name="Google Shape;1943;p1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4" name="Google Shape;1944;p1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5" name="Google Shape;1945;p1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6" name="Google Shape;1946;p1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7" name="Google Shape;1947;p1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8" name="Google Shape;1948;p1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49" name="Google Shape;1949;p1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0" name="Google Shape;1950;p1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1" name="Google Shape;1951;p1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2" name="Google Shape;1952;p1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3" name="Google Shape;1953;p1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4" name="Google Shape;1954;p1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5" name="Google Shape;1955;p1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6" name="Google Shape;1956;p1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7" name="Google Shape;1957;p1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8" name="Google Shape;1958;p1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59" name="Google Shape;1959;p1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0" name="Google Shape;1960;p1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1" name="Google Shape;1961;p1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2" name="Google Shape;1962;p1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3" name="Google Shape;1963;p1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64" name="Google Shape;1964;p1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1965" name="Google Shape;1965;p19"/>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1966" name="Google Shape;1966;p19"/>
          <p:cNvSpPr txBox="1"/>
          <p:nvPr>
            <p:ph idx="1" type="subTitle"/>
          </p:nvPr>
        </p:nvSpPr>
        <p:spPr>
          <a:xfrm>
            <a:off x="7200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7" name="Google Shape;1967;p19"/>
          <p:cNvSpPr txBox="1"/>
          <p:nvPr>
            <p:ph idx="2" type="subTitle"/>
          </p:nvPr>
        </p:nvSpPr>
        <p:spPr>
          <a:xfrm>
            <a:off x="3382483"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8" name="Google Shape;1968;p19"/>
          <p:cNvSpPr txBox="1"/>
          <p:nvPr>
            <p:ph idx="3" type="subTitle"/>
          </p:nvPr>
        </p:nvSpPr>
        <p:spPr>
          <a:xfrm>
            <a:off x="6044949" y="1908125"/>
            <a:ext cx="2379000" cy="19842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1969" name="Google Shape;1969;p19"/>
          <p:cNvSpPr txBox="1"/>
          <p:nvPr>
            <p:ph idx="4" type="subTitle"/>
          </p:nvPr>
        </p:nvSpPr>
        <p:spPr>
          <a:xfrm>
            <a:off x="720049"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0" name="Google Shape;1970;p19"/>
          <p:cNvSpPr txBox="1"/>
          <p:nvPr>
            <p:ph idx="5" type="subTitle"/>
          </p:nvPr>
        </p:nvSpPr>
        <p:spPr>
          <a:xfrm>
            <a:off x="3382488"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1971" name="Google Shape;1971;p19"/>
          <p:cNvSpPr txBox="1"/>
          <p:nvPr>
            <p:ph idx="6" type="subTitle"/>
          </p:nvPr>
        </p:nvSpPr>
        <p:spPr>
          <a:xfrm>
            <a:off x="6044951" y="1411600"/>
            <a:ext cx="23790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grpSp>
        <p:nvGrpSpPr>
          <p:cNvPr id="1972" name="Google Shape;1972;p19"/>
          <p:cNvGrpSpPr/>
          <p:nvPr/>
        </p:nvGrpSpPr>
        <p:grpSpPr>
          <a:xfrm>
            <a:off x="7904645" y="4603996"/>
            <a:ext cx="1163258" cy="473963"/>
            <a:chOff x="6180480" y="488520"/>
            <a:chExt cx="1135440" cy="1313280"/>
          </a:xfrm>
        </p:grpSpPr>
        <p:sp>
          <p:nvSpPr>
            <p:cNvPr id="1973" name="Google Shape;1973;p19"/>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4" name="Google Shape;1974;p19"/>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5" name="Google Shape;1975;p19"/>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6" name="Google Shape;1976;p19"/>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7" name="Google Shape;1977;p19"/>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8" name="Google Shape;1978;p19"/>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79" name="Google Shape;1979;p19"/>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0" name="Google Shape;1980;p19"/>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1981" name="Google Shape;1981;p19"/>
          <p:cNvGrpSpPr/>
          <p:nvPr/>
        </p:nvGrpSpPr>
        <p:grpSpPr>
          <a:xfrm>
            <a:off x="76201" y="4604007"/>
            <a:ext cx="1469010" cy="473974"/>
            <a:chOff x="4687560" y="1801800"/>
            <a:chExt cx="1433880" cy="1767240"/>
          </a:xfrm>
        </p:grpSpPr>
        <p:sp>
          <p:nvSpPr>
            <p:cNvPr id="1982" name="Google Shape;1982;p19"/>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3" name="Google Shape;1983;p19"/>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4" name="Google Shape;1984;p19"/>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5" name="Google Shape;1985;p19"/>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6" name="Google Shape;1986;p19"/>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7" name="Google Shape;1987;p19"/>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8" name="Google Shape;1988;p19"/>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89" name="Google Shape;1989;p19"/>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0" name="Google Shape;1990;p19"/>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1991" name="Google Shape;1991;p19"/>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six columns">
  <p:cSld name="CUSTOM_7">
    <p:spTree>
      <p:nvGrpSpPr>
        <p:cNvPr id="1992" name="Shape 1992"/>
        <p:cNvGrpSpPr/>
        <p:nvPr/>
      </p:nvGrpSpPr>
      <p:grpSpPr>
        <a:xfrm>
          <a:off x="0" y="0"/>
          <a:ext cx="0" cy="0"/>
          <a:chOff x="0" y="0"/>
          <a:chExt cx="0" cy="0"/>
        </a:xfrm>
      </p:grpSpPr>
      <p:grpSp>
        <p:nvGrpSpPr>
          <p:cNvPr id="1993" name="Google Shape;1993;p20"/>
          <p:cNvGrpSpPr/>
          <p:nvPr/>
        </p:nvGrpSpPr>
        <p:grpSpPr>
          <a:xfrm>
            <a:off x="0" y="0"/>
            <a:ext cx="9143995" cy="5143491"/>
            <a:chOff x="0" y="0"/>
            <a:chExt cx="9143995" cy="5143491"/>
          </a:xfrm>
        </p:grpSpPr>
        <p:sp>
          <p:nvSpPr>
            <p:cNvPr id="1994" name="Google Shape;1994;p20"/>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5" name="Google Shape;1995;p20"/>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6" name="Google Shape;1996;p20"/>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7" name="Google Shape;1997;p20"/>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8" name="Google Shape;1998;p20"/>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1999" name="Google Shape;1999;p20"/>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0" name="Google Shape;2000;p20"/>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1" name="Google Shape;2001;p20"/>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2" name="Google Shape;2002;p20"/>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3" name="Google Shape;2003;p20"/>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4" name="Google Shape;2004;p20"/>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5" name="Google Shape;2005;p20"/>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6" name="Google Shape;2006;p20"/>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7" name="Google Shape;2007;p20"/>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8" name="Google Shape;2008;p20"/>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09" name="Google Shape;2009;p20"/>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0" name="Google Shape;2010;p20"/>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1" name="Google Shape;2011;p20"/>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2" name="Google Shape;2012;p20"/>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3" name="Google Shape;2013;p20"/>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4" name="Google Shape;2014;p20"/>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5" name="Google Shape;2015;p20"/>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6" name="Google Shape;2016;p20"/>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7" name="Google Shape;2017;p20"/>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8" name="Google Shape;2018;p20"/>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19" name="Google Shape;2019;p20"/>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0" name="Google Shape;2020;p20"/>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1" name="Google Shape;2021;p20"/>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2" name="Google Shape;2022;p20"/>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3" name="Google Shape;2023;p20"/>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4" name="Google Shape;2024;p20"/>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5" name="Google Shape;2025;p20"/>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6" name="Google Shape;2026;p20"/>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7" name="Google Shape;2027;p20"/>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8" name="Google Shape;2028;p20"/>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29" name="Google Shape;2029;p20"/>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0" name="Google Shape;2030;p20"/>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1" name="Google Shape;2031;p20"/>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2" name="Google Shape;2032;p20"/>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3" name="Google Shape;2033;p20"/>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4" name="Google Shape;2034;p20"/>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5" name="Google Shape;2035;p20"/>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6" name="Google Shape;2036;p20"/>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7" name="Google Shape;2037;p20"/>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8" name="Google Shape;2038;p20"/>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39" name="Google Shape;2039;p20"/>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0" name="Google Shape;2040;p20"/>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1" name="Google Shape;2041;p20"/>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2" name="Google Shape;2042;p20"/>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3" name="Google Shape;2043;p20"/>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4" name="Google Shape;2044;p20"/>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5" name="Google Shape;2045;p20"/>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6" name="Google Shape;2046;p20"/>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7" name="Google Shape;2047;p20"/>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8" name="Google Shape;2048;p20"/>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49" name="Google Shape;2049;p20"/>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0" name="Google Shape;2050;p20"/>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1" name="Google Shape;2051;p20"/>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2" name="Google Shape;2052;p20"/>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3" name="Google Shape;2053;p20"/>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4" name="Google Shape;2054;p20"/>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5" name="Google Shape;2055;p20"/>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6" name="Google Shape;2056;p20"/>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7" name="Google Shape;2057;p20"/>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8" name="Google Shape;2058;p20"/>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59" name="Google Shape;2059;p20"/>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0" name="Google Shape;2060;p20"/>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1" name="Google Shape;2061;p20"/>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2" name="Google Shape;2062;p20"/>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3" name="Google Shape;2063;p20"/>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4" name="Google Shape;2064;p20"/>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5" name="Google Shape;2065;p20"/>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6" name="Google Shape;2066;p20"/>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7" name="Google Shape;2067;p20"/>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8" name="Google Shape;2068;p20"/>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69" name="Google Shape;2069;p20"/>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0" name="Google Shape;2070;p20"/>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1" name="Google Shape;2071;p20"/>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2" name="Google Shape;2072;p20"/>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3" name="Google Shape;2073;p20"/>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4" name="Google Shape;2074;p20"/>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5" name="Google Shape;2075;p20"/>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6" name="Google Shape;2076;p20"/>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7" name="Google Shape;2077;p20"/>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8" name="Google Shape;2078;p20"/>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79" name="Google Shape;2079;p20"/>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0" name="Google Shape;2080;p20"/>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1" name="Google Shape;2081;p20"/>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2" name="Google Shape;2082;p20"/>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3" name="Google Shape;2083;p20"/>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4" name="Google Shape;2084;p20"/>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085" name="Google Shape;2085;p20"/>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086" name="Google Shape;2086;p2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087" name="Google Shape;2087;p20"/>
          <p:cNvSpPr txBox="1"/>
          <p:nvPr>
            <p:ph idx="1" type="subTitle"/>
          </p:nvPr>
        </p:nvSpPr>
        <p:spPr>
          <a:xfrm>
            <a:off x="713196"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8" name="Google Shape;2088;p20"/>
          <p:cNvSpPr txBox="1"/>
          <p:nvPr>
            <p:ph idx="2" type="subTitle"/>
          </p:nvPr>
        </p:nvSpPr>
        <p:spPr>
          <a:xfrm>
            <a:off x="3353100"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89" name="Google Shape;2089;p20"/>
          <p:cNvSpPr txBox="1"/>
          <p:nvPr>
            <p:ph idx="3" type="subTitle"/>
          </p:nvPr>
        </p:nvSpPr>
        <p:spPr>
          <a:xfrm>
            <a:off x="713196"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0" name="Google Shape;2090;p20"/>
          <p:cNvSpPr txBox="1"/>
          <p:nvPr>
            <p:ph idx="4" type="subTitle"/>
          </p:nvPr>
        </p:nvSpPr>
        <p:spPr>
          <a:xfrm>
            <a:off x="3353100"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1" name="Google Shape;2091;p20"/>
          <p:cNvSpPr txBox="1"/>
          <p:nvPr>
            <p:ph idx="5" type="subTitle"/>
          </p:nvPr>
        </p:nvSpPr>
        <p:spPr>
          <a:xfrm>
            <a:off x="5993004" y="1944949"/>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2" name="Google Shape;2092;p20"/>
          <p:cNvSpPr txBox="1"/>
          <p:nvPr>
            <p:ph idx="6" type="subTitle"/>
          </p:nvPr>
        </p:nvSpPr>
        <p:spPr>
          <a:xfrm>
            <a:off x="5993004" y="3794000"/>
            <a:ext cx="2437800" cy="8100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sz="14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
        <p:nvSpPr>
          <p:cNvPr id="2093" name="Google Shape;2093;p20"/>
          <p:cNvSpPr txBox="1"/>
          <p:nvPr>
            <p:ph idx="7" type="subTitle"/>
          </p:nvPr>
        </p:nvSpPr>
        <p:spPr>
          <a:xfrm>
            <a:off x="714294"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4" name="Google Shape;2094;p20"/>
          <p:cNvSpPr txBox="1"/>
          <p:nvPr>
            <p:ph idx="8" type="subTitle"/>
          </p:nvPr>
        </p:nvSpPr>
        <p:spPr>
          <a:xfrm>
            <a:off x="3354198"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5" name="Google Shape;2095;p20"/>
          <p:cNvSpPr txBox="1"/>
          <p:nvPr>
            <p:ph idx="9" type="subTitle"/>
          </p:nvPr>
        </p:nvSpPr>
        <p:spPr>
          <a:xfrm>
            <a:off x="5993002" y="1211100"/>
            <a:ext cx="2435400" cy="8100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6" name="Google Shape;2096;p20"/>
          <p:cNvSpPr txBox="1"/>
          <p:nvPr>
            <p:ph idx="13" type="subTitle"/>
          </p:nvPr>
        </p:nvSpPr>
        <p:spPr>
          <a:xfrm>
            <a:off x="714294"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7" name="Google Shape;2097;p20"/>
          <p:cNvSpPr txBox="1"/>
          <p:nvPr>
            <p:ph idx="14" type="subTitle"/>
          </p:nvPr>
        </p:nvSpPr>
        <p:spPr>
          <a:xfrm>
            <a:off x="3354198"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sp>
        <p:nvSpPr>
          <p:cNvPr id="2098" name="Google Shape;2098;p20"/>
          <p:cNvSpPr txBox="1"/>
          <p:nvPr>
            <p:ph idx="15" type="subTitle"/>
          </p:nvPr>
        </p:nvSpPr>
        <p:spPr>
          <a:xfrm>
            <a:off x="5994102" y="3061794"/>
            <a:ext cx="2435400" cy="7425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2400"/>
              <a:buFont typeface="Outfit ExtraBold"/>
              <a:buNone/>
              <a:defRPr sz="1600">
                <a:solidFill>
                  <a:schemeClr val="accent1"/>
                </a:solidFill>
                <a:latin typeface="Outfit ExtraBold"/>
                <a:ea typeface="Outfit ExtraBold"/>
                <a:cs typeface="Outfit ExtraBold"/>
                <a:sym typeface="Outfit ExtraBold"/>
              </a:defRPr>
            </a:lvl1pPr>
            <a:lvl2pPr lvl="1"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2pPr>
            <a:lvl3pPr lvl="2"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3pPr>
            <a:lvl4pPr lvl="3"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4pPr>
            <a:lvl5pPr lvl="4"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5pPr>
            <a:lvl6pPr lvl="5"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6pPr>
            <a:lvl7pPr lvl="6"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7pPr>
            <a:lvl8pPr lvl="7"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8pPr>
            <a:lvl9pPr lvl="8" rtl="0" algn="ctr">
              <a:lnSpc>
                <a:spcPct val="100000"/>
              </a:lnSpc>
              <a:spcBef>
                <a:spcPts val="0"/>
              </a:spcBef>
              <a:spcAft>
                <a:spcPts val="0"/>
              </a:spcAft>
              <a:buClr>
                <a:schemeClr val="accent1"/>
              </a:buClr>
              <a:buSzPts val="2400"/>
              <a:buFont typeface="Outfit ExtraBold"/>
              <a:buNone/>
              <a:defRPr sz="2400">
                <a:solidFill>
                  <a:schemeClr val="accent1"/>
                </a:solidFill>
                <a:latin typeface="Outfit ExtraBold"/>
                <a:ea typeface="Outfit ExtraBold"/>
                <a:cs typeface="Outfit ExtraBold"/>
                <a:sym typeface="Outfit ExtraBold"/>
              </a:defRPr>
            </a:lvl9pPr>
          </a:lstStyle>
          <a:p/>
        </p:txBody>
      </p:sp>
      <p:grpSp>
        <p:nvGrpSpPr>
          <p:cNvPr id="2099" name="Google Shape;2099;p20"/>
          <p:cNvGrpSpPr/>
          <p:nvPr/>
        </p:nvGrpSpPr>
        <p:grpSpPr>
          <a:xfrm>
            <a:off x="8430835" y="4756407"/>
            <a:ext cx="551017" cy="217475"/>
            <a:chOff x="6204535" y="1008832"/>
            <a:chExt cx="551017" cy="217475"/>
          </a:xfrm>
        </p:grpSpPr>
        <p:sp>
          <p:nvSpPr>
            <p:cNvPr id="2100" name="Google Shape;210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1" name="Google Shape;210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2" name="Google Shape;210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3" name="Google Shape;210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4" name="Google Shape;2104;p20"/>
          <p:cNvGrpSpPr/>
          <p:nvPr/>
        </p:nvGrpSpPr>
        <p:grpSpPr>
          <a:xfrm rot="10800000">
            <a:off x="162210" y="169632"/>
            <a:ext cx="551017" cy="217475"/>
            <a:chOff x="6204535" y="1008832"/>
            <a:chExt cx="551017" cy="217475"/>
          </a:xfrm>
        </p:grpSpPr>
        <p:sp>
          <p:nvSpPr>
            <p:cNvPr id="2105" name="Google Shape;210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6" name="Google Shape;210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7" name="Google Shape;210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08" name="Google Shape;210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09" name="Google Shape;2109;p20"/>
          <p:cNvGrpSpPr/>
          <p:nvPr/>
        </p:nvGrpSpPr>
        <p:grpSpPr>
          <a:xfrm>
            <a:off x="162210" y="278369"/>
            <a:ext cx="551017" cy="217475"/>
            <a:chOff x="6204535" y="1008832"/>
            <a:chExt cx="551017" cy="217475"/>
          </a:xfrm>
        </p:grpSpPr>
        <p:sp>
          <p:nvSpPr>
            <p:cNvPr id="2110" name="Google Shape;2110;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1" name="Google Shape;2111;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2" name="Google Shape;2112;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3" name="Google Shape;2113;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114" name="Google Shape;2114;p20"/>
          <p:cNvGrpSpPr/>
          <p:nvPr/>
        </p:nvGrpSpPr>
        <p:grpSpPr>
          <a:xfrm>
            <a:off x="8430835" y="4689632"/>
            <a:ext cx="551017" cy="217475"/>
            <a:chOff x="6204535" y="1008832"/>
            <a:chExt cx="551017" cy="217475"/>
          </a:xfrm>
        </p:grpSpPr>
        <p:sp>
          <p:nvSpPr>
            <p:cNvPr id="2115" name="Google Shape;2115;p20"/>
            <p:cNvSpPr/>
            <p:nvPr/>
          </p:nvSpPr>
          <p:spPr>
            <a:xfrm>
              <a:off x="6510287" y="1053083"/>
              <a:ext cx="92574"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6" name="Google Shape;2116;p20"/>
            <p:cNvSpPr/>
            <p:nvPr/>
          </p:nvSpPr>
          <p:spPr>
            <a:xfrm>
              <a:off x="6357595" y="1073255"/>
              <a:ext cx="92205"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7" name="Google Shape;2117;p20"/>
            <p:cNvSpPr/>
            <p:nvPr/>
          </p:nvSpPr>
          <p:spPr>
            <a:xfrm>
              <a:off x="6663347" y="1063925"/>
              <a:ext cx="92205"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118" name="Google Shape;2118;p20"/>
            <p:cNvSpPr/>
            <p:nvPr/>
          </p:nvSpPr>
          <p:spPr>
            <a:xfrm>
              <a:off x="6204535" y="1008832"/>
              <a:ext cx="92205"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12" name="Shape 212"/>
        <p:cNvGrpSpPr/>
        <p:nvPr/>
      </p:nvGrpSpPr>
      <p:grpSpPr>
        <a:xfrm>
          <a:off x="0" y="0"/>
          <a:ext cx="0" cy="0"/>
          <a:chOff x="0" y="0"/>
          <a:chExt cx="0" cy="0"/>
        </a:xfrm>
      </p:grpSpPr>
      <p:grpSp>
        <p:nvGrpSpPr>
          <p:cNvPr id="213" name="Google Shape;213;p3"/>
          <p:cNvGrpSpPr/>
          <p:nvPr/>
        </p:nvGrpSpPr>
        <p:grpSpPr>
          <a:xfrm>
            <a:off x="0" y="0"/>
            <a:ext cx="9143995" cy="5143491"/>
            <a:chOff x="0" y="0"/>
            <a:chExt cx="9143995" cy="5143491"/>
          </a:xfrm>
        </p:grpSpPr>
        <p:sp>
          <p:nvSpPr>
            <p:cNvPr id="214" name="Google Shape;214;p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 name="Google Shape;215;p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 name="Google Shape;216;p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 name="Google Shape;217;p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 name="Google Shape;218;p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 name="Google Shape;219;p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 name="Google Shape;220;p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 name="Google Shape;221;p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2" name="Google Shape;222;p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3" name="Google Shape;223;p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4" name="Google Shape;224;p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 name="Google Shape;225;p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 name="Google Shape;226;p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 name="Google Shape;227;p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 name="Google Shape;228;p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 name="Google Shape;229;p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 name="Google Shape;230;p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 name="Google Shape;231;p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 name="Google Shape;232;p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 name="Google Shape;233;p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 name="Google Shape;234;p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5" name="Google Shape;235;p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6" name="Google Shape;236;p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7" name="Google Shape;237;p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8" name="Google Shape;238;p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9" name="Google Shape;239;p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0" name="Google Shape;240;p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1" name="Google Shape;241;p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2" name="Google Shape;242;p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3" name="Google Shape;243;p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4" name="Google Shape;244;p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5" name="Google Shape;245;p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 name="Google Shape;246;p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 name="Google Shape;247;p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 name="Google Shape;248;p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 name="Google Shape;249;p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 name="Google Shape;250;p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 name="Google Shape;251;p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 name="Google Shape;252;p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 name="Google Shape;253;p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 name="Google Shape;254;p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 name="Google Shape;255;p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6" name="Google Shape;256;p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7" name="Google Shape;257;p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8" name="Google Shape;258;p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9" name="Google Shape;259;p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0" name="Google Shape;260;p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1" name="Google Shape;261;p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2" name="Google Shape;262;p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3" name="Google Shape;263;p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4" name="Google Shape;264;p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5" name="Google Shape;265;p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6" name="Google Shape;266;p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7" name="Google Shape;267;p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8" name="Google Shape;268;p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69" name="Google Shape;269;p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0" name="Google Shape;270;p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1" name="Google Shape;271;p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2" name="Google Shape;272;p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3" name="Google Shape;273;p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4" name="Google Shape;274;p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5" name="Google Shape;275;p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6" name="Google Shape;276;p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7" name="Google Shape;277;p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8" name="Google Shape;278;p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79" name="Google Shape;279;p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0" name="Google Shape;280;p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1" name="Google Shape;281;p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2" name="Google Shape;282;p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3" name="Google Shape;283;p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4" name="Google Shape;284;p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5" name="Google Shape;285;p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6" name="Google Shape;286;p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7" name="Google Shape;287;p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8" name="Google Shape;288;p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89" name="Google Shape;289;p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0" name="Google Shape;290;p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1" name="Google Shape;291;p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2" name="Google Shape;292;p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3" name="Google Shape;293;p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4" name="Google Shape;294;p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5" name="Google Shape;295;p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6" name="Google Shape;296;p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7" name="Google Shape;297;p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8" name="Google Shape;298;p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99" name="Google Shape;299;p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0" name="Google Shape;300;p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1" name="Google Shape;301;p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2" name="Google Shape;302;p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3" name="Google Shape;303;p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4" name="Google Shape;304;p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05" name="Google Shape;305;p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306" name="Google Shape;306;p3"/>
          <p:cNvGrpSpPr/>
          <p:nvPr/>
        </p:nvGrpSpPr>
        <p:grpSpPr>
          <a:xfrm flipH="1">
            <a:off x="122025" y="4917447"/>
            <a:ext cx="4420450" cy="226056"/>
            <a:chOff x="122000" y="4917447"/>
            <a:chExt cx="4420450" cy="226056"/>
          </a:xfrm>
        </p:grpSpPr>
        <p:sp>
          <p:nvSpPr>
            <p:cNvPr id="307" name="Google Shape;307;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8" name="Google Shape;308;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09" name="Google Shape;309;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0" name="Google Shape;310;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1" name="Google Shape;311;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2" name="Google Shape;312;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3" name="Google Shape;313;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4" name="Google Shape;314;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5" name="Google Shape;315;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6" name="Google Shape;316;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7" name="Google Shape;317;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8" name="Google Shape;318;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19" name="Google Shape;319;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0" name="Google Shape;320;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1" name="Google Shape;321;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22" name="Google Shape;322;p3"/>
          <p:cNvGrpSpPr/>
          <p:nvPr/>
        </p:nvGrpSpPr>
        <p:grpSpPr>
          <a:xfrm flipH="1">
            <a:off x="4601525" y="4884626"/>
            <a:ext cx="4420450" cy="258877"/>
            <a:chOff x="4601500" y="4884626"/>
            <a:chExt cx="4420450" cy="258877"/>
          </a:xfrm>
        </p:grpSpPr>
        <p:sp>
          <p:nvSpPr>
            <p:cNvPr id="323" name="Google Shape;323;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4" name="Google Shape;324;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5" name="Google Shape;325;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6" name="Google Shape;326;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7" name="Google Shape;327;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8" name="Google Shape;328;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29" name="Google Shape;329;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0" name="Google Shape;330;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1" name="Google Shape;331;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2" name="Google Shape;332;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3" name="Google Shape;333;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4" name="Google Shape;334;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5" name="Google Shape;335;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6" name="Google Shape;336;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37" name="Google Shape;337;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38" name="Google Shape;338;p3"/>
          <p:cNvGrpSpPr/>
          <p:nvPr/>
        </p:nvGrpSpPr>
        <p:grpSpPr>
          <a:xfrm>
            <a:off x="122000" y="4884626"/>
            <a:ext cx="8899950" cy="258877"/>
            <a:chOff x="122000" y="4884626"/>
            <a:chExt cx="8899950" cy="258877"/>
          </a:xfrm>
        </p:grpSpPr>
        <p:grpSp>
          <p:nvGrpSpPr>
            <p:cNvPr id="339" name="Google Shape;339;p3"/>
            <p:cNvGrpSpPr/>
            <p:nvPr/>
          </p:nvGrpSpPr>
          <p:grpSpPr>
            <a:xfrm>
              <a:off x="122000" y="4917447"/>
              <a:ext cx="4420450" cy="226056"/>
              <a:chOff x="122000" y="4917447"/>
              <a:chExt cx="4420450" cy="226056"/>
            </a:xfrm>
          </p:grpSpPr>
          <p:sp>
            <p:nvSpPr>
              <p:cNvPr id="340" name="Google Shape;340;p3"/>
              <p:cNvSpPr/>
              <p:nvPr/>
            </p:nvSpPr>
            <p:spPr>
              <a:xfrm>
                <a:off x="12200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1" name="Google Shape;341;p3"/>
              <p:cNvSpPr/>
              <p:nvPr/>
            </p:nvSpPr>
            <p:spPr>
              <a:xfrm>
                <a:off x="420441"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2" name="Google Shape;342;p3"/>
              <p:cNvSpPr/>
              <p:nvPr/>
            </p:nvSpPr>
            <p:spPr>
              <a:xfrm>
                <a:off x="719241"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3" name="Google Shape;343;p3"/>
              <p:cNvSpPr/>
              <p:nvPr/>
            </p:nvSpPr>
            <p:spPr>
              <a:xfrm>
                <a:off x="1018042"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4" name="Google Shape;344;p3"/>
              <p:cNvSpPr/>
              <p:nvPr/>
            </p:nvSpPr>
            <p:spPr>
              <a:xfrm>
                <a:off x="1316483"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5" name="Google Shape;345;p3"/>
              <p:cNvSpPr/>
              <p:nvPr/>
            </p:nvSpPr>
            <p:spPr>
              <a:xfrm>
                <a:off x="1615283"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6" name="Google Shape;346;p3"/>
              <p:cNvSpPr/>
              <p:nvPr/>
            </p:nvSpPr>
            <p:spPr>
              <a:xfrm>
                <a:off x="22125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7" name="Google Shape;347;p3"/>
              <p:cNvSpPr/>
              <p:nvPr/>
            </p:nvSpPr>
            <p:spPr>
              <a:xfrm>
                <a:off x="2809766"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8" name="Google Shape;348;p3"/>
              <p:cNvSpPr/>
              <p:nvPr/>
            </p:nvSpPr>
            <p:spPr>
              <a:xfrm>
                <a:off x="3108567"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49" name="Google Shape;349;p3"/>
              <p:cNvSpPr/>
              <p:nvPr/>
            </p:nvSpPr>
            <p:spPr>
              <a:xfrm>
                <a:off x="3407008"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0" name="Google Shape;350;p3"/>
              <p:cNvSpPr/>
              <p:nvPr/>
            </p:nvSpPr>
            <p:spPr>
              <a:xfrm>
                <a:off x="3705808"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1" name="Google Shape;351;p3"/>
              <p:cNvSpPr/>
              <p:nvPr/>
            </p:nvSpPr>
            <p:spPr>
              <a:xfrm>
                <a:off x="4004609"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2" name="Google Shape;352;p3"/>
              <p:cNvSpPr/>
              <p:nvPr/>
            </p:nvSpPr>
            <p:spPr>
              <a:xfrm>
                <a:off x="4303050" y="4917447"/>
                <a:ext cx="239400" cy="22605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3" name="Google Shape;353;p3"/>
              <p:cNvSpPr/>
              <p:nvPr/>
            </p:nvSpPr>
            <p:spPr>
              <a:xfrm>
                <a:off x="1914084"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4" name="Google Shape;354;p3"/>
              <p:cNvSpPr/>
              <p:nvPr/>
            </p:nvSpPr>
            <p:spPr>
              <a:xfrm>
                <a:off x="2510966"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355" name="Google Shape;355;p3"/>
            <p:cNvGrpSpPr/>
            <p:nvPr/>
          </p:nvGrpSpPr>
          <p:grpSpPr>
            <a:xfrm>
              <a:off x="4601500" y="4884626"/>
              <a:ext cx="4420450" cy="258877"/>
              <a:chOff x="4601500" y="4884626"/>
              <a:chExt cx="4420450" cy="258877"/>
            </a:xfrm>
          </p:grpSpPr>
          <p:sp>
            <p:nvSpPr>
              <p:cNvPr id="356" name="Google Shape;356;p3"/>
              <p:cNvSpPr/>
              <p:nvPr/>
            </p:nvSpPr>
            <p:spPr>
              <a:xfrm flipH="1">
                <a:off x="8782550" y="5120767"/>
                <a:ext cx="239400" cy="22734"/>
              </a:xfrm>
              <a:custGeom>
                <a:rect b="b" l="l" r="r" t="t"/>
                <a:pathLst>
                  <a:path extrusionOk="0" h="389" w="665">
                    <a:moveTo>
                      <a:pt x="0" y="0"/>
                    </a:moveTo>
                    <a:lnTo>
                      <a:pt x="665" y="0"/>
                    </a:lnTo>
                    <a:lnTo>
                      <a:pt x="665" y="389"/>
                    </a:lnTo>
                    <a:lnTo>
                      <a:pt x="0" y="38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7" name="Google Shape;357;p3"/>
              <p:cNvSpPr/>
              <p:nvPr/>
            </p:nvSpPr>
            <p:spPr>
              <a:xfrm flipH="1">
                <a:off x="8484109" y="5093416"/>
                <a:ext cx="239400" cy="50085"/>
              </a:xfrm>
              <a:custGeom>
                <a:rect b="b" l="l" r="r" t="t"/>
                <a:pathLst>
                  <a:path extrusionOk="0" h="857" w="665">
                    <a:moveTo>
                      <a:pt x="0" y="0"/>
                    </a:moveTo>
                    <a:lnTo>
                      <a:pt x="665" y="0"/>
                    </a:lnTo>
                    <a:lnTo>
                      <a:pt x="665" y="857"/>
                    </a:lnTo>
                    <a:lnTo>
                      <a:pt x="0" y="85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8" name="Google Shape;358;p3"/>
              <p:cNvSpPr/>
              <p:nvPr/>
            </p:nvSpPr>
            <p:spPr>
              <a:xfrm flipH="1">
                <a:off x="8185309" y="5077403"/>
                <a:ext cx="239400" cy="66098"/>
              </a:xfrm>
              <a:custGeom>
                <a:rect b="b" l="l" r="r" t="t"/>
                <a:pathLst>
                  <a:path extrusionOk="0" h="1131" w="665">
                    <a:moveTo>
                      <a:pt x="0" y="0"/>
                    </a:moveTo>
                    <a:lnTo>
                      <a:pt x="665" y="0"/>
                    </a:lnTo>
                    <a:lnTo>
                      <a:pt x="665" y="1131"/>
                    </a:lnTo>
                    <a:lnTo>
                      <a:pt x="0" y="113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59" name="Google Shape;359;p3"/>
              <p:cNvSpPr/>
              <p:nvPr/>
            </p:nvSpPr>
            <p:spPr>
              <a:xfrm flipH="1">
                <a:off x="7886508" y="5048825"/>
                <a:ext cx="239400" cy="94677"/>
              </a:xfrm>
              <a:custGeom>
                <a:rect b="b" l="l" r="r" t="t"/>
                <a:pathLst>
                  <a:path extrusionOk="0" h="1620" w="665">
                    <a:moveTo>
                      <a:pt x="0" y="0"/>
                    </a:moveTo>
                    <a:lnTo>
                      <a:pt x="665" y="0"/>
                    </a:lnTo>
                    <a:lnTo>
                      <a:pt x="665" y="1620"/>
                    </a:lnTo>
                    <a:lnTo>
                      <a:pt x="0" y="162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0" name="Google Shape;360;p3"/>
              <p:cNvSpPr/>
              <p:nvPr/>
            </p:nvSpPr>
            <p:spPr>
              <a:xfrm flipH="1">
                <a:off x="7587707" y="5020539"/>
                <a:ext cx="239760" cy="122963"/>
              </a:xfrm>
              <a:custGeom>
                <a:rect b="b" l="l" r="r" t="t"/>
                <a:pathLst>
                  <a:path extrusionOk="0" h="2104" w="666">
                    <a:moveTo>
                      <a:pt x="0" y="0"/>
                    </a:moveTo>
                    <a:lnTo>
                      <a:pt x="666" y="0"/>
                    </a:lnTo>
                    <a:lnTo>
                      <a:pt x="666" y="2104"/>
                    </a:lnTo>
                    <a:lnTo>
                      <a:pt x="0" y="210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1" name="Google Shape;361;p3"/>
              <p:cNvSpPr/>
              <p:nvPr/>
            </p:nvSpPr>
            <p:spPr>
              <a:xfrm flipH="1">
                <a:off x="7289267" y="5009493"/>
                <a:ext cx="239400" cy="134009"/>
              </a:xfrm>
              <a:custGeom>
                <a:rect b="b" l="l" r="r" t="t"/>
                <a:pathLst>
                  <a:path extrusionOk="0" h="2293" w="665">
                    <a:moveTo>
                      <a:pt x="0" y="0"/>
                    </a:moveTo>
                    <a:lnTo>
                      <a:pt x="665" y="0"/>
                    </a:lnTo>
                    <a:lnTo>
                      <a:pt x="665" y="2293"/>
                    </a:lnTo>
                    <a:lnTo>
                      <a:pt x="0" y="22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2" name="Google Shape;362;p3"/>
              <p:cNvSpPr/>
              <p:nvPr/>
            </p:nvSpPr>
            <p:spPr>
              <a:xfrm flipH="1">
                <a:off x="6692025" y="4988980"/>
                <a:ext cx="239400" cy="154522"/>
              </a:xfrm>
              <a:custGeom>
                <a:rect b="b" l="l" r="r" t="t"/>
                <a:pathLst>
                  <a:path extrusionOk="0" h="2644" w="665">
                    <a:moveTo>
                      <a:pt x="0" y="0"/>
                    </a:moveTo>
                    <a:lnTo>
                      <a:pt x="665" y="0"/>
                    </a:lnTo>
                    <a:lnTo>
                      <a:pt x="665" y="2644"/>
                    </a:lnTo>
                    <a:lnTo>
                      <a:pt x="0" y="264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3" name="Google Shape;363;p3"/>
              <p:cNvSpPr/>
              <p:nvPr/>
            </p:nvSpPr>
            <p:spPr>
              <a:xfrm flipH="1">
                <a:off x="6094784" y="4980623"/>
                <a:ext cx="239400" cy="162879"/>
              </a:xfrm>
              <a:custGeom>
                <a:rect b="b" l="l" r="r" t="t"/>
                <a:pathLst>
                  <a:path extrusionOk="0" h="2787" w="665">
                    <a:moveTo>
                      <a:pt x="0" y="0"/>
                    </a:moveTo>
                    <a:lnTo>
                      <a:pt x="665" y="0"/>
                    </a:lnTo>
                    <a:lnTo>
                      <a:pt x="665" y="2787"/>
                    </a:lnTo>
                    <a:lnTo>
                      <a:pt x="0" y="278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4" name="Google Shape;364;p3"/>
              <p:cNvSpPr/>
              <p:nvPr/>
            </p:nvSpPr>
            <p:spPr>
              <a:xfrm flipH="1">
                <a:off x="5795983" y="4966948"/>
                <a:ext cx="239400" cy="176555"/>
              </a:xfrm>
              <a:custGeom>
                <a:rect b="b" l="l" r="r" t="t"/>
                <a:pathLst>
                  <a:path extrusionOk="0" h="3021" w="665">
                    <a:moveTo>
                      <a:pt x="0" y="0"/>
                    </a:moveTo>
                    <a:lnTo>
                      <a:pt x="665" y="0"/>
                    </a:lnTo>
                    <a:lnTo>
                      <a:pt x="665" y="3021"/>
                    </a:lnTo>
                    <a:lnTo>
                      <a:pt x="0" y="302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5" name="Google Shape;365;p3"/>
              <p:cNvSpPr/>
              <p:nvPr/>
            </p:nvSpPr>
            <p:spPr>
              <a:xfrm flipH="1">
                <a:off x="5497542" y="4938486"/>
                <a:ext cx="239400" cy="205016"/>
              </a:xfrm>
              <a:custGeom>
                <a:rect b="b" l="l" r="r" t="t"/>
                <a:pathLst>
                  <a:path extrusionOk="0" h="3508" w="665">
                    <a:moveTo>
                      <a:pt x="0" y="0"/>
                    </a:moveTo>
                    <a:lnTo>
                      <a:pt x="665" y="0"/>
                    </a:lnTo>
                    <a:lnTo>
                      <a:pt x="665" y="3508"/>
                    </a:lnTo>
                    <a:lnTo>
                      <a:pt x="0" y="350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6" name="Google Shape;366;p3"/>
              <p:cNvSpPr/>
              <p:nvPr/>
            </p:nvSpPr>
            <p:spPr>
              <a:xfrm flipH="1">
                <a:off x="5198742" y="4945207"/>
                <a:ext cx="239400" cy="198295"/>
              </a:xfrm>
              <a:custGeom>
                <a:rect b="b" l="l" r="r" t="t"/>
                <a:pathLst>
                  <a:path extrusionOk="0" h="3393" w="665">
                    <a:moveTo>
                      <a:pt x="0" y="0"/>
                    </a:moveTo>
                    <a:lnTo>
                      <a:pt x="665" y="0"/>
                    </a:lnTo>
                    <a:lnTo>
                      <a:pt x="665" y="3393"/>
                    </a:lnTo>
                    <a:lnTo>
                      <a:pt x="0" y="339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7" name="Google Shape;367;p3"/>
              <p:cNvSpPr/>
              <p:nvPr/>
            </p:nvSpPr>
            <p:spPr>
              <a:xfrm flipH="1">
                <a:off x="4899941" y="4929545"/>
                <a:ext cx="239400" cy="213958"/>
              </a:xfrm>
              <a:custGeom>
                <a:rect b="b" l="l" r="r" t="t"/>
                <a:pathLst>
                  <a:path extrusionOk="0" h="3661" w="665">
                    <a:moveTo>
                      <a:pt x="0" y="0"/>
                    </a:moveTo>
                    <a:lnTo>
                      <a:pt x="665" y="0"/>
                    </a:lnTo>
                    <a:lnTo>
                      <a:pt x="665" y="3661"/>
                    </a:lnTo>
                    <a:lnTo>
                      <a:pt x="0" y="366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8" name="Google Shape;368;p3"/>
              <p:cNvSpPr/>
              <p:nvPr/>
            </p:nvSpPr>
            <p:spPr>
              <a:xfrm flipH="1">
                <a:off x="4601500" y="4884626"/>
                <a:ext cx="239400" cy="258876"/>
              </a:xfrm>
              <a:custGeom>
                <a:rect b="b" l="l" r="r" t="t"/>
                <a:pathLst>
                  <a:path extrusionOk="0" h="3868" w="665">
                    <a:moveTo>
                      <a:pt x="0" y="0"/>
                    </a:moveTo>
                    <a:lnTo>
                      <a:pt x="665" y="0"/>
                    </a:lnTo>
                    <a:lnTo>
                      <a:pt x="665" y="3868"/>
                    </a:lnTo>
                    <a:lnTo>
                      <a:pt x="0" y="38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69" name="Google Shape;369;p3"/>
              <p:cNvSpPr/>
              <p:nvPr/>
            </p:nvSpPr>
            <p:spPr>
              <a:xfrm flipH="1">
                <a:off x="6990466" y="5026208"/>
                <a:ext cx="239400" cy="117294"/>
              </a:xfrm>
              <a:custGeom>
                <a:rect b="b" l="l" r="r" t="t"/>
                <a:pathLst>
                  <a:path extrusionOk="0" h="2007" w="665">
                    <a:moveTo>
                      <a:pt x="0" y="0"/>
                    </a:moveTo>
                    <a:lnTo>
                      <a:pt x="665" y="0"/>
                    </a:lnTo>
                    <a:lnTo>
                      <a:pt x="665" y="2007"/>
                    </a:lnTo>
                    <a:lnTo>
                      <a:pt x="0" y="200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370" name="Google Shape;370;p3"/>
              <p:cNvSpPr/>
              <p:nvPr/>
            </p:nvSpPr>
            <p:spPr>
              <a:xfrm flipH="1">
                <a:off x="6393584" y="5013584"/>
                <a:ext cx="239400" cy="129918"/>
              </a:xfrm>
              <a:custGeom>
                <a:rect b="b" l="l" r="r" t="t"/>
                <a:pathLst>
                  <a:path extrusionOk="0" h="2223" w="665">
                    <a:moveTo>
                      <a:pt x="0" y="0"/>
                    </a:moveTo>
                    <a:lnTo>
                      <a:pt x="665" y="0"/>
                    </a:lnTo>
                    <a:lnTo>
                      <a:pt x="665" y="2223"/>
                    </a:lnTo>
                    <a:lnTo>
                      <a:pt x="0" y="22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sp>
        <p:nvSpPr>
          <p:cNvPr id="371" name="Google Shape;371;p3"/>
          <p:cNvSpPr txBox="1"/>
          <p:nvPr>
            <p:ph type="title"/>
          </p:nvPr>
        </p:nvSpPr>
        <p:spPr>
          <a:xfrm>
            <a:off x="713225" y="2121000"/>
            <a:ext cx="7717500" cy="15114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3600"/>
              <a:buNone/>
              <a:defRPr sz="48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372" name="Google Shape;372;p3"/>
          <p:cNvSpPr txBox="1"/>
          <p:nvPr>
            <p:ph hasCustomPrompt="1" idx="2" type="title"/>
          </p:nvPr>
        </p:nvSpPr>
        <p:spPr>
          <a:xfrm>
            <a:off x="3574350" y="539500"/>
            <a:ext cx="1652100" cy="1660800"/>
          </a:xfrm>
          <a:prstGeom prst="rect">
            <a:avLst/>
          </a:prstGeom>
          <a:solidFill>
            <a:schemeClr val="accent2"/>
          </a:solidFill>
        </p:spPr>
        <p:txBody>
          <a:bodyPr anchorCtr="0" anchor="ctr" bIns="91425" lIns="91425" spcFirstLastPara="1" rIns="91425" wrap="square" tIns="91425">
            <a:noAutofit/>
          </a:bodyPr>
          <a:lstStyle>
            <a:lvl1pPr lvl="0" rtl="0" algn="ctr">
              <a:spcBef>
                <a:spcPts val="0"/>
              </a:spcBef>
              <a:spcAft>
                <a:spcPts val="0"/>
              </a:spcAft>
              <a:buClr>
                <a:schemeClr val="lt1"/>
              </a:buClr>
              <a:buSzPts val="6000"/>
              <a:buNone/>
              <a:defRPr sz="6000">
                <a:solidFill>
                  <a:schemeClr val="accent1"/>
                </a:solidFill>
              </a:defRPr>
            </a:lvl1pPr>
            <a:lvl2pPr lvl="1" rtl="0" algn="ctr">
              <a:spcBef>
                <a:spcPts val="0"/>
              </a:spcBef>
              <a:spcAft>
                <a:spcPts val="0"/>
              </a:spcAft>
              <a:buClr>
                <a:schemeClr val="lt1"/>
              </a:buClr>
              <a:buSzPts val="6000"/>
              <a:buNone/>
              <a:defRPr sz="6000">
                <a:solidFill>
                  <a:schemeClr val="lt1"/>
                </a:solidFill>
              </a:defRPr>
            </a:lvl2pPr>
            <a:lvl3pPr lvl="2" rtl="0" algn="ctr">
              <a:spcBef>
                <a:spcPts val="0"/>
              </a:spcBef>
              <a:spcAft>
                <a:spcPts val="0"/>
              </a:spcAft>
              <a:buClr>
                <a:schemeClr val="lt1"/>
              </a:buClr>
              <a:buSzPts val="6000"/>
              <a:buNone/>
              <a:defRPr sz="6000">
                <a:solidFill>
                  <a:schemeClr val="lt1"/>
                </a:solidFill>
              </a:defRPr>
            </a:lvl3pPr>
            <a:lvl4pPr lvl="3" rtl="0" algn="ctr">
              <a:spcBef>
                <a:spcPts val="0"/>
              </a:spcBef>
              <a:spcAft>
                <a:spcPts val="0"/>
              </a:spcAft>
              <a:buClr>
                <a:schemeClr val="lt1"/>
              </a:buClr>
              <a:buSzPts val="6000"/>
              <a:buNone/>
              <a:defRPr sz="6000">
                <a:solidFill>
                  <a:schemeClr val="lt1"/>
                </a:solidFill>
              </a:defRPr>
            </a:lvl4pPr>
            <a:lvl5pPr lvl="4" rtl="0" algn="ctr">
              <a:spcBef>
                <a:spcPts val="0"/>
              </a:spcBef>
              <a:spcAft>
                <a:spcPts val="0"/>
              </a:spcAft>
              <a:buClr>
                <a:schemeClr val="lt1"/>
              </a:buClr>
              <a:buSzPts val="6000"/>
              <a:buNone/>
              <a:defRPr sz="6000">
                <a:solidFill>
                  <a:schemeClr val="lt1"/>
                </a:solidFill>
              </a:defRPr>
            </a:lvl5pPr>
            <a:lvl6pPr lvl="5" rtl="0" algn="ctr">
              <a:spcBef>
                <a:spcPts val="0"/>
              </a:spcBef>
              <a:spcAft>
                <a:spcPts val="0"/>
              </a:spcAft>
              <a:buClr>
                <a:schemeClr val="lt1"/>
              </a:buClr>
              <a:buSzPts val="6000"/>
              <a:buNone/>
              <a:defRPr sz="6000">
                <a:solidFill>
                  <a:schemeClr val="lt1"/>
                </a:solidFill>
              </a:defRPr>
            </a:lvl6pPr>
            <a:lvl7pPr lvl="6" rtl="0" algn="ctr">
              <a:spcBef>
                <a:spcPts val="0"/>
              </a:spcBef>
              <a:spcAft>
                <a:spcPts val="0"/>
              </a:spcAft>
              <a:buClr>
                <a:schemeClr val="lt1"/>
              </a:buClr>
              <a:buSzPts val="6000"/>
              <a:buNone/>
              <a:defRPr sz="6000">
                <a:solidFill>
                  <a:schemeClr val="lt1"/>
                </a:solidFill>
              </a:defRPr>
            </a:lvl7pPr>
            <a:lvl8pPr lvl="7" rtl="0" algn="ctr">
              <a:spcBef>
                <a:spcPts val="0"/>
              </a:spcBef>
              <a:spcAft>
                <a:spcPts val="0"/>
              </a:spcAft>
              <a:buClr>
                <a:schemeClr val="lt1"/>
              </a:buClr>
              <a:buSzPts val="6000"/>
              <a:buNone/>
              <a:defRPr sz="6000">
                <a:solidFill>
                  <a:schemeClr val="lt1"/>
                </a:solidFill>
              </a:defRPr>
            </a:lvl8pPr>
            <a:lvl9pPr lvl="8" rtl="0" algn="ctr">
              <a:spcBef>
                <a:spcPts val="0"/>
              </a:spcBef>
              <a:spcAft>
                <a:spcPts val="0"/>
              </a:spcAft>
              <a:buClr>
                <a:schemeClr val="lt1"/>
              </a:buClr>
              <a:buSzPts val="6000"/>
              <a:buNone/>
              <a:defRPr sz="6000">
                <a:solidFill>
                  <a:schemeClr val="lt1"/>
                </a:solidFill>
              </a:defRPr>
            </a:lvl9pPr>
          </a:lstStyle>
          <a:p>
            <a:r>
              <a:t>xx%</a:t>
            </a:r>
          </a:p>
        </p:txBody>
      </p:sp>
      <p:sp>
        <p:nvSpPr>
          <p:cNvPr id="373" name="Google Shape;373;p3"/>
          <p:cNvSpPr txBox="1"/>
          <p:nvPr>
            <p:ph idx="1" type="subTitle"/>
          </p:nvPr>
        </p:nvSpPr>
        <p:spPr>
          <a:xfrm>
            <a:off x="713225" y="3630750"/>
            <a:ext cx="7717500" cy="653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anks">
  <p:cSld name="CUSTOM_3_1">
    <p:spTree>
      <p:nvGrpSpPr>
        <p:cNvPr id="2119" name="Shape 2119"/>
        <p:cNvGrpSpPr/>
        <p:nvPr/>
      </p:nvGrpSpPr>
      <p:grpSpPr>
        <a:xfrm>
          <a:off x="0" y="0"/>
          <a:ext cx="0" cy="0"/>
          <a:chOff x="0" y="0"/>
          <a:chExt cx="0" cy="0"/>
        </a:xfrm>
      </p:grpSpPr>
      <p:grpSp>
        <p:nvGrpSpPr>
          <p:cNvPr id="2120" name="Google Shape;2120;p21"/>
          <p:cNvGrpSpPr/>
          <p:nvPr/>
        </p:nvGrpSpPr>
        <p:grpSpPr>
          <a:xfrm>
            <a:off x="0" y="0"/>
            <a:ext cx="9143995" cy="5143491"/>
            <a:chOff x="0" y="0"/>
            <a:chExt cx="9143995" cy="5143491"/>
          </a:xfrm>
        </p:grpSpPr>
        <p:sp>
          <p:nvSpPr>
            <p:cNvPr id="2121" name="Google Shape;2121;p21"/>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2" name="Google Shape;2122;p21"/>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3" name="Google Shape;2123;p21"/>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4" name="Google Shape;2124;p21"/>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5" name="Google Shape;2125;p21"/>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6" name="Google Shape;2126;p21"/>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7" name="Google Shape;2127;p21"/>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8" name="Google Shape;2128;p21"/>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29" name="Google Shape;2129;p21"/>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0" name="Google Shape;2130;p21"/>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1" name="Google Shape;2131;p21"/>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2" name="Google Shape;2132;p21"/>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3" name="Google Shape;2133;p21"/>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4" name="Google Shape;2134;p21"/>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5" name="Google Shape;2135;p21"/>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6" name="Google Shape;2136;p21"/>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7" name="Google Shape;2137;p21"/>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8" name="Google Shape;2138;p21"/>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39" name="Google Shape;2139;p21"/>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0" name="Google Shape;2140;p21"/>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1" name="Google Shape;2141;p21"/>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2" name="Google Shape;2142;p21"/>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3" name="Google Shape;2143;p21"/>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4" name="Google Shape;2144;p21"/>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5" name="Google Shape;2145;p21"/>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6" name="Google Shape;2146;p21"/>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7" name="Google Shape;2147;p21"/>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8" name="Google Shape;2148;p21"/>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49" name="Google Shape;2149;p21"/>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0" name="Google Shape;2150;p21"/>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1" name="Google Shape;2151;p21"/>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2" name="Google Shape;2152;p21"/>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3" name="Google Shape;2153;p21"/>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4" name="Google Shape;2154;p21"/>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5" name="Google Shape;2155;p21"/>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6" name="Google Shape;2156;p21"/>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7" name="Google Shape;2157;p21"/>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8" name="Google Shape;2158;p21"/>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59" name="Google Shape;2159;p21"/>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0" name="Google Shape;2160;p21"/>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1" name="Google Shape;2161;p21"/>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2" name="Google Shape;2162;p21"/>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3" name="Google Shape;2163;p21"/>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4" name="Google Shape;2164;p21"/>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5" name="Google Shape;2165;p21"/>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6" name="Google Shape;2166;p21"/>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7" name="Google Shape;2167;p21"/>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8" name="Google Shape;2168;p21"/>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69" name="Google Shape;2169;p21"/>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0" name="Google Shape;2170;p21"/>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1" name="Google Shape;2171;p21"/>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2" name="Google Shape;2172;p21"/>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3" name="Google Shape;2173;p21"/>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4" name="Google Shape;2174;p21"/>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5" name="Google Shape;2175;p21"/>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6" name="Google Shape;2176;p21"/>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7" name="Google Shape;2177;p21"/>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8" name="Google Shape;2178;p21"/>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79" name="Google Shape;2179;p21"/>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0" name="Google Shape;2180;p21"/>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1" name="Google Shape;2181;p21"/>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2" name="Google Shape;2182;p21"/>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3" name="Google Shape;2183;p21"/>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4" name="Google Shape;2184;p21"/>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5" name="Google Shape;2185;p21"/>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6" name="Google Shape;2186;p21"/>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7" name="Google Shape;2187;p21"/>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8" name="Google Shape;2188;p21"/>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89" name="Google Shape;2189;p21"/>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0" name="Google Shape;2190;p21"/>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1" name="Google Shape;2191;p21"/>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2" name="Google Shape;2192;p21"/>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3" name="Google Shape;2193;p21"/>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4" name="Google Shape;2194;p21"/>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5" name="Google Shape;2195;p21"/>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6" name="Google Shape;2196;p21"/>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7" name="Google Shape;2197;p21"/>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8" name="Google Shape;2198;p21"/>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199" name="Google Shape;2199;p21"/>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0" name="Google Shape;2200;p21"/>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1" name="Google Shape;2201;p21"/>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2" name="Google Shape;2202;p21"/>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3" name="Google Shape;2203;p21"/>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4" name="Google Shape;2204;p21"/>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5" name="Google Shape;2205;p21"/>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6" name="Google Shape;2206;p21"/>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7" name="Google Shape;2207;p21"/>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8" name="Google Shape;2208;p21"/>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09" name="Google Shape;2209;p21"/>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0" name="Google Shape;2210;p21"/>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1" name="Google Shape;2211;p21"/>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12" name="Google Shape;2212;p21"/>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2213" name="Google Shape;2213;p21"/>
          <p:cNvSpPr txBox="1"/>
          <p:nvPr>
            <p:ph type="title"/>
          </p:nvPr>
        </p:nvSpPr>
        <p:spPr>
          <a:xfrm>
            <a:off x="3561175" y="53950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accent1"/>
              </a:buClr>
              <a:buSzPts val="2800"/>
              <a:buNone/>
              <a:defRPr sz="7000">
                <a:solidFill>
                  <a:schemeClr val="accent1"/>
                </a:solidFill>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2214" name="Google Shape;2214;p21"/>
          <p:cNvSpPr txBox="1"/>
          <p:nvPr>
            <p:ph idx="1" type="subTitle"/>
          </p:nvPr>
        </p:nvSpPr>
        <p:spPr>
          <a:xfrm>
            <a:off x="3561175" y="1765250"/>
            <a:ext cx="4869600" cy="1196700"/>
          </a:xfrm>
          <a:prstGeom prst="rect">
            <a:avLst/>
          </a:prstGeom>
        </p:spPr>
        <p:txBody>
          <a:bodyPr anchorCtr="0" anchor="t" bIns="91425" lIns="91425" spcFirstLastPara="1" rIns="91425" wrap="square" tIns="91425">
            <a:noAutofit/>
          </a:bodyPr>
          <a:lstStyle>
            <a:lvl1pPr lvl="0" rtl="0">
              <a:spcBef>
                <a:spcPts val="0"/>
              </a:spcBef>
              <a:spcAft>
                <a:spcPts val="0"/>
              </a:spcAft>
              <a:buSzPts val="1400"/>
              <a:buNone/>
              <a:defRPr/>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p:txBody>
      </p:sp>
      <p:sp>
        <p:nvSpPr>
          <p:cNvPr id="2215" name="Google Shape;2215;p21"/>
          <p:cNvSpPr txBox="1"/>
          <p:nvPr/>
        </p:nvSpPr>
        <p:spPr>
          <a:xfrm>
            <a:off x="3561175" y="3840550"/>
            <a:ext cx="4869600" cy="556200"/>
          </a:xfrm>
          <a:prstGeom prst="rect">
            <a:avLst/>
          </a:prstGeom>
          <a:noFill/>
          <a:ln>
            <a:noFill/>
          </a:ln>
        </p:spPr>
        <p:txBody>
          <a:bodyPr anchorCtr="0" anchor="t" bIns="91425" lIns="91425" spcFirstLastPara="1" rIns="91425" wrap="square" tIns="91425">
            <a:noAutofit/>
          </a:bodyPr>
          <a:lstStyle/>
          <a:p>
            <a:pPr indent="0" lvl="0" marL="0" rtl="0" algn="l">
              <a:spcBef>
                <a:spcPts val="300"/>
              </a:spcBef>
              <a:spcAft>
                <a:spcPts val="0"/>
              </a:spcAft>
              <a:buNone/>
            </a:pPr>
            <a:r>
              <a:rPr b="1" lang="en" sz="1200">
                <a:solidFill>
                  <a:schemeClr val="dk2"/>
                </a:solidFill>
                <a:latin typeface="Lato"/>
                <a:ea typeface="Lato"/>
                <a:cs typeface="Lato"/>
                <a:sym typeface="Lato"/>
              </a:rPr>
              <a:t>CREDITS:</a:t>
            </a:r>
            <a:r>
              <a:rPr lang="en" sz="1200">
                <a:solidFill>
                  <a:schemeClr val="dk2"/>
                </a:solidFill>
                <a:latin typeface="Lato"/>
                <a:ea typeface="Lato"/>
                <a:cs typeface="Lato"/>
                <a:sym typeface="Lato"/>
              </a:rPr>
              <a:t> This presentation template was created by </a:t>
            </a:r>
            <a:r>
              <a:rPr b="1" lang="en" sz="1200" u="sng">
                <a:solidFill>
                  <a:schemeClr val="dk2"/>
                </a:solidFill>
                <a:latin typeface="Lato"/>
                <a:ea typeface="Lato"/>
                <a:cs typeface="Lato"/>
                <a:sym typeface="Lato"/>
                <a:hlinkClick r:id="rId2">
                  <a:extLst>
                    <a:ext uri="{A12FA001-AC4F-418D-AE19-62706E023703}">
                      <ahyp:hlinkClr val="tx"/>
                    </a:ext>
                  </a:extLst>
                </a:hlinkClick>
              </a:rPr>
              <a:t>Slidesgo</a:t>
            </a:r>
            <a:r>
              <a:rPr lang="en" sz="1200">
                <a:solidFill>
                  <a:schemeClr val="dk2"/>
                </a:solidFill>
                <a:latin typeface="Lato"/>
                <a:ea typeface="Lato"/>
                <a:cs typeface="Lato"/>
                <a:sym typeface="Lato"/>
              </a:rPr>
              <a:t>, and includes icons by </a:t>
            </a:r>
            <a:r>
              <a:rPr b="1" lang="en" sz="1200" u="sng">
                <a:solidFill>
                  <a:schemeClr val="dk2"/>
                </a:solidFill>
                <a:latin typeface="Lato"/>
                <a:ea typeface="Lato"/>
                <a:cs typeface="Lato"/>
                <a:sym typeface="Lato"/>
                <a:hlinkClick r:id="rId3">
                  <a:extLst>
                    <a:ext uri="{A12FA001-AC4F-418D-AE19-62706E023703}">
                      <ahyp:hlinkClr val="tx"/>
                    </a:ext>
                  </a:extLst>
                </a:hlinkClick>
              </a:rPr>
              <a:t>Flaticon</a:t>
            </a:r>
            <a:r>
              <a:rPr lang="en" sz="1200">
                <a:solidFill>
                  <a:schemeClr val="dk2"/>
                </a:solidFill>
                <a:latin typeface="Lato"/>
                <a:ea typeface="Lato"/>
                <a:cs typeface="Lato"/>
                <a:sym typeface="Lato"/>
              </a:rPr>
              <a:t>, and infographics &amp; images by </a:t>
            </a:r>
            <a:r>
              <a:rPr b="1" lang="en" sz="1200" u="sng">
                <a:solidFill>
                  <a:schemeClr val="dk2"/>
                </a:solidFill>
                <a:latin typeface="Lato"/>
                <a:ea typeface="Lato"/>
                <a:cs typeface="Lato"/>
                <a:sym typeface="Lato"/>
                <a:hlinkClick r:id="rId4">
                  <a:extLst>
                    <a:ext uri="{A12FA001-AC4F-418D-AE19-62706E023703}">
                      <ahyp:hlinkClr val="tx"/>
                    </a:ext>
                  </a:extLst>
                </a:hlinkClick>
              </a:rPr>
              <a:t>Freepik</a:t>
            </a:r>
            <a:r>
              <a:rPr lang="en" sz="1200" u="sng">
                <a:solidFill>
                  <a:schemeClr val="dk2"/>
                </a:solidFill>
                <a:latin typeface="Lato"/>
                <a:ea typeface="Lato"/>
                <a:cs typeface="Lato"/>
                <a:sym typeface="Lato"/>
              </a:rPr>
              <a:t> </a:t>
            </a:r>
            <a:endParaRPr b="1" sz="1200" u="sng">
              <a:solidFill>
                <a:schemeClr val="dk2"/>
              </a:solidFill>
              <a:latin typeface="Lato"/>
              <a:ea typeface="Lato"/>
              <a:cs typeface="Lato"/>
              <a:sym typeface="Lato"/>
            </a:endParaRPr>
          </a:p>
        </p:txBody>
      </p:sp>
      <p:grpSp>
        <p:nvGrpSpPr>
          <p:cNvPr id="2216" name="Google Shape;2216;p21"/>
          <p:cNvGrpSpPr/>
          <p:nvPr/>
        </p:nvGrpSpPr>
        <p:grpSpPr>
          <a:xfrm rot="10800000">
            <a:off x="8690758" y="539499"/>
            <a:ext cx="453231" cy="4057299"/>
            <a:chOff x="-17" y="539499"/>
            <a:chExt cx="453231" cy="4057299"/>
          </a:xfrm>
        </p:grpSpPr>
        <p:sp>
          <p:nvSpPr>
            <p:cNvPr id="2217" name="Google Shape;2217;p21"/>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8" name="Google Shape;2218;p21"/>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19" name="Google Shape;2219;p21"/>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0" name="Google Shape;2220;p21"/>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1" name="Google Shape;2221;p21"/>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2" name="Google Shape;2222;p21"/>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3" name="Google Shape;2223;p21"/>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4" name="Google Shape;2224;p21"/>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5" name="Google Shape;2225;p21"/>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6" name="Google Shape;2226;p21"/>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7" name="Google Shape;2227;p21"/>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8" name="Google Shape;2228;p21"/>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29" name="Google Shape;2229;p21"/>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0" name="Google Shape;2230;p21"/>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1" name="Google Shape;2231;p21"/>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2" name="Google Shape;2232;p21"/>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3" name="Google Shape;2233;p21"/>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4" name="Google Shape;2234;p21"/>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5" name="Google Shape;2235;p21"/>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6" name="Google Shape;2236;p21"/>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7" name="Google Shape;2237;p21"/>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8" name="Google Shape;2238;p21"/>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39" name="Google Shape;2239;p21"/>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0" name="Google Shape;2240;p21"/>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1" name="Google Shape;2241;p21"/>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2" name="Google Shape;2242;p21"/>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3" name="Google Shape;2243;p21"/>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4" name="Google Shape;2244;p21"/>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5" name="Google Shape;2245;p21"/>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246" name="Google Shape;2246;p21"/>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p:cSld name="CUSTOM_9">
    <p:spTree>
      <p:nvGrpSpPr>
        <p:cNvPr id="2247" name="Shape 2247"/>
        <p:cNvGrpSpPr/>
        <p:nvPr/>
      </p:nvGrpSpPr>
      <p:grpSpPr>
        <a:xfrm>
          <a:off x="0" y="0"/>
          <a:ext cx="0" cy="0"/>
          <a:chOff x="0" y="0"/>
          <a:chExt cx="0" cy="0"/>
        </a:xfrm>
      </p:grpSpPr>
      <p:grpSp>
        <p:nvGrpSpPr>
          <p:cNvPr id="2248" name="Google Shape;2248;p22"/>
          <p:cNvGrpSpPr/>
          <p:nvPr/>
        </p:nvGrpSpPr>
        <p:grpSpPr>
          <a:xfrm>
            <a:off x="0" y="0"/>
            <a:ext cx="9143995" cy="5143491"/>
            <a:chOff x="0" y="0"/>
            <a:chExt cx="9143995" cy="5143491"/>
          </a:xfrm>
        </p:grpSpPr>
        <p:sp>
          <p:nvSpPr>
            <p:cNvPr id="2249" name="Google Shape;2249;p22"/>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0" name="Google Shape;2250;p22"/>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1" name="Google Shape;2251;p22"/>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2" name="Google Shape;2252;p22"/>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3" name="Google Shape;2253;p22"/>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4" name="Google Shape;2254;p22"/>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5" name="Google Shape;2255;p22"/>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6" name="Google Shape;2256;p22"/>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7" name="Google Shape;2257;p22"/>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8" name="Google Shape;2258;p22"/>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59" name="Google Shape;2259;p22"/>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0" name="Google Shape;2260;p22"/>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1" name="Google Shape;2261;p22"/>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2" name="Google Shape;2262;p22"/>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3" name="Google Shape;2263;p22"/>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4" name="Google Shape;2264;p22"/>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5" name="Google Shape;2265;p22"/>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6" name="Google Shape;2266;p22"/>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7" name="Google Shape;2267;p22"/>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8" name="Google Shape;2268;p22"/>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69" name="Google Shape;2269;p22"/>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0" name="Google Shape;2270;p22"/>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1" name="Google Shape;2271;p22"/>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2" name="Google Shape;2272;p22"/>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3" name="Google Shape;2273;p22"/>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4" name="Google Shape;2274;p22"/>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5" name="Google Shape;2275;p22"/>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6" name="Google Shape;2276;p22"/>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7" name="Google Shape;2277;p22"/>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8" name="Google Shape;2278;p22"/>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79" name="Google Shape;2279;p22"/>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0" name="Google Shape;2280;p22"/>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1" name="Google Shape;2281;p22"/>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2" name="Google Shape;2282;p22"/>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3" name="Google Shape;2283;p22"/>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4" name="Google Shape;2284;p22"/>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5" name="Google Shape;2285;p22"/>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6" name="Google Shape;2286;p22"/>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7" name="Google Shape;2287;p22"/>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8" name="Google Shape;2288;p22"/>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89" name="Google Shape;2289;p22"/>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0" name="Google Shape;2290;p22"/>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1" name="Google Shape;2291;p22"/>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2" name="Google Shape;2292;p22"/>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3" name="Google Shape;2293;p22"/>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4" name="Google Shape;2294;p22"/>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5" name="Google Shape;2295;p22"/>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6" name="Google Shape;2296;p22"/>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7" name="Google Shape;2297;p22"/>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8" name="Google Shape;2298;p22"/>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299" name="Google Shape;2299;p22"/>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0" name="Google Shape;2300;p22"/>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1" name="Google Shape;2301;p22"/>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2" name="Google Shape;2302;p22"/>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3" name="Google Shape;2303;p22"/>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4" name="Google Shape;2304;p22"/>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5" name="Google Shape;2305;p22"/>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6" name="Google Shape;2306;p22"/>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7" name="Google Shape;2307;p22"/>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8" name="Google Shape;2308;p22"/>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09" name="Google Shape;2309;p22"/>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0" name="Google Shape;2310;p22"/>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1" name="Google Shape;2311;p22"/>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2" name="Google Shape;2312;p22"/>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3" name="Google Shape;2313;p22"/>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4" name="Google Shape;2314;p22"/>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5" name="Google Shape;2315;p22"/>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6" name="Google Shape;2316;p22"/>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7" name="Google Shape;2317;p22"/>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8" name="Google Shape;2318;p22"/>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19" name="Google Shape;2319;p22"/>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0" name="Google Shape;2320;p22"/>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1" name="Google Shape;2321;p22"/>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2" name="Google Shape;2322;p22"/>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3" name="Google Shape;2323;p22"/>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4" name="Google Shape;2324;p22"/>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5" name="Google Shape;2325;p22"/>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6" name="Google Shape;2326;p22"/>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7" name="Google Shape;2327;p22"/>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8" name="Google Shape;2328;p22"/>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29" name="Google Shape;2329;p22"/>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0" name="Google Shape;2330;p22"/>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1" name="Google Shape;2331;p22"/>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2" name="Google Shape;2332;p22"/>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3" name="Google Shape;2333;p22"/>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4" name="Google Shape;2334;p22"/>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5" name="Google Shape;2335;p22"/>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6" name="Google Shape;2336;p22"/>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7" name="Google Shape;2337;p22"/>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8" name="Google Shape;2338;p22"/>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39" name="Google Shape;2339;p22"/>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340" name="Google Shape;2340;p22"/>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341" name="Google Shape;2341;p22"/>
          <p:cNvGrpSpPr/>
          <p:nvPr/>
        </p:nvGrpSpPr>
        <p:grpSpPr>
          <a:xfrm flipH="1" rot="10800000">
            <a:off x="-25" y="539501"/>
            <a:ext cx="713204" cy="4057299"/>
            <a:chOff x="-17" y="539499"/>
            <a:chExt cx="453231" cy="4057299"/>
          </a:xfrm>
        </p:grpSpPr>
        <p:sp>
          <p:nvSpPr>
            <p:cNvPr id="2342" name="Google Shape;2342;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3" name="Google Shape;2343;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4" name="Google Shape;2344;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5" name="Google Shape;2345;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6" name="Google Shape;2346;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7" name="Google Shape;2347;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8" name="Google Shape;2348;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49" name="Google Shape;2349;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0" name="Google Shape;2350;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1" name="Google Shape;2351;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2" name="Google Shape;2352;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3" name="Google Shape;2353;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4" name="Google Shape;2354;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5" name="Google Shape;2355;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6" name="Google Shape;2356;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7" name="Google Shape;2357;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8" name="Google Shape;2358;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59" name="Google Shape;2359;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0" name="Google Shape;2360;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1" name="Google Shape;2361;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2" name="Google Shape;2362;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3" name="Google Shape;2363;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4" name="Google Shape;2364;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5" name="Google Shape;2365;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6" name="Google Shape;2366;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7" name="Google Shape;2367;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8" name="Google Shape;2368;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69" name="Google Shape;2369;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0" name="Google Shape;2370;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1" name="Google Shape;2371;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372" name="Google Shape;2372;p22"/>
          <p:cNvGrpSpPr/>
          <p:nvPr/>
        </p:nvGrpSpPr>
        <p:grpSpPr>
          <a:xfrm>
            <a:off x="-12" y="539500"/>
            <a:ext cx="499460" cy="4057299"/>
            <a:chOff x="-17" y="539499"/>
            <a:chExt cx="453231" cy="4057299"/>
          </a:xfrm>
        </p:grpSpPr>
        <p:sp>
          <p:nvSpPr>
            <p:cNvPr id="2373" name="Google Shape;2373;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4" name="Google Shape;2374;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5" name="Google Shape;2375;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6" name="Google Shape;2376;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7" name="Google Shape;2377;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8" name="Google Shape;2378;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79" name="Google Shape;2379;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0" name="Google Shape;2380;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1" name="Google Shape;2381;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2" name="Google Shape;2382;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3" name="Google Shape;2383;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4" name="Google Shape;2384;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5" name="Google Shape;2385;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6" name="Google Shape;2386;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7" name="Google Shape;2387;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8" name="Google Shape;2388;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89" name="Google Shape;2389;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0" name="Google Shape;2390;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1" name="Google Shape;2391;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2" name="Google Shape;2392;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3" name="Google Shape;2393;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4" name="Google Shape;2394;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5" name="Google Shape;2395;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6" name="Google Shape;2396;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7" name="Google Shape;2397;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8" name="Google Shape;2398;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399" name="Google Shape;2399;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0" name="Google Shape;2400;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1" name="Google Shape;2401;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2" name="Google Shape;2402;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03" name="Google Shape;2403;p22"/>
          <p:cNvGrpSpPr/>
          <p:nvPr/>
        </p:nvGrpSpPr>
        <p:grpSpPr>
          <a:xfrm flipH="1">
            <a:off x="8430796" y="543100"/>
            <a:ext cx="713204" cy="4057299"/>
            <a:chOff x="-17" y="539499"/>
            <a:chExt cx="453231" cy="4057299"/>
          </a:xfrm>
        </p:grpSpPr>
        <p:sp>
          <p:nvSpPr>
            <p:cNvPr id="2404" name="Google Shape;2404;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5" name="Google Shape;2405;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6" name="Google Shape;2406;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7" name="Google Shape;2407;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8" name="Google Shape;2408;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09" name="Google Shape;2409;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0" name="Google Shape;2410;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1" name="Google Shape;2411;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2" name="Google Shape;2412;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3" name="Google Shape;2413;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4" name="Google Shape;2414;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5" name="Google Shape;2415;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6" name="Google Shape;2416;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7" name="Google Shape;2417;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8" name="Google Shape;2418;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19" name="Google Shape;2419;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0" name="Google Shape;2420;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1" name="Google Shape;2421;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2" name="Google Shape;2422;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3" name="Google Shape;2423;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4" name="Google Shape;2424;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5" name="Google Shape;2425;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6" name="Google Shape;2426;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7" name="Google Shape;2427;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8" name="Google Shape;2428;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29" name="Google Shape;2429;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0" name="Google Shape;2430;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1" name="Google Shape;2431;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2" name="Google Shape;2432;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lt2"/>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3" name="Google Shape;2433;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lt2"/>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434" name="Google Shape;2434;p22"/>
          <p:cNvGrpSpPr/>
          <p:nvPr/>
        </p:nvGrpSpPr>
        <p:grpSpPr>
          <a:xfrm rot="10800000">
            <a:off x="8644526" y="543101"/>
            <a:ext cx="499460" cy="4057299"/>
            <a:chOff x="-17" y="539499"/>
            <a:chExt cx="453231" cy="4057299"/>
          </a:xfrm>
        </p:grpSpPr>
        <p:sp>
          <p:nvSpPr>
            <p:cNvPr id="2435" name="Google Shape;2435;p22"/>
            <p:cNvSpPr/>
            <p:nvPr/>
          </p:nvSpPr>
          <p:spPr>
            <a:xfrm rot="5400000">
              <a:off x="53069" y="1582766"/>
              <a:ext cx="82937" cy="189109"/>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6" name="Google Shape;2436;p22"/>
            <p:cNvSpPr/>
            <p:nvPr/>
          </p:nvSpPr>
          <p:spPr>
            <a:xfrm rot="5400000">
              <a:off x="127680" y="1919535"/>
              <a:ext cx="82606" cy="33800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7" name="Google Shape;2437;p22"/>
            <p:cNvSpPr/>
            <p:nvPr/>
          </p:nvSpPr>
          <p:spPr>
            <a:xfrm rot="5400000">
              <a:off x="185130" y="2409932"/>
              <a:ext cx="82937" cy="453231"/>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8" name="Google Shape;2438;p22"/>
            <p:cNvSpPr/>
            <p:nvPr/>
          </p:nvSpPr>
          <p:spPr>
            <a:xfrm rot="5400000">
              <a:off x="150752" y="3267071"/>
              <a:ext cx="82606" cy="384143"/>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39" name="Google Shape;2439;p22"/>
            <p:cNvSpPr/>
            <p:nvPr/>
          </p:nvSpPr>
          <p:spPr>
            <a:xfrm rot="5400000">
              <a:off x="90741" y="2778574"/>
              <a:ext cx="82606" cy="264122"/>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0" name="Google Shape;2440;p22"/>
            <p:cNvSpPr/>
            <p:nvPr/>
          </p:nvSpPr>
          <p:spPr>
            <a:xfrm rot="5400000">
              <a:off x="32370" y="1466670"/>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1" name="Google Shape;2441;p22"/>
            <p:cNvSpPr/>
            <p:nvPr/>
          </p:nvSpPr>
          <p:spPr>
            <a:xfrm rot="5400000">
              <a:off x="32306" y="1877783"/>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2" name="Google Shape;2442;p22"/>
            <p:cNvSpPr/>
            <p:nvPr/>
          </p:nvSpPr>
          <p:spPr>
            <a:xfrm rot="5400000">
              <a:off x="97321" y="2360945"/>
              <a:ext cx="82937" cy="277612"/>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3" name="Google Shape;2443;p22"/>
            <p:cNvSpPr/>
            <p:nvPr/>
          </p:nvSpPr>
          <p:spPr>
            <a:xfrm rot="5400000">
              <a:off x="19447" y="3124122"/>
              <a:ext cx="82606" cy="121534"/>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4" name="Google Shape;2444;p22"/>
            <p:cNvSpPr/>
            <p:nvPr/>
          </p:nvSpPr>
          <p:spPr>
            <a:xfrm rot="5400000">
              <a:off x="-10936" y="3839808"/>
              <a:ext cx="82606" cy="60767"/>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5" name="Google Shape;2445;p22"/>
            <p:cNvSpPr/>
            <p:nvPr/>
          </p:nvSpPr>
          <p:spPr>
            <a:xfrm rot="5400000">
              <a:off x="36404" y="3655341"/>
              <a:ext cx="82606" cy="155447"/>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6" name="Google Shape;2446;p22"/>
            <p:cNvSpPr/>
            <p:nvPr/>
          </p:nvSpPr>
          <p:spPr>
            <a:xfrm rot="5400000">
              <a:off x="23001" y="4354047"/>
              <a:ext cx="82937" cy="128972"/>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7" name="Google Shape;2447;p22"/>
            <p:cNvSpPr/>
            <p:nvPr/>
          </p:nvSpPr>
          <p:spPr>
            <a:xfrm rot="5400000">
              <a:off x="2995" y="4237257"/>
              <a:ext cx="82606" cy="88629"/>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8" name="Google Shape;2448;p22"/>
            <p:cNvSpPr/>
            <p:nvPr/>
          </p:nvSpPr>
          <p:spPr>
            <a:xfrm rot="5400000">
              <a:off x="12324" y="4501851"/>
              <a:ext cx="82606" cy="107288"/>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49" name="Google Shape;2449;p22"/>
            <p:cNvSpPr/>
            <p:nvPr/>
          </p:nvSpPr>
          <p:spPr>
            <a:xfrm rot="5400000">
              <a:off x="67418" y="4035708"/>
              <a:ext cx="82606" cy="217475"/>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0" name="Google Shape;2450;p22"/>
            <p:cNvSpPr/>
            <p:nvPr/>
          </p:nvSpPr>
          <p:spPr>
            <a:xfrm rot="5400000">
              <a:off x="46427" y="3234269"/>
              <a:ext cx="82606" cy="175493"/>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1" name="Google Shape;2451;p22"/>
            <p:cNvSpPr/>
            <p:nvPr/>
          </p:nvSpPr>
          <p:spPr>
            <a:xfrm rot="5400000">
              <a:off x="32370" y="2151973"/>
              <a:ext cx="82606" cy="147379"/>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2" name="Google Shape;2452;p22"/>
            <p:cNvSpPr/>
            <p:nvPr/>
          </p:nvSpPr>
          <p:spPr>
            <a:xfrm rot="5400000">
              <a:off x="32306" y="1192479"/>
              <a:ext cx="82606" cy="147253"/>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3" name="Google Shape;2453;p22"/>
            <p:cNvSpPr/>
            <p:nvPr/>
          </p:nvSpPr>
          <p:spPr>
            <a:xfrm rot="5400000">
              <a:off x="6777" y="943756"/>
              <a:ext cx="82606" cy="96193"/>
            </a:xfrm>
            <a:custGeom>
              <a:rect b="b" l="l" r="r" t="t"/>
              <a:pathLst>
                <a:path extrusionOk="0" h="763" w="250">
                  <a:moveTo>
                    <a:pt x="0" y="0"/>
                  </a:moveTo>
                  <a:lnTo>
                    <a:pt x="250" y="0"/>
                  </a:lnTo>
                  <a:lnTo>
                    <a:pt x="250" y="763"/>
                  </a:lnTo>
                  <a:lnTo>
                    <a:pt x="0" y="76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4" name="Google Shape;2454;p22"/>
            <p:cNvSpPr/>
            <p:nvPr/>
          </p:nvSpPr>
          <p:spPr>
            <a:xfrm rot="5400000">
              <a:off x="6549" y="669730"/>
              <a:ext cx="82937" cy="96067"/>
            </a:xfrm>
            <a:custGeom>
              <a:rect b="b" l="l" r="r" t="t"/>
              <a:pathLst>
                <a:path extrusionOk="0" h="762" w="251">
                  <a:moveTo>
                    <a:pt x="0" y="0"/>
                  </a:moveTo>
                  <a:lnTo>
                    <a:pt x="251" y="0"/>
                  </a:lnTo>
                  <a:lnTo>
                    <a:pt x="251" y="762"/>
                  </a:lnTo>
                  <a:lnTo>
                    <a:pt x="0" y="76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5" name="Google Shape;2455;p22"/>
            <p:cNvSpPr/>
            <p:nvPr/>
          </p:nvSpPr>
          <p:spPr>
            <a:xfrm rot="5400000">
              <a:off x="38988" y="774417"/>
              <a:ext cx="82606" cy="160616"/>
            </a:xfrm>
            <a:custGeom>
              <a:rect b="b" l="l" r="r" t="t"/>
              <a:pathLst>
                <a:path extrusionOk="0" h="1274" w="250">
                  <a:moveTo>
                    <a:pt x="0" y="0"/>
                  </a:moveTo>
                  <a:lnTo>
                    <a:pt x="250" y="0"/>
                  </a:lnTo>
                  <a:lnTo>
                    <a:pt x="250" y="1274"/>
                  </a:lnTo>
                  <a:lnTo>
                    <a:pt x="0" y="127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6" name="Google Shape;2456;p22"/>
            <p:cNvSpPr/>
            <p:nvPr/>
          </p:nvSpPr>
          <p:spPr>
            <a:xfrm rot="5400000">
              <a:off x="-10747" y="1372660"/>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7" name="Google Shape;2457;p22"/>
            <p:cNvSpPr/>
            <p:nvPr/>
          </p:nvSpPr>
          <p:spPr>
            <a:xfrm rot="5400000">
              <a:off x="-10912" y="1783875"/>
              <a:ext cx="82937" cy="61145"/>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8" name="Google Shape;2458;p22"/>
            <p:cNvSpPr/>
            <p:nvPr/>
          </p:nvSpPr>
          <p:spPr>
            <a:xfrm rot="5400000">
              <a:off x="-10747" y="2332216"/>
              <a:ext cx="82606" cy="61145"/>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59" name="Google Shape;2459;p22"/>
            <p:cNvSpPr/>
            <p:nvPr/>
          </p:nvSpPr>
          <p:spPr>
            <a:xfrm rot="5400000">
              <a:off x="73532" y="2932910"/>
              <a:ext cx="82606" cy="229704"/>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0" name="Google Shape;2460;p22"/>
            <p:cNvSpPr/>
            <p:nvPr/>
          </p:nvSpPr>
          <p:spPr>
            <a:xfrm rot="5400000">
              <a:off x="-22283" y="2754471"/>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1" name="Google Shape;2461;p22"/>
            <p:cNvSpPr/>
            <p:nvPr/>
          </p:nvSpPr>
          <p:spPr>
            <a:xfrm rot="5400000">
              <a:off x="-22448" y="3577067"/>
              <a:ext cx="82937" cy="38074"/>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2" name="Google Shape;2462;p22"/>
            <p:cNvSpPr/>
            <p:nvPr/>
          </p:nvSpPr>
          <p:spPr>
            <a:xfrm rot="5400000">
              <a:off x="-22283" y="3988282"/>
              <a:ext cx="82606" cy="38074"/>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3" name="Google Shape;2463;p22"/>
            <p:cNvSpPr/>
            <p:nvPr/>
          </p:nvSpPr>
          <p:spPr>
            <a:xfrm rot="5400000">
              <a:off x="-26065" y="1113724"/>
              <a:ext cx="82606" cy="30510"/>
            </a:xfrm>
            <a:custGeom>
              <a:rect b="b" l="l" r="r" t="t"/>
              <a:pathLst>
                <a:path extrusionOk="0" h="242" w="250">
                  <a:moveTo>
                    <a:pt x="0" y="0"/>
                  </a:moveTo>
                  <a:lnTo>
                    <a:pt x="250" y="0"/>
                  </a:lnTo>
                  <a:lnTo>
                    <a:pt x="250" y="242"/>
                  </a:lnTo>
                  <a:lnTo>
                    <a:pt x="0" y="242"/>
                  </a:lnTo>
                  <a:lnTo>
                    <a:pt x="0" y="0"/>
                  </a:lnTo>
                  <a:close/>
                </a:path>
              </a:pathLst>
            </a:custGeom>
            <a:solidFill>
              <a:schemeClr val="accent1"/>
            </a:solidFill>
            <a:ln>
              <a:noFill/>
            </a:ln>
          </p:spPr>
          <p:txBody>
            <a:bodyPr anchorCtr="1" anchor="ctr" bIns="42100" lIns="90000" spcFirstLastPara="1" rIns="90000" wrap="square" tIns="421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464" name="Google Shape;2464;p22"/>
            <p:cNvSpPr/>
            <p:nvPr/>
          </p:nvSpPr>
          <p:spPr>
            <a:xfrm rot="5400000">
              <a:off x="78071" y="461412"/>
              <a:ext cx="82606" cy="238781"/>
            </a:xfrm>
            <a:custGeom>
              <a:rect b="b" l="l" r="r" t="t"/>
              <a:pathLst>
                <a:path extrusionOk="0" h="1894" w="250">
                  <a:moveTo>
                    <a:pt x="0" y="0"/>
                  </a:moveTo>
                  <a:lnTo>
                    <a:pt x="250" y="0"/>
                  </a:lnTo>
                  <a:lnTo>
                    <a:pt x="250" y="1894"/>
                  </a:lnTo>
                  <a:lnTo>
                    <a:pt x="0" y="189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ackground 1">
  <p:cSld name="CUSTOM_9_1">
    <p:spTree>
      <p:nvGrpSpPr>
        <p:cNvPr id="2465" name="Shape 2465"/>
        <p:cNvGrpSpPr/>
        <p:nvPr/>
      </p:nvGrpSpPr>
      <p:grpSpPr>
        <a:xfrm>
          <a:off x="0" y="0"/>
          <a:ext cx="0" cy="0"/>
          <a:chOff x="0" y="0"/>
          <a:chExt cx="0" cy="0"/>
        </a:xfrm>
      </p:grpSpPr>
      <p:grpSp>
        <p:nvGrpSpPr>
          <p:cNvPr id="2466" name="Google Shape;2466;p23"/>
          <p:cNvGrpSpPr/>
          <p:nvPr/>
        </p:nvGrpSpPr>
        <p:grpSpPr>
          <a:xfrm>
            <a:off x="0" y="0"/>
            <a:ext cx="9143995" cy="5143491"/>
            <a:chOff x="0" y="0"/>
            <a:chExt cx="9143995" cy="5143491"/>
          </a:xfrm>
        </p:grpSpPr>
        <p:sp>
          <p:nvSpPr>
            <p:cNvPr id="2467" name="Google Shape;2467;p23"/>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8" name="Google Shape;2468;p23"/>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69" name="Google Shape;2469;p23"/>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0" name="Google Shape;2470;p23"/>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1" name="Google Shape;2471;p23"/>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2" name="Google Shape;2472;p23"/>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3" name="Google Shape;2473;p23"/>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4" name="Google Shape;2474;p23"/>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5" name="Google Shape;2475;p23"/>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6" name="Google Shape;2476;p23"/>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7" name="Google Shape;2477;p23"/>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8" name="Google Shape;2478;p23"/>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79" name="Google Shape;2479;p23"/>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0" name="Google Shape;2480;p23"/>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1" name="Google Shape;2481;p23"/>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2" name="Google Shape;2482;p23"/>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3" name="Google Shape;2483;p23"/>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4" name="Google Shape;2484;p23"/>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5" name="Google Shape;2485;p23"/>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6" name="Google Shape;2486;p23"/>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7" name="Google Shape;2487;p23"/>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8" name="Google Shape;2488;p23"/>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89" name="Google Shape;2489;p23"/>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0" name="Google Shape;2490;p23"/>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1" name="Google Shape;2491;p23"/>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2" name="Google Shape;2492;p23"/>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3" name="Google Shape;2493;p23"/>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4" name="Google Shape;2494;p23"/>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5" name="Google Shape;2495;p23"/>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6" name="Google Shape;2496;p23"/>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7" name="Google Shape;2497;p23"/>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8" name="Google Shape;2498;p23"/>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499" name="Google Shape;2499;p23"/>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0" name="Google Shape;2500;p23"/>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1" name="Google Shape;2501;p23"/>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2" name="Google Shape;2502;p23"/>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3" name="Google Shape;2503;p23"/>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4" name="Google Shape;2504;p23"/>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5" name="Google Shape;2505;p23"/>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6" name="Google Shape;2506;p23"/>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7" name="Google Shape;2507;p23"/>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8" name="Google Shape;2508;p23"/>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09" name="Google Shape;2509;p23"/>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0" name="Google Shape;2510;p23"/>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1" name="Google Shape;2511;p23"/>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2" name="Google Shape;2512;p23"/>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3" name="Google Shape;2513;p23"/>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4" name="Google Shape;2514;p23"/>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5" name="Google Shape;2515;p23"/>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6" name="Google Shape;2516;p23"/>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7" name="Google Shape;2517;p23"/>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8" name="Google Shape;2518;p23"/>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19" name="Google Shape;2519;p23"/>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0" name="Google Shape;2520;p23"/>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1" name="Google Shape;2521;p23"/>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2" name="Google Shape;2522;p23"/>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3" name="Google Shape;2523;p23"/>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4" name="Google Shape;2524;p23"/>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5" name="Google Shape;2525;p23"/>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6" name="Google Shape;2526;p23"/>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7" name="Google Shape;2527;p23"/>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8" name="Google Shape;2528;p23"/>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29" name="Google Shape;2529;p23"/>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0" name="Google Shape;2530;p23"/>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1" name="Google Shape;2531;p23"/>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2" name="Google Shape;2532;p23"/>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3" name="Google Shape;2533;p23"/>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4" name="Google Shape;2534;p23"/>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5" name="Google Shape;2535;p23"/>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6" name="Google Shape;2536;p23"/>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7" name="Google Shape;2537;p23"/>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8" name="Google Shape;2538;p23"/>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39" name="Google Shape;2539;p23"/>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0" name="Google Shape;2540;p23"/>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1" name="Google Shape;2541;p23"/>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2" name="Google Shape;2542;p23"/>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3" name="Google Shape;2543;p23"/>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4" name="Google Shape;2544;p23"/>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5" name="Google Shape;2545;p23"/>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6" name="Google Shape;2546;p23"/>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7" name="Google Shape;2547;p23"/>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8" name="Google Shape;2548;p23"/>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49" name="Google Shape;2549;p23"/>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0" name="Google Shape;2550;p23"/>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1" name="Google Shape;2551;p23"/>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2" name="Google Shape;2552;p23"/>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3" name="Google Shape;2553;p23"/>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4" name="Google Shape;2554;p23"/>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5" name="Google Shape;2555;p23"/>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6" name="Google Shape;2556;p23"/>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7" name="Google Shape;2557;p23"/>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2558" name="Google Shape;2558;p23"/>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2559" name="Google Shape;2559;p23"/>
          <p:cNvGrpSpPr/>
          <p:nvPr/>
        </p:nvGrpSpPr>
        <p:grpSpPr>
          <a:xfrm>
            <a:off x="7980795" y="4448478"/>
            <a:ext cx="1163258" cy="618818"/>
            <a:chOff x="6180480" y="488520"/>
            <a:chExt cx="1135440" cy="1313280"/>
          </a:xfrm>
        </p:grpSpPr>
        <p:sp>
          <p:nvSpPr>
            <p:cNvPr id="2560" name="Google Shape;2560;p23"/>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1" name="Google Shape;2561;p23"/>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2" name="Google Shape;2562;p23"/>
            <p:cNvSpPr/>
            <p:nvPr/>
          </p:nvSpPr>
          <p:spPr>
            <a:xfrm>
              <a:off x="7076520" y="794880"/>
              <a:ext cx="90360" cy="368280"/>
            </a:xfrm>
            <a:custGeom>
              <a:rect b="b" l="l" r="r" t="t"/>
              <a:pathLst>
                <a:path extrusionOk="0" h="1023" w="251">
                  <a:moveTo>
                    <a:pt x="0" y="0"/>
                  </a:moveTo>
                  <a:lnTo>
                    <a:pt x="251" y="0"/>
                  </a:lnTo>
                  <a:lnTo>
                    <a:pt x="251" y="1023"/>
                  </a:lnTo>
                  <a:lnTo>
                    <a:pt x="0" y="102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3" name="Google Shape;2563;p23"/>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4" name="Google Shape;2564;p23"/>
            <p:cNvSpPr/>
            <p:nvPr/>
          </p:nvSpPr>
          <p:spPr>
            <a:xfrm>
              <a:off x="7225920" y="488520"/>
              <a:ext cx="90000" cy="306360"/>
            </a:xfrm>
            <a:custGeom>
              <a:rect b="b" l="l" r="r" t="t"/>
              <a:pathLst>
                <a:path extrusionOk="0" h="851" w="250">
                  <a:moveTo>
                    <a:pt x="0" y="0"/>
                  </a:moveTo>
                  <a:lnTo>
                    <a:pt x="250" y="0"/>
                  </a:lnTo>
                  <a:lnTo>
                    <a:pt x="250" y="851"/>
                  </a:lnTo>
                  <a:lnTo>
                    <a:pt x="0" y="85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5" name="Google Shape;2565;p23"/>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6" name="Google Shape;2566;p23"/>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67" name="Google Shape;2567;p23"/>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568" name="Google Shape;2568;p23"/>
          <p:cNvGrpSpPr/>
          <p:nvPr/>
        </p:nvGrpSpPr>
        <p:grpSpPr>
          <a:xfrm>
            <a:off x="54301" y="23066"/>
            <a:ext cx="1469010" cy="516564"/>
            <a:chOff x="4687560" y="1801800"/>
            <a:chExt cx="1433880" cy="1767240"/>
          </a:xfrm>
        </p:grpSpPr>
        <p:sp>
          <p:nvSpPr>
            <p:cNvPr id="2569" name="Google Shape;2569;p23"/>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0" name="Google Shape;2570;p23"/>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1" name="Google Shape;2571;p23"/>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2" name="Google Shape;2572;p23"/>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3" name="Google Shape;2573;p23"/>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4" name="Google Shape;2574;p23"/>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5" name="Google Shape;2575;p23"/>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6" name="Google Shape;2576;p23"/>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7" name="Google Shape;2577;p23"/>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578" name="Google Shape;2578;p23"/>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374" name="Shape 374"/>
        <p:cNvGrpSpPr/>
        <p:nvPr/>
      </p:nvGrpSpPr>
      <p:grpSpPr>
        <a:xfrm>
          <a:off x="0" y="0"/>
          <a:ext cx="0" cy="0"/>
          <a:chOff x="0" y="0"/>
          <a:chExt cx="0" cy="0"/>
        </a:xfrm>
      </p:grpSpPr>
      <p:grpSp>
        <p:nvGrpSpPr>
          <p:cNvPr id="375" name="Google Shape;375;p4"/>
          <p:cNvGrpSpPr/>
          <p:nvPr/>
        </p:nvGrpSpPr>
        <p:grpSpPr>
          <a:xfrm>
            <a:off x="0" y="0"/>
            <a:ext cx="9143995" cy="5143491"/>
            <a:chOff x="0" y="0"/>
            <a:chExt cx="9143995" cy="5143491"/>
          </a:xfrm>
        </p:grpSpPr>
        <p:sp>
          <p:nvSpPr>
            <p:cNvPr id="376" name="Google Shape;376;p4"/>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7" name="Google Shape;377;p4"/>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8" name="Google Shape;378;p4"/>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79" name="Google Shape;379;p4"/>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0" name="Google Shape;380;p4"/>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1" name="Google Shape;381;p4"/>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2" name="Google Shape;382;p4"/>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3" name="Google Shape;383;p4"/>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4" name="Google Shape;384;p4"/>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5" name="Google Shape;385;p4"/>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6" name="Google Shape;386;p4"/>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7" name="Google Shape;387;p4"/>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8" name="Google Shape;388;p4"/>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89" name="Google Shape;389;p4"/>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0" name="Google Shape;390;p4"/>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1" name="Google Shape;391;p4"/>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2" name="Google Shape;392;p4"/>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3" name="Google Shape;393;p4"/>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4" name="Google Shape;394;p4"/>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5" name="Google Shape;395;p4"/>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6" name="Google Shape;396;p4"/>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7" name="Google Shape;397;p4"/>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8" name="Google Shape;398;p4"/>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399" name="Google Shape;399;p4"/>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0" name="Google Shape;400;p4"/>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1" name="Google Shape;401;p4"/>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2" name="Google Shape;402;p4"/>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3" name="Google Shape;403;p4"/>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4" name="Google Shape;404;p4"/>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5" name="Google Shape;405;p4"/>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6" name="Google Shape;406;p4"/>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7" name="Google Shape;407;p4"/>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8" name="Google Shape;408;p4"/>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09" name="Google Shape;409;p4"/>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0" name="Google Shape;410;p4"/>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1" name="Google Shape;411;p4"/>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2" name="Google Shape;412;p4"/>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3" name="Google Shape;413;p4"/>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4" name="Google Shape;414;p4"/>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5" name="Google Shape;415;p4"/>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6" name="Google Shape;416;p4"/>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7" name="Google Shape;417;p4"/>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8" name="Google Shape;418;p4"/>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19" name="Google Shape;419;p4"/>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0" name="Google Shape;420;p4"/>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1" name="Google Shape;421;p4"/>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2" name="Google Shape;422;p4"/>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3" name="Google Shape;423;p4"/>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4" name="Google Shape;424;p4"/>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5" name="Google Shape;425;p4"/>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6" name="Google Shape;426;p4"/>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7" name="Google Shape;427;p4"/>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8" name="Google Shape;428;p4"/>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29" name="Google Shape;429;p4"/>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0" name="Google Shape;430;p4"/>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1" name="Google Shape;431;p4"/>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2" name="Google Shape;432;p4"/>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3" name="Google Shape;433;p4"/>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4" name="Google Shape;434;p4"/>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5" name="Google Shape;435;p4"/>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6" name="Google Shape;436;p4"/>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7" name="Google Shape;437;p4"/>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8" name="Google Shape;438;p4"/>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39" name="Google Shape;439;p4"/>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0" name="Google Shape;440;p4"/>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1" name="Google Shape;441;p4"/>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2" name="Google Shape;442;p4"/>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3" name="Google Shape;443;p4"/>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4" name="Google Shape;444;p4"/>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5" name="Google Shape;445;p4"/>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6" name="Google Shape;446;p4"/>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7" name="Google Shape;447;p4"/>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8" name="Google Shape;448;p4"/>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49" name="Google Shape;449;p4"/>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0" name="Google Shape;450;p4"/>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1" name="Google Shape;451;p4"/>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2" name="Google Shape;452;p4"/>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3" name="Google Shape;453;p4"/>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4" name="Google Shape;454;p4"/>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5" name="Google Shape;455;p4"/>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6" name="Google Shape;456;p4"/>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7" name="Google Shape;457;p4"/>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8" name="Google Shape;458;p4"/>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59" name="Google Shape;459;p4"/>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0" name="Google Shape;460;p4"/>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1" name="Google Shape;461;p4"/>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2" name="Google Shape;462;p4"/>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3" name="Google Shape;463;p4"/>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4" name="Google Shape;464;p4"/>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5" name="Google Shape;465;p4"/>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6" name="Google Shape;466;p4"/>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67" name="Google Shape;467;p4"/>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468" name="Google Shape;468;p4"/>
          <p:cNvGrpSpPr/>
          <p:nvPr/>
        </p:nvGrpSpPr>
        <p:grpSpPr>
          <a:xfrm>
            <a:off x="229136" y="121993"/>
            <a:ext cx="398326" cy="493698"/>
            <a:chOff x="5433840" y="2050560"/>
            <a:chExt cx="388800" cy="1409760"/>
          </a:xfrm>
        </p:grpSpPr>
        <p:sp>
          <p:nvSpPr>
            <p:cNvPr id="469" name="Google Shape;469;p4"/>
            <p:cNvSpPr/>
            <p:nvPr/>
          </p:nvSpPr>
          <p:spPr>
            <a:xfrm>
              <a:off x="5433840" y="2706120"/>
              <a:ext cx="90000" cy="754200"/>
            </a:xfrm>
            <a:custGeom>
              <a:rect b="b" l="l" r="r" t="t"/>
              <a:pathLst>
                <a:path extrusionOk="0" h="2095" w="250">
                  <a:moveTo>
                    <a:pt x="0" y="0"/>
                  </a:moveTo>
                  <a:lnTo>
                    <a:pt x="250" y="0"/>
                  </a:lnTo>
                  <a:lnTo>
                    <a:pt x="250" y="2095"/>
                  </a:lnTo>
                  <a:lnTo>
                    <a:pt x="0" y="20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0" name="Google Shape;470;p4"/>
            <p:cNvSpPr/>
            <p:nvPr/>
          </p:nvSpPr>
          <p:spPr>
            <a:xfrm>
              <a:off x="5732640" y="2050560"/>
              <a:ext cx="90000" cy="347040"/>
            </a:xfrm>
            <a:custGeom>
              <a:rect b="b" l="l" r="r" t="t"/>
              <a:pathLst>
                <a:path extrusionOk="0" h="964" w="250">
                  <a:moveTo>
                    <a:pt x="0" y="0"/>
                  </a:moveTo>
                  <a:lnTo>
                    <a:pt x="250" y="0"/>
                  </a:lnTo>
                  <a:lnTo>
                    <a:pt x="250" y="964"/>
                  </a:lnTo>
                  <a:lnTo>
                    <a:pt x="0" y="964"/>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1" name="Google Shape;471;p4"/>
            <p:cNvSpPr/>
            <p:nvPr/>
          </p:nvSpPr>
          <p:spPr>
            <a:xfrm>
              <a:off x="5583240" y="2050560"/>
              <a:ext cx="90000" cy="655920"/>
            </a:xfrm>
            <a:custGeom>
              <a:rect b="b" l="l" r="r" t="t"/>
              <a:pathLst>
                <a:path extrusionOk="0" h="1822" w="250">
                  <a:moveTo>
                    <a:pt x="0" y="0"/>
                  </a:moveTo>
                  <a:lnTo>
                    <a:pt x="250" y="0"/>
                  </a:lnTo>
                  <a:lnTo>
                    <a:pt x="250" y="1822"/>
                  </a:lnTo>
                  <a:lnTo>
                    <a:pt x="0" y="182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472" name="Google Shape;472;p4"/>
          <p:cNvGrpSpPr/>
          <p:nvPr/>
        </p:nvGrpSpPr>
        <p:grpSpPr>
          <a:xfrm>
            <a:off x="8549592" y="4632154"/>
            <a:ext cx="398326" cy="422215"/>
            <a:chOff x="5882040" y="1693080"/>
            <a:chExt cx="388800" cy="1205640"/>
          </a:xfrm>
        </p:grpSpPr>
        <p:sp>
          <p:nvSpPr>
            <p:cNvPr id="473" name="Google Shape;473;p4"/>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4" name="Google Shape;474;p4"/>
            <p:cNvSpPr/>
            <p:nvPr/>
          </p:nvSpPr>
          <p:spPr>
            <a:xfrm>
              <a:off x="5882040" y="2397600"/>
              <a:ext cx="90000" cy="501120"/>
            </a:xfrm>
            <a:custGeom>
              <a:rect b="b" l="l" r="r" t="t"/>
              <a:pathLst>
                <a:path extrusionOk="0" h="1392" w="250">
                  <a:moveTo>
                    <a:pt x="0" y="0"/>
                  </a:moveTo>
                  <a:lnTo>
                    <a:pt x="250" y="0"/>
                  </a:lnTo>
                  <a:lnTo>
                    <a:pt x="250" y="1392"/>
                  </a:lnTo>
                  <a:lnTo>
                    <a:pt x="0" y="139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475" name="Google Shape;475;p4"/>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476" name="Google Shape;476;p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477" name="Google Shape;477;p4"/>
          <p:cNvSpPr txBox="1"/>
          <p:nvPr>
            <p:ph idx="1" type="body"/>
          </p:nvPr>
        </p:nvSpPr>
        <p:spPr>
          <a:xfrm>
            <a:off x="720000" y="1215751"/>
            <a:ext cx="7704000" cy="334500"/>
          </a:xfrm>
          <a:prstGeom prst="rect">
            <a:avLst/>
          </a:prstGeom>
        </p:spPr>
        <p:txBody>
          <a:bodyPr anchorCtr="0" anchor="t" bIns="91425" lIns="91425" spcFirstLastPara="1" rIns="91425" wrap="square" tIns="91425">
            <a:noAutofit/>
          </a:bodyPr>
          <a:lstStyle>
            <a:lvl1pPr indent="-317500" lvl="0" marL="457200" rtl="0">
              <a:lnSpc>
                <a:spcPct val="100000"/>
              </a:lnSpc>
              <a:spcBef>
                <a:spcPts val="0"/>
              </a:spcBef>
              <a:spcAft>
                <a:spcPts val="0"/>
              </a:spcAft>
              <a:buSzPts val="1400"/>
              <a:buFont typeface="Nunito Light"/>
              <a:buChar char="●"/>
              <a:defRPr sz="1200"/>
            </a:lvl1pPr>
            <a:lvl2pPr indent="-317500" lvl="1" marL="914400" rtl="0">
              <a:lnSpc>
                <a:spcPct val="100000"/>
              </a:lnSpc>
              <a:spcBef>
                <a:spcPts val="0"/>
              </a:spcBef>
              <a:spcAft>
                <a:spcPts val="0"/>
              </a:spcAft>
              <a:buSzPts val="1400"/>
              <a:buFont typeface="Nunito Light"/>
              <a:buChar char="○"/>
              <a:defRPr/>
            </a:lvl2pPr>
            <a:lvl3pPr indent="-317500" lvl="2" marL="1371600" rtl="0">
              <a:lnSpc>
                <a:spcPct val="100000"/>
              </a:lnSpc>
              <a:spcBef>
                <a:spcPts val="0"/>
              </a:spcBef>
              <a:spcAft>
                <a:spcPts val="0"/>
              </a:spcAft>
              <a:buSzPts val="1400"/>
              <a:buFont typeface="Nunito Light"/>
              <a:buChar char="■"/>
              <a:defRPr/>
            </a:lvl3pPr>
            <a:lvl4pPr indent="-317500" lvl="3" marL="1828800" rtl="0">
              <a:lnSpc>
                <a:spcPct val="100000"/>
              </a:lnSpc>
              <a:spcBef>
                <a:spcPts val="0"/>
              </a:spcBef>
              <a:spcAft>
                <a:spcPts val="0"/>
              </a:spcAft>
              <a:buSzPts val="1400"/>
              <a:buFont typeface="Nunito Light"/>
              <a:buChar char="●"/>
              <a:defRPr/>
            </a:lvl4pPr>
            <a:lvl5pPr indent="-317500" lvl="4" marL="2286000" rtl="0">
              <a:lnSpc>
                <a:spcPct val="100000"/>
              </a:lnSpc>
              <a:spcBef>
                <a:spcPts val="0"/>
              </a:spcBef>
              <a:spcAft>
                <a:spcPts val="0"/>
              </a:spcAft>
              <a:buSzPts val="1400"/>
              <a:buFont typeface="Nunito Light"/>
              <a:buChar char="○"/>
              <a:defRPr/>
            </a:lvl5pPr>
            <a:lvl6pPr indent="-317500" lvl="5" marL="2743200" rtl="0">
              <a:lnSpc>
                <a:spcPct val="100000"/>
              </a:lnSpc>
              <a:spcBef>
                <a:spcPts val="0"/>
              </a:spcBef>
              <a:spcAft>
                <a:spcPts val="0"/>
              </a:spcAft>
              <a:buSzPts val="1400"/>
              <a:buFont typeface="Nunito Light"/>
              <a:buChar char="■"/>
              <a:defRPr/>
            </a:lvl6pPr>
            <a:lvl7pPr indent="-317500" lvl="6" marL="3200400" rtl="0">
              <a:lnSpc>
                <a:spcPct val="100000"/>
              </a:lnSpc>
              <a:spcBef>
                <a:spcPts val="0"/>
              </a:spcBef>
              <a:spcAft>
                <a:spcPts val="0"/>
              </a:spcAft>
              <a:buSzPts val="1400"/>
              <a:buFont typeface="Nunito Light"/>
              <a:buChar char="●"/>
              <a:defRPr/>
            </a:lvl7pPr>
            <a:lvl8pPr indent="-317500" lvl="7" marL="3657600" rtl="0">
              <a:lnSpc>
                <a:spcPct val="100000"/>
              </a:lnSpc>
              <a:spcBef>
                <a:spcPts val="0"/>
              </a:spcBef>
              <a:spcAft>
                <a:spcPts val="0"/>
              </a:spcAft>
              <a:buSzPts val="1400"/>
              <a:buFont typeface="Nunito Light"/>
              <a:buChar char="○"/>
              <a:defRPr/>
            </a:lvl8pPr>
            <a:lvl9pPr indent="-317500" lvl="8" marL="4114800" rtl="0">
              <a:lnSpc>
                <a:spcPct val="100000"/>
              </a:lnSpc>
              <a:spcBef>
                <a:spcPts val="0"/>
              </a:spcBef>
              <a:spcAft>
                <a:spcPts val="0"/>
              </a:spcAft>
              <a:buSzPts val="1400"/>
              <a:buFont typeface="Nunito Light"/>
              <a:buChar char="■"/>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78" name="Shape 478"/>
        <p:cNvGrpSpPr/>
        <p:nvPr/>
      </p:nvGrpSpPr>
      <p:grpSpPr>
        <a:xfrm>
          <a:off x="0" y="0"/>
          <a:ext cx="0" cy="0"/>
          <a:chOff x="0" y="0"/>
          <a:chExt cx="0" cy="0"/>
        </a:xfrm>
      </p:grpSpPr>
      <p:grpSp>
        <p:nvGrpSpPr>
          <p:cNvPr id="479" name="Google Shape;479;p5"/>
          <p:cNvGrpSpPr/>
          <p:nvPr/>
        </p:nvGrpSpPr>
        <p:grpSpPr>
          <a:xfrm>
            <a:off x="0" y="0"/>
            <a:ext cx="9143995" cy="5143491"/>
            <a:chOff x="0" y="0"/>
            <a:chExt cx="9143995" cy="5143491"/>
          </a:xfrm>
        </p:grpSpPr>
        <p:sp>
          <p:nvSpPr>
            <p:cNvPr id="480" name="Google Shape;480;p5"/>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1" name="Google Shape;481;p5"/>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2" name="Google Shape;482;p5"/>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3" name="Google Shape;483;p5"/>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4" name="Google Shape;484;p5"/>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5" name="Google Shape;485;p5"/>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6" name="Google Shape;486;p5"/>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7" name="Google Shape;487;p5"/>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8" name="Google Shape;488;p5"/>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89" name="Google Shape;489;p5"/>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0" name="Google Shape;490;p5"/>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1" name="Google Shape;491;p5"/>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2" name="Google Shape;492;p5"/>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3" name="Google Shape;493;p5"/>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4" name="Google Shape;494;p5"/>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5" name="Google Shape;495;p5"/>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6" name="Google Shape;496;p5"/>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7" name="Google Shape;497;p5"/>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8" name="Google Shape;498;p5"/>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499" name="Google Shape;499;p5"/>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0" name="Google Shape;500;p5"/>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1" name="Google Shape;501;p5"/>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2" name="Google Shape;502;p5"/>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3" name="Google Shape;503;p5"/>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4" name="Google Shape;504;p5"/>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5" name="Google Shape;505;p5"/>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6" name="Google Shape;506;p5"/>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7" name="Google Shape;507;p5"/>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8" name="Google Shape;508;p5"/>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09" name="Google Shape;509;p5"/>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0" name="Google Shape;510;p5"/>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1" name="Google Shape;511;p5"/>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2" name="Google Shape;512;p5"/>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3" name="Google Shape;513;p5"/>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4" name="Google Shape;514;p5"/>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5" name="Google Shape;515;p5"/>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6" name="Google Shape;516;p5"/>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7" name="Google Shape;517;p5"/>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8" name="Google Shape;518;p5"/>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19" name="Google Shape;519;p5"/>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0" name="Google Shape;520;p5"/>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1" name="Google Shape;521;p5"/>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2" name="Google Shape;522;p5"/>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3" name="Google Shape;523;p5"/>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4" name="Google Shape;524;p5"/>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5" name="Google Shape;525;p5"/>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6" name="Google Shape;526;p5"/>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7" name="Google Shape;527;p5"/>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8" name="Google Shape;528;p5"/>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29" name="Google Shape;529;p5"/>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0" name="Google Shape;530;p5"/>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1" name="Google Shape;531;p5"/>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2" name="Google Shape;532;p5"/>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3" name="Google Shape;533;p5"/>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4" name="Google Shape;534;p5"/>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5" name="Google Shape;535;p5"/>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6" name="Google Shape;536;p5"/>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7" name="Google Shape;537;p5"/>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8" name="Google Shape;538;p5"/>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39" name="Google Shape;539;p5"/>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0" name="Google Shape;540;p5"/>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1" name="Google Shape;541;p5"/>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2" name="Google Shape;542;p5"/>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3" name="Google Shape;543;p5"/>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4" name="Google Shape;544;p5"/>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5" name="Google Shape;545;p5"/>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6" name="Google Shape;546;p5"/>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7" name="Google Shape;547;p5"/>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8" name="Google Shape;548;p5"/>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49" name="Google Shape;549;p5"/>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0" name="Google Shape;550;p5"/>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1" name="Google Shape;551;p5"/>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2" name="Google Shape;552;p5"/>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3" name="Google Shape;553;p5"/>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4" name="Google Shape;554;p5"/>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5" name="Google Shape;555;p5"/>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6" name="Google Shape;556;p5"/>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7" name="Google Shape;557;p5"/>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8" name="Google Shape;558;p5"/>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59" name="Google Shape;559;p5"/>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0" name="Google Shape;560;p5"/>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1" name="Google Shape;561;p5"/>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2" name="Google Shape;562;p5"/>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3" name="Google Shape;563;p5"/>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4" name="Google Shape;564;p5"/>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5" name="Google Shape;565;p5"/>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6" name="Google Shape;566;p5"/>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7" name="Google Shape;567;p5"/>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8" name="Google Shape;568;p5"/>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69" name="Google Shape;569;p5"/>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0" name="Google Shape;570;p5"/>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71" name="Google Shape;571;p5"/>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572" name="Google Shape;572;p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73" name="Google Shape;573;p5"/>
          <p:cNvSpPr txBox="1"/>
          <p:nvPr>
            <p:ph idx="1" type="subTitle"/>
          </p:nvPr>
        </p:nvSpPr>
        <p:spPr>
          <a:xfrm>
            <a:off x="5194834"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4" name="Google Shape;574;p5"/>
          <p:cNvSpPr txBox="1"/>
          <p:nvPr>
            <p:ph idx="2" type="subTitle"/>
          </p:nvPr>
        </p:nvSpPr>
        <p:spPr>
          <a:xfrm>
            <a:off x="720300" y="3542825"/>
            <a:ext cx="3229200" cy="10611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b="0" sz="1400"/>
            </a:lvl1pPr>
            <a:lvl2pPr lvl="1" rtl="0">
              <a:lnSpc>
                <a:spcPct val="100000"/>
              </a:lnSpc>
              <a:spcBef>
                <a:spcPts val="0"/>
              </a:spcBef>
              <a:spcAft>
                <a:spcPts val="0"/>
              </a:spcAft>
              <a:buSzPts val="2800"/>
              <a:buNone/>
              <a:defRPr sz="2800"/>
            </a:lvl2pPr>
            <a:lvl3pPr lvl="2" rtl="0">
              <a:lnSpc>
                <a:spcPct val="100000"/>
              </a:lnSpc>
              <a:spcBef>
                <a:spcPts val="0"/>
              </a:spcBef>
              <a:spcAft>
                <a:spcPts val="0"/>
              </a:spcAft>
              <a:buSzPts val="2800"/>
              <a:buNone/>
              <a:defRPr sz="2800"/>
            </a:lvl3pPr>
            <a:lvl4pPr lvl="3" rtl="0">
              <a:lnSpc>
                <a:spcPct val="100000"/>
              </a:lnSpc>
              <a:spcBef>
                <a:spcPts val="0"/>
              </a:spcBef>
              <a:spcAft>
                <a:spcPts val="0"/>
              </a:spcAft>
              <a:buSzPts val="2800"/>
              <a:buNone/>
              <a:defRPr sz="2800"/>
            </a:lvl4pPr>
            <a:lvl5pPr lvl="4" rtl="0">
              <a:lnSpc>
                <a:spcPct val="100000"/>
              </a:lnSpc>
              <a:spcBef>
                <a:spcPts val="0"/>
              </a:spcBef>
              <a:spcAft>
                <a:spcPts val="0"/>
              </a:spcAft>
              <a:buSzPts val="2800"/>
              <a:buNone/>
              <a:defRPr sz="2800"/>
            </a:lvl5pPr>
            <a:lvl6pPr lvl="5" rtl="0">
              <a:lnSpc>
                <a:spcPct val="100000"/>
              </a:lnSpc>
              <a:spcBef>
                <a:spcPts val="0"/>
              </a:spcBef>
              <a:spcAft>
                <a:spcPts val="0"/>
              </a:spcAft>
              <a:buSzPts val="2800"/>
              <a:buNone/>
              <a:defRPr sz="2800"/>
            </a:lvl6pPr>
            <a:lvl7pPr lvl="6" rtl="0">
              <a:lnSpc>
                <a:spcPct val="100000"/>
              </a:lnSpc>
              <a:spcBef>
                <a:spcPts val="0"/>
              </a:spcBef>
              <a:spcAft>
                <a:spcPts val="0"/>
              </a:spcAft>
              <a:buSzPts val="2800"/>
              <a:buNone/>
              <a:defRPr sz="2800"/>
            </a:lvl7pPr>
            <a:lvl8pPr lvl="7" rtl="0">
              <a:lnSpc>
                <a:spcPct val="100000"/>
              </a:lnSpc>
              <a:spcBef>
                <a:spcPts val="0"/>
              </a:spcBef>
              <a:spcAft>
                <a:spcPts val="0"/>
              </a:spcAft>
              <a:buSzPts val="2800"/>
              <a:buNone/>
              <a:defRPr sz="2800"/>
            </a:lvl8pPr>
            <a:lvl9pPr lvl="8" rtl="0">
              <a:lnSpc>
                <a:spcPct val="100000"/>
              </a:lnSpc>
              <a:spcBef>
                <a:spcPts val="0"/>
              </a:spcBef>
              <a:spcAft>
                <a:spcPts val="0"/>
              </a:spcAft>
              <a:buSzPts val="2800"/>
              <a:buNone/>
              <a:defRPr sz="2800"/>
            </a:lvl9pPr>
          </a:lstStyle>
          <a:p/>
        </p:txBody>
      </p:sp>
      <p:sp>
        <p:nvSpPr>
          <p:cNvPr id="575" name="Google Shape;575;p5"/>
          <p:cNvSpPr txBox="1"/>
          <p:nvPr>
            <p:ph idx="3" type="subTitle"/>
          </p:nvPr>
        </p:nvSpPr>
        <p:spPr>
          <a:xfrm>
            <a:off x="5194825"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
        <p:nvSpPr>
          <p:cNvPr id="576" name="Google Shape;576;p5"/>
          <p:cNvSpPr txBox="1"/>
          <p:nvPr>
            <p:ph idx="4" type="subTitle"/>
          </p:nvPr>
        </p:nvSpPr>
        <p:spPr>
          <a:xfrm>
            <a:off x="720000" y="3122525"/>
            <a:ext cx="3229200" cy="572700"/>
          </a:xfrm>
          <a:prstGeom prst="rect">
            <a:avLst/>
          </a:prstGeom>
        </p:spPr>
        <p:txBody>
          <a:bodyPr anchorCtr="0" anchor="b" bIns="91425" lIns="91425" spcFirstLastPara="1" rIns="91425" wrap="square" tIns="91425">
            <a:noAutofit/>
          </a:bodyPr>
          <a:lstStyle>
            <a:lvl1pPr lvl="0" rtl="0">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1pPr>
            <a:lvl2pPr lvl="1"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2pPr>
            <a:lvl3pPr lvl="2"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3pPr>
            <a:lvl4pPr lvl="3"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4pPr>
            <a:lvl5pPr lvl="4"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5pPr>
            <a:lvl6pPr lvl="5"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6pPr>
            <a:lvl7pPr lvl="6"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7pPr>
            <a:lvl8pPr lvl="7"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8pPr>
            <a:lvl9pPr lvl="8" rtl="0">
              <a:lnSpc>
                <a:spcPct val="100000"/>
              </a:lnSpc>
              <a:spcBef>
                <a:spcPts val="0"/>
              </a:spcBef>
              <a:spcAft>
                <a:spcPts val="0"/>
              </a:spcAft>
              <a:buClr>
                <a:schemeClr val="accent1"/>
              </a:buClr>
              <a:buSzPts val="1600"/>
              <a:buFont typeface="Outfit ExtraBold"/>
              <a:buNone/>
              <a:defRPr sz="1600">
                <a:solidFill>
                  <a:schemeClr val="accent1"/>
                </a:solidFill>
                <a:latin typeface="Outfit ExtraBold"/>
                <a:ea typeface="Outfit ExtraBold"/>
                <a:cs typeface="Outfit ExtraBold"/>
                <a:sym typeface="Outfit ExtraBold"/>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77" name="Shape 577"/>
        <p:cNvGrpSpPr/>
        <p:nvPr/>
      </p:nvGrpSpPr>
      <p:grpSpPr>
        <a:xfrm>
          <a:off x="0" y="0"/>
          <a:ext cx="0" cy="0"/>
          <a:chOff x="0" y="0"/>
          <a:chExt cx="0" cy="0"/>
        </a:xfrm>
      </p:grpSpPr>
      <p:grpSp>
        <p:nvGrpSpPr>
          <p:cNvPr id="578" name="Google Shape;578;p6"/>
          <p:cNvGrpSpPr/>
          <p:nvPr/>
        </p:nvGrpSpPr>
        <p:grpSpPr>
          <a:xfrm>
            <a:off x="0" y="0"/>
            <a:ext cx="9143995" cy="5143491"/>
            <a:chOff x="0" y="0"/>
            <a:chExt cx="9143995" cy="5143491"/>
          </a:xfrm>
        </p:grpSpPr>
        <p:sp>
          <p:nvSpPr>
            <p:cNvPr id="579" name="Google Shape;579;p6"/>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0" name="Google Shape;580;p6"/>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1" name="Google Shape;581;p6"/>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2" name="Google Shape;582;p6"/>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3" name="Google Shape;583;p6"/>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4" name="Google Shape;584;p6"/>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5" name="Google Shape;585;p6"/>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6" name="Google Shape;586;p6"/>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7" name="Google Shape;587;p6"/>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8" name="Google Shape;588;p6"/>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89" name="Google Shape;589;p6"/>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0" name="Google Shape;590;p6"/>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1" name="Google Shape;591;p6"/>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2" name="Google Shape;592;p6"/>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3" name="Google Shape;593;p6"/>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4" name="Google Shape;594;p6"/>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5" name="Google Shape;595;p6"/>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6" name="Google Shape;596;p6"/>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7" name="Google Shape;597;p6"/>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8" name="Google Shape;598;p6"/>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599" name="Google Shape;599;p6"/>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0" name="Google Shape;600;p6"/>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1" name="Google Shape;601;p6"/>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2" name="Google Shape;602;p6"/>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3" name="Google Shape;603;p6"/>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4" name="Google Shape;604;p6"/>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5" name="Google Shape;605;p6"/>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6" name="Google Shape;606;p6"/>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7" name="Google Shape;607;p6"/>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8" name="Google Shape;608;p6"/>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09" name="Google Shape;609;p6"/>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0" name="Google Shape;610;p6"/>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1" name="Google Shape;611;p6"/>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2" name="Google Shape;612;p6"/>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3" name="Google Shape;613;p6"/>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4" name="Google Shape;614;p6"/>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5" name="Google Shape;615;p6"/>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6" name="Google Shape;616;p6"/>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7" name="Google Shape;617;p6"/>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8" name="Google Shape;618;p6"/>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19" name="Google Shape;619;p6"/>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0" name="Google Shape;620;p6"/>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1" name="Google Shape;621;p6"/>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2" name="Google Shape;622;p6"/>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3" name="Google Shape;623;p6"/>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4" name="Google Shape;624;p6"/>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5" name="Google Shape;625;p6"/>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6" name="Google Shape;626;p6"/>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7" name="Google Shape;627;p6"/>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8" name="Google Shape;628;p6"/>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29" name="Google Shape;629;p6"/>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0" name="Google Shape;630;p6"/>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1" name="Google Shape;631;p6"/>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2" name="Google Shape;632;p6"/>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3" name="Google Shape;633;p6"/>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4" name="Google Shape;634;p6"/>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5" name="Google Shape;635;p6"/>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6" name="Google Shape;636;p6"/>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7" name="Google Shape;637;p6"/>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8" name="Google Shape;638;p6"/>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39" name="Google Shape;639;p6"/>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0" name="Google Shape;640;p6"/>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1" name="Google Shape;641;p6"/>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2" name="Google Shape;642;p6"/>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3" name="Google Shape;643;p6"/>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4" name="Google Shape;644;p6"/>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5" name="Google Shape;645;p6"/>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6" name="Google Shape;646;p6"/>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7" name="Google Shape;647;p6"/>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8" name="Google Shape;648;p6"/>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49" name="Google Shape;649;p6"/>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0" name="Google Shape;650;p6"/>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1" name="Google Shape;651;p6"/>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2" name="Google Shape;652;p6"/>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3" name="Google Shape;653;p6"/>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4" name="Google Shape;654;p6"/>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5" name="Google Shape;655;p6"/>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6" name="Google Shape;656;p6"/>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7" name="Google Shape;657;p6"/>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8" name="Google Shape;658;p6"/>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59" name="Google Shape;659;p6"/>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0" name="Google Shape;660;p6"/>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1" name="Google Shape;661;p6"/>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2" name="Google Shape;662;p6"/>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3" name="Google Shape;663;p6"/>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4" name="Google Shape;664;p6"/>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5" name="Google Shape;665;p6"/>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6" name="Google Shape;666;p6"/>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7" name="Google Shape;667;p6"/>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8" name="Google Shape;668;p6"/>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69" name="Google Shape;669;p6"/>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70" name="Google Shape;670;p6"/>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671" name="Google Shape;671;p6"/>
          <p:cNvGrpSpPr/>
          <p:nvPr/>
        </p:nvGrpSpPr>
        <p:grpSpPr>
          <a:xfrm>
            <a:off x="167252" y="4500432"/>
            <a:ext cx="397957" cy="577662"/>
            <a:chOff x="6031440" y="1249200"/>
            <a:chExt cx="388440" cy="1649520"/>
          </a:xfrm>
        </p:grpSpPr>
        <p:sp>
          <p:nvSpPr>
            <p:cNvPr id="672" name="Google Shape;672;p6"/>
            <p:cNvSpPr/>
            <p:nvPr/>
          </p:nvSpPr>
          <p:spPr>
            <a:xfrm>
              <a:off x="6031440" y="1801800"/>
              <a:ext cx="90000" cy="1096920"/>
            </a:xfrm>
            <a:custGeom>
              <a:rect b="b" l="l" r="r" t="t"/>
              <a:pathLst>
                <a:path extrusionOk="0" h="3047" w="250">
                  <a:moveTo>
                    <a:pt x="0" y="0"/>
                  </a:moveTo>
                  <a:lnTo>
                    <a:pt x="250" y="0"/>
                  </a:lnTo>
                  <a:lnTo>
                    <a:pt x="250" y="3047"/>
                  </a:lnTo>
                  <a:lnTo>
                    <a:pt x="0" y="3047"/>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3" name="Google Shape;673;p6"/>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4" name="Google Shape;674;p6"/>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675" name="Google Shape;675;p6"/>
          <p:cNvGrpSpPr/>
          <p:nvPr/>
        </p:nvGrpSpPr>
        <p:grpSpPr>
          <a:xfrm>
            <a:off x="8488800" y="227548"/>
            <a:ext cx="398326" cy="217474"/>
            <a:chOff x="6628680" y="910440"/>
            <a:chExt cx="388800" cy="621000"/>
          </a:xfrm>
        </p:grpSpPr>
        <p:sp>
          <p:nvSpPr>
            <p:cNvPr id="676" name="Google Shape;676;p6"/>
            <p:cNvSpPr/>
            <p:nvPr/>
          </p:nvSpPr>
          <p:spPr>
            <a:xfrm>
              <a:off x="6927480" y="910440"/>
              <a:ext cx="90000" cy="253080"/>
            </a:xfrm>
            <a:custGeom>
              <a:rect b="b" l="l" r="r" t="t"/>
              <a:pathLst>
                <a:path extrusionOk="0" h="703" w="250">
                  <a:moveTo>
                    <a:pt x="0" y="0"/>
                  </a:moveTo>
                  <a:lnTo>
                    <a:pt x="250" y="0"/>
                  </a:lnTo>
                  <a:lnTo>
                    <a:pt x="250" y="703"/>
                  </a:lnTo>
                  <a:lnTo>
                    <a:pt x="0" y="70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7" name="Google Shape;677;p6"/>
            <p:cNvSpPr/>
            <p:nvPr/>
          </p:nvSpPr>
          <p:spPr>
            <a:xfrm>
              <a:off x="6778080" y="910440"/>
              <a:ext cx="90000" cy="621000"/>
            </a:xfrm>
            <a:custGeom>
              <a:rect b="b" l="l" r="r" t="t"/>
              <a:pathLst>
                <a:path extrusionOk="0" h="1725" w="250">
                  <a:moveTo>
                    <a:pt x="0" y="0"/>
                  </a:moveTo>
                  <a:lnTo>
                    <a:pt x="250" y="0"/>
                  </a:lnTo>
                  <a:lnTo>
                    <a:pt x="250" y="1725"/>
                  </a:lnTo>
                  <a:lnTo>
                    <a:pt x="0" y="172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678" name="Google Shape;678;p6"/>
            <p:cNvSpPr/>
            <p:nvPr/>
          </p:nvSpPr>
          <p:spPr>
            <a:xfrm>
              <a:off x="6628680" y="14227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679" name="Google Shape;679;p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80" name="Shape 680"/>
        <p:cNvGrpSpPr/>
        <p:nvPr/>
      </p:nvGrpSpPr>
      <p:grpSpPr>
        <a:xfrm>
          <a:off x="0" y="0"/>
          <a:ext cx="0" cy="0"/>
          <a:chOff x="0" y="0"/>
          <a:chExt cx="0" cy="0"/>
        </a:xfrm>
      </p:grpSpPr>
      <p:sp>
        <p:nvSpPr>
          <p:cNvPr id="681" name="Google Shape;681;p7"/>
          <p:cNvSpPr/>
          <p:nvPr>
            <p:ph idx="2" type="pic"/>
          </p:nvPr>
        </p:nvSpPr>
        <p:spPr>
          <a:xfrm>
            <a:off x="5791200" y="0"/>
            <a:ext cx="3352800" cy="5143500"/>
          </a:xfrm>
          <a:prstGeom prst="rect">
            <a:avLst/>
          </a:prstGeom>
          <a:noFill/>
          <a:ln>
            <a:noFill/>
          </a:ln>
        </p:spPr>
      </p:sp>
      <p:grpSp>
        <p:nvGrpSpPr>
          <p:cNvPr id="682" name="Google Shape;682;p7"/>
          <p:cNvGrpSpPr/>
          <p:nvPr/>
        </p:nvGrpSpPr>
        <p:grpSpPr>
          <a:xfrm>
            <a:off x="0" y="0"/>
            <a:ext cx="9143995" cy="5143491"/>
            <a:chOff x="0" y="0"/>
            <a:chExt cx="9143995" cy="5143491"/>
          </a:xfrm>
        </p:grpSpPr>
        <p:sp>
          <p:nvSpPr>
            <p:cNvPr id="683" name="Google Shape;683;p7"/>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4" name="Google Shape;684;p7"/>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5" name="Google Shape;685;p7"/>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6" name="Google Shape;686;p7"/>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7" name="Google Shape;687;p7"/>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8" name="Google Shape;688;p7"/>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89" name="Google Shape;689;p7"/>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0" name="Google Shape;690;p7"/>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1" name="Google Shape;691;p7"/>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2" name="Google Shape;692;p7"/>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3" name="Google Shape;693;p7"/>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4" name="Google Shape;694;p7"/>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5" name="Google Shape;695;p7"/>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6" name="Google Shape;696;p7"/>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7" name="Google Shape;697;p7"/>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8" name="Google Shape;698;p7"/>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699" name="Google Shape;699;p7"/>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0" name="Google Shape;700;p7"/>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1" name="Google Shape;701;p7"/>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2" name="Google Shape;702;p7"/>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3" name="Google Shape;703;p7"/>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4" name="Google Shape;704;p7"/>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5" name="Google Shape;705;p7"/>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6" name="Google Shape;706;p7"/>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7" name="Google Shape;707;p7"/>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8" name="Google Shape;708;p7"/>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09" name="Google Shape;709;p7"/>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0" name="Google Shape;710;p7"/>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1" name="Google Shape;711;p7"/>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2" name="Google Shape;712;p7"/>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3" name="Google Shape;713;p7"/>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4" name="Google Shape;714;p7"/>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5" name="Google Shape;715;p7"/>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6" name="Google Shape;716;p7"/>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7" name="Google Shape;717;p7"/>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8" name="Google Shape;718;p7"/>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19" name="Google Shape;719;p7"/>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0" name="Google Shape;720;p7"/>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1" name="Google Shape;721;p7"/>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2" name="Google Shape;722;p7"/>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3" name="Google Shape;723;p7"/>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4" name="Google Shape;724;p7"/>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5" name="Google Shape;725;p7"/>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6" name="Google Shape;726;p7"/>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7" name="Google Shape;727;p7"/>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8" name="Google Shape;728;p7"/>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29" name="Google Shape;729;p7"/>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0" name="Google Shape;730;p7"/>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1" name="Google Shape;731;p7"/>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2" name="Google Shape;732;p7"/>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3" name="Google Shape;733;p7"/>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4" name="Google Shape;734;p7"/>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5" name="Google Shape;735;p7"/>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6" name="Google Shape;736;p7"/>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7" name="Google Shape;737;p7"/>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8" name="Google Shape;738;p7"/>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39" name="Google Shape;739;p7"/>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0" name="Google Shape;740;p7"/>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1" name="Google Shape;741;p7"/>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2" name="Google Shape;742;p7"/>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3" name="Google Shape;743;p7"/>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4" name="Google Shape;744;p7"/>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5" name="Google Shape;745;p7"/>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6" name="Google Shape;746;p7"/>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7" name="Google Shape;747;p7"/>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8" name="Google Shape;748;p7"/>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49" name="Google Shape;749;p7"/>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0" name="Google Shape;750;p7"/>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1" name="Google Shape;751;p7"/>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2" name="Google Shape;752;p7"/>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3" name="Google Shape;753;p7"/>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4" name="Google Shape;754;p7"/>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5" name="Google Shape;755;p7"/>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6" name="Google Shape;756;p7"/>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7" name="Google Shape;757;p7"/>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8" name="Google Shape;758;p7"/>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59" name="Google Shape;759;p7"/>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0" name="Google Shape;760;p7"/>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1" name="Google Shape;761;p7"/>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2" name="Google Shape;762;p7"/>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3" name="Google Shape;763;p7"/>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4" name="Google Shape;764;p7"/>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5" name="Google Shape;765;p7"/>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6" name="Google Shape;766;p7"/>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7" name="Google Shape;767;p7"/>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8" name="Google Shape;768;p7"/>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69" name="Google Shape;769;p7"/>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0" name="Google Shape;770;p7"/>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1" name="Google Shape;771;p7"/>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2" name="Google Shape;772;p7"/>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3" name="Google Shape;773;p7"/>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74" name="Google Shape;774;p7"/>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grpSp>
        <p:nvGrpSpPr>
          <p:cNvPr id="775" name="Google Shape;775;p7"/>
          <p:cNvGrpSpPr/>
          <p:nvPr/>
        </p:nvGrpSpPr>
        <p:grpSpPr>
          <a:xfrm>
            <a:off x="171178" y="4694360"/>
            <a:ext cx="398326" cy="275215"/>
            <a:chOff x="4089960" y="2589480"/>
            <a:chExt cx="388800" cy="785880"/>
          </a:xfrm>
        </p:grpSpPr>
        <p:sp>
          <p:nvSpPr>
            <p:cNvPr id="776" name="Google Shape;776;p7"/>
            <p:cNvSpPr/>
            <p:nvPr/>
          </p:nvSpPr>
          <p:spPr>
            <a:xfrm>
              <a:off x="4089960" y="2835360"/>
              <a:ext cx="90360" cy="540000"/>
            </a:xfrm>
            <a:custGeom>
              <a:rect b="b" l="l" r="r" t="t"/>
              <a:pathLst>
                <a:path extrusionOk="0" h="1500" w="251">
                  <a:moveTo>
                    <a:pt x="0" y="0"/>
                  </a:moveTo>
                  <a:lnTo>
                    <a:pt x="251" y="0"/>
                  </a:lnTo>
                  <a:lnTo>
                    <a:pt x="251" y="1500"/>
                  </a:lnTo>
                  <a:lnTo>
                    <a:pt x="0" y="1500"/>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7" name="Google Shape;777;p7"/>
            <p:cNvSpPr/>
            <p:nvPr/>
          </p:nvSpPr>
          <p:spPr>
            <a:xfrm>
              <a:off x="4388760" y="2589480"/>
              <a:ext cx="90000" cy="420480"/>
            </a:xfrm>
            <a:custGeom>
              <a:rect b="b" l="l" r="r" t="t"/>
              <a:pathLst>
                <a:path extrusionOk="0" h="1168" w="250">
                  <a:moveTo>
                    <a:pt x="0" y="0"/>
                  </a:moveTo>
                  <a:lnTo>
                    <a:pt x="250" y="0"/>
                  </a:lnTo>
                  <a:lnTo>
                    <a:pt x="250" y="1168"/>
                  </a:lnTo>
                  <a:lnTo>
                    <a:pt x="0" y="1168"/>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78" name="Google Shape;778;p7"/>
            <p:cNvSpPr/>
            <p:nvPr/>
          </p:nvSpPr>
          <p:spPr>
            <a:xfrm>
              <a:off x="4239360" y="2835360"/>
              <a:ext cx="90360" cy="174600"/>
            </a:xfrm>
            <a:custGeom>
              <a:rect b="b" l="l" r="r" t="t"/>
              <a:pathLst>
                <a:path extrusionOk="0" h="485" w="251">
                  <a:moveTo>
                    <a:pt x="0" y="0"/>
                  </a:moveTo>
                  <a:lnTo>
                    <a:pt x="251" y="0"/>
                  </a:lnTo>
                  <a:lnTo>
                    <a:pt x="251"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779" name="Google Shape;779;p7"/>
          <p:cNvGrpSpPr/>
          <p:nvPr/>
        </p:nvGrpSpPr>
        <p:grpSpPr>
          <a:xfrm>
            <a:off x="171178" y="107035"/>
            <a:ext cx="398326" cy="337999"/>
            <a:chOff x="4538160" y="2589480"/>
            <a:chExt cx="388800" cy="965160"/>
          </a:xfrm>
        </p:grpSpPr>
        <p:sp>
          <p:nvSpPr>
            <p:cNvPr id="780" name="Google Shape;780;p7"/>
            <p:cNvSpPr/>
            <p:nvPr/>
          </p:nvSpPr>
          <p:spPr>
            <a:xfrm>
              <a:off x="4538160" y="2589480"/>
              <a:ext cx="90000" cy="965160"/>
            </a:xfrm>
            <a:custGeom>
              <a:rect b="b" l="l" r="r" t="t"/>
              <a:pathLst>
                <a:path extrusionOk="0" h="2681" w="250">
                  <a:moveTo>
                    <a:pt x="0" y="0"/>
                  </a:moveTo>
                  <a:lnTo>
                    <a:pt x="250" y="0"/>
                  </a:lnTo>
                  <a:lnTo>
                    <a:pt x="250" y="2681"/>
                  </a:lnTo>
                  <a:lnTo>
                    <a:pt x="0" y="2681"/>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1" name="Google Shape;781;p7"/>
            <p:cNvSpPr/>
            <p:nvPr/>
          </p:nvSpPr>
          <p:spPr>
            <a:xfrm>
              <a:off x="4687560" y="3133800"/>
              <a:ext cx="90000" cy="420840"/>
            </a:xfrm>
            <a:custGeom>
              <a:rect b="b" l="l" r="r" t="t"/>
              <a:pathLst>
                <a:path extrusionOk="0" h="1169" w="250">
                  <a:moveTo>
                    <a:pt x="0" y="0"/>
                  </a:moveTo>
                  <a:lnTo>
                    <a:pt x="250" y="0"/>
                  </a:lnTo>
                  <a:lnTo>
                    <a:pt x="250" y="1169"/>
                  </a:lnTo>
                  <a:lnTo>
                    <a:pt x="0" y="1169"/>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782" name="Google Shape;782;p7"/>
            <p:cNvSpPr/>
            <p:nvPr/>
          </p:nvSpPr>
          <p:spPr>
            <a:xfrm>
              <a:off x="4836960" y="2959200"/>
              <a:ext cx="90000" cy="174600"/>
            </a:xfrm>
            <a:custGeom>
              <a:rect b="b" l="l" r="r" t="t"/>
              <a:pathLst>
                <a:path extrusionOk="0" h="485" w="250">
                  <a:moveTo>
                    <a:pt x="0" y="0"/>
                  </a:moveTo>
                  <a:lnTo>
                    <a:pt x="250" y="0"/>
                  </a:lnTo>
                  <a:lnTo>
                    <a:pt x="250" y="485"/>
                  </a:lnTo>
                  <a:lnTo>
                    <a:pt x="0" y="48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
        <p:nvSpPr>
          <p:cNvPr id="783" name="Google Shape;783;p7"/>
          <p:cNvSpPr txBox="1"/>
          <p:nvPr>
            <p:ph type="title"/>
          </p:nvPr>
        </p:nvSpPr>
        <p:spPr>
          <a:xfrm>
            <a:off x="720000" y="445025"/>
            <a:ext cx="4160700" cy="1013700"/>
          </a:xfrm>
          <a:prstGeom prst="rect">
            <a:avLst/>
          </a:prstGeom>
        </p:spPr>
        <p:txBody>
          <a:bodyPr anchorCtr="0" anchor="t" bIns="91425" lIns="91425" spcFirstLastPara="1" rIns="91425" wrap="square" tIns="91425">
            <a:no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84" name="Google Shape;784;p7"/>
          <p:cNvSpPr txBox="1"/>
          <p:nvPr>
            <p:ph idx="1" type="subTitle"/>
          </p:nvPr>
        </p:nvSpPr>
        <p:spPr>
          <a:xfrm>
            <a:off x="720000" y="1407525"/>
            <a:ext cx="4160700" cy="3196500"/>
          </a:xfrm>
          <a:prstGeom prst="rect">
            <a:avLst/>
          </a:prstGeom>
        </p:spPr>
        <p:txBody>
          <a:bodyPr anchorCtr="0" anchor="t" bIns="91425" lIns="91425" spcFirstLastPara="1" rIns="91425" wrap="square" tIns="91425">
            <a:noAutofit/>
          </a:bodyPr>
          <a:lstStyle>
            <a:lvl1pPr lvl="0" rtl="0">
              <a:spcBef>
                <a:spcPts val="0"/>
              </a:spcBef>
              <a:spcAft>
                <a:spcPts val="0"/>
              </a:spcAft>
              <a:buSzPts val="1600"/>
              <a:buFont typeface="Lato Light"/>
              <a:buChar char="➔"/>
              <a:defRPr/>
            </a:lvl1pPr>
            <a:lvl2pPr lvl="1" rtl="0" algn="ctr">
              <a:lnSpc>
                <a:spcPct val="100000"/>
              </a:lnSpc>
              <a:spcBef>
                <a:spcPts val="0"/>
              </a:spcBef>
              <a:spcAft>
                <a:spcPts val="0"/>
              </a:spcAft>
              <a:buClr>
                <a:srgbClr val="E76A28"/>
              </a:buClr>
              <a:buSzPts val="1600"/>
              <a:buFont typeface="Nunito Light"/>
              <a:buChar char="◆"/>
              <a:defRPr/>
            </a:lvl2pPr>
            <a:lvl3pPr lvl="2" rtl="0" algn="ctr">
              <a:lnSpc>
                <a:spcPct val="100000"/>
              </a:lnSpc>
              <a:spcBef>
                <a:spcPts val="0"/>
              </a:spcBef>
              <a:spcAft>
                <a:spcPts val="0"/>
              </a:spcAft>
              <a:buClr>
                <a:srgbClr val="E76A28"/>
              </a:buClr>
              <a:buSzPts val="1500"/>
              <a:buFont typeface="Nunito Light"/>
              <a:buChar char="●"/>
              <a:defRPr/>
            </a:lvl3pPr>
            <a:lvl4pPr lvl="3" rtl="0" algn="ctr">
              <a:lnSpc>
                <a:spcPct val="100000"/>
              </a:lnSpc>
              <a:spcBef>
                <a:spcPts val="0"/>
              </a:spcBef>
              <a:spcAft>
                <a:spcPts val="0"/>
              </a:spcAft>
              <a:buClr>
                <a:srgbClr val="E76A28"/>
              </a:buClr>
              <a:buSzPts val="1500"/>
              <a:buFont typeface="Nunito Light"/>
              <a:buChar char="○"/>
              <a:defRPr/>
            </a:lvl4pPr>
            <a:lvl5pPr lvl="4" rtl="0" algn="ctr">
              <a:lnSpc>
                <a:spcPct val="100000"/>
              </a:lnSpc>
              <a:spcBef>
                <a:spcPts val="0"/>
              </a:spcBef>
              <a:spcAft>
                <a:spcPts val="0"/>
              </a:spcAft>
              <a:buClr>
                <a:srgbClr val="E76A28"/>
              </a:buClr>
              <a:buSzPts val="1400"/>
              <a:buFont typeface="Nunito Light"/>
              <a:buChar char="◆"/>
              <a:defRPr/>
            </a:lvl5pPr>
            <a:lvl6pPr lvl="5" rtl="0" algn="ctr">
              <a:lnSpc>
                <a:spcPct val="100000"/>
              </a:lnSpc>
              <a:spcBef>
                <a:spcPts val="0"/>
              </a:spcBef>
              <a:spcAft>
                <a:spcPts val="0"/>
              </a:spcAft>
              <a:buClr>
                <a:srgbClr val="999999"/>
              </a:buClr>
              <a:buSzPts val="1400"/>
              <a:buFont typeface="Nunito Light"/>
              <a:buChar char="●"/>
              <a:defRPr/>
            </a:lvl6pPr>
            <a:lvl7pPr lvl="6" rtl="0" algn="ctr">
              <a:lnSpc>
                <a:spcPct val="100000"/>
              </a:lnSpc>
              <a:spcBef>
                <a:spcPts val="0"/>
              </a:spcBef>
              <a:spcAft>
                <a:spcPts val="0"/>
              </a:spcAft>
              <a:buClr>
                <a:srgbClr val="999999"/>
              </a:buClr>
              <a:buSzPts val="1300"/>
              <a:buFont typeface="Nunito Light"/>
              <a:buChar char="○"/>
              <a:defRPr/>
            </a:lvl7pPr>
            <a:lvl8pPr lvl="7" rtl="0" algn="ctr">
              <a:lnSpc>
                <a:spcPct val="100000"/>
              </a:lnSpc>
              <a:spcBef>
                <a:spcPts val="0"/>
              </a:spcBef>
              <a:spcAft>
                <a:spcPts val="0"/>
              </a:spcAft>
              <a:buClr>
                <a:srgbClr val="999999"/>
              </a:buClr>
              <a:buSzPts val="1300"/>
              <a:buFont typeface="Nunito Light"/>
              <a:buChar char="◆"/>
              <a:defRPr/>
            </a:lvl8pPr>
            <a:lvl9pPr lvl="8" rtl="0" algn="ctr">
              <a:lnSpc>
                <a:spcPct val="100000"/>
              </a:lnSpc>
              <a:spcBef>
                <a:spcPts val="0"/>
              </a:spcBef>
              <a:spcAft>
                <a:spcPts val="0"/>
              </a:spcAft>
              <a:buClr>
                <a:srgbClr val="999999"/>
              </a:buClr>
              <a:buSzPts val="1400"/>
              <a:buFont typeface="Nunito Light"/>
              <a:buChar char="●"/>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85" name="Shape 785"/>
        <p:cNvGrpSpPr/>
        <p:nvPr/>
      </p:nvGrpSpPr>
      <p:grpSpPr>
        <a:xfrm>
          <a:off x="0" y="0"/>
          <a:ext cx="0" cy="0"/>
          <a:chOff x="0" y="0"/>
          <a:chExt cx="0" cy="0"/>
        </a:xfrm>
      </p:grpSpPr>
      <p:grpSp>
        <p:nvGrpSpPr>
          <p:cNvPr id="786" name="Google Shape;786;p8"/>
          <p:cNvGrpSpPr/>
          <p:nvPr/>
        </p:nvGrpSpPr>
        <p:grpSpPr>
          <a:xfrm>
            <a:off x="0" y="0"/>
            <a:ext cx="9143995" cy="5143491"/>
            <a:chOff x="0" y="0"/>
            <a:chExt cx="9143995" cy="5143491"/>
          </a:xfrm>
        </p:grpSpPr>
        <p:sp>
          <p:nvSpPr>
            <p:cNvPr id="787" name="Google Shape;787;p8"/>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8" name="Google Shape;788;p8"/>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89" name="Google Shape;789;p8"/>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0" name="Google Shape;790;p8"/>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1" name="Google Shape;791;p8"/>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2" name="Google Shape;792;p8"/>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3" name="Google Shape;793;p8"/>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4" name="Google Shape;794;p8"/>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5" name="Google Shape;795;p8"/>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6" name="Google Shape;796;p8"/>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7" name="Google Shape;797;p8"/>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8" name="Google Shape;798;p8"/>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799" name="Google Shape;799;p8"/>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0" name="Google Shape;800;p8"/>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1" name="Google Shape;801;p8"/>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2" name="Google Shape;802;p8"/>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3" name="Google Shape;803;p8"/>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4" name="Google Shape;804;p8"/>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5" name="Google Shape;805;p8"/>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6" name="Google Shape;806;p8"/>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7" name="Google Shape;807;p8"/>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8" name="Google Shape;808;p8"/>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09" name="Google Shape;809;p8"/>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0" name="Google Shape;810;p8"/>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1" name="Google Shape;811;p8"/>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2" name="Google Shape;812;p8"/>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3" name="Google Shape;813;p8"/>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4" name="Google Shape;814;p8"/>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5" name="Google Shape;815;p8"/>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6" name="Google Shape;816;p8"/>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7" name="Google Shape;817;p8"/>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8" name="Google Shape;818;p8"/>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19" name="Google Shape;819;p8"/>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0" name="Google Shape;820;p8"/>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1" name="Google Shape;821;p8"/>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2" name="Google Shape;822;p8"/>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3" name="Google Shape;823;p8"/>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4" name="Google Shape;824;p8"/>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5" name="Google Shape;825;p8"/>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6" name="Google Shape;826;p8"/>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7" name="Google Shape;827;p8"/>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8" name="Google Shape;828;p8"/>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29" name="Google Shape;829;p8"/>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0" name="Google Shape;830;p8"/>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1" name="Google Shape;831;p8"/>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2" name="Google Shape;832;p8"/>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3" name="Google Shape;833;p8"/>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4" name="Google Shape;834;p8"/>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5" name="Google Shape;835;p8"/>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6" name="Google Shape;836;p8"/>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7" name="Google Shape;837;p8"/>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8" name="Google Shape;838;p8"/>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39" name="Google Shape;839;p8"/>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0" name="Google Shape;840;p8"/>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1" name="Google Shape;841;p8"/>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2" name="Google Shape;842;p8"/>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3" name="Google Shape;843;p8"/>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4" name="Google Shape;844;p8"/>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5" name="Google Shape;845;p8"/>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6" name="Google Shape;846;p8"/>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7" name="Google Shape;847;p8"/>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8" name="Google Shape;848;p8"/>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49" name="Google Shape;849;p8"/>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0" name="Google Shape;850;p8"/>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1" name="Google Shape;851;p8"/>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2" name="Google Shape;852;p8"/>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3" name="Google Shape;853;p8"/>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4" name="Google Shape;854;p8"/>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5" name="Google Shape;855;p8"/>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6" name="Google Shape;856;p8"/>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7" name="Google Shape;857;p8"/>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8" name="Google Shape;858;p8"/>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59" name="Google Shape;859;p8"/>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0" name="Google Shape;860;p8"/>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1" name="Google Shape;861;p8"/>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2" name="Google Shape;862;p8"/>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3" name="Google Shape;863;p8"/>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4" name="Google Shape;864;p8"/>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5" name="Google Shape;865;p8"/>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6" name="Google Shape;866;p8"/>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7" name="Google Shape;867;p8"/>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8" name="Google Shape;868;p8"/>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69" name="Google Shape;869;p8"/>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0" name="Google Shape;870;p8"/>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1" name="Google Shape;871;p8"/>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2" name="Google Shape;872;p8"/>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3" name="Google Shape;873;p8"/>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4" name="Google Shape;874;p8"/>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5" name="Google Shape;875;p8"/>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6" name="Google Shape;876;p8"/>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chemeClr val="accent2"/>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7" name="Google Shape;877;p8"/>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78" name="Google Shape;878;p8"/>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chemeClr val="accent2"/>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879" name="Google Shape;879;p8"/>
          <p:cNvSpPr txBox="1"/>
          <p:nvPr>
            <p:ph type="title"/>
          </p:nvPr>
        </p:nvSpPr>
        <p:spPr>
          <a:xfrm>
            <a:off x="713250" y="1773450"/>
            <a:ext cx="7717500" cy="1596600"/>
          </a:xfrm>
          <a:prstGeom prst="rect">
            <a:avLst/>
          </a:prstGeom>
        </p:spPr>
        <p:txBody>
          <a:bodyPr anchorCtr="0" anchor="ctr" bIns="91425" lIns="91425" spcFirstLastPara="1" rIns="91425" wrap="square" tIns="91425">
            <a:noAutofit/>
          </a:bodyPr>
          <a:lstStyle>
            <a:lvl1pPr lvl="0" rtl="0" algn="ctr">
              <a:spcBef>
                <a:spcPts val="0"/>
              </a:spcBef>
              <a:spcAft>
                <a:spcPts val="0"/>
              </a:spcAft>
              <a:buSzPts val="4800"/>
              <a:buNone/>
              <a:defRPr sz="36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80" name="Shape 880"/>
        <p:cNvGrpSpPr/>
        <p:nvPr/>
      </p:nvGrpSpPr>
      <p:grpSpPr>
        <a:xfrm>
          <a:off x="0" y="0"/>
          <a:ext cx="0" cy="0"/>
          <a:chOff x="0" y="0"/>
          <a:chExt cx="0" cy="0"/>
        </a:xfrm>
      </p:grpSpPr>
      <p:grpSp>
        <p:nvGrpSpPr>
          <p:cNvPr id="881" name="Google Shape;881;p9"/>
          <p:cNvGrpSpPr/>
          <p:nvPr/>
        </p:nvGrpSpPr>
        <p:grpSpPr>
          <a:xfrm>
            <a:off x="0" y="0"/>
            <a:ext cx="9143995" cy="5143491"/>
            <a:chOff x="0" y="0"/>
            <a:chExt cx="9143995" cy="5143491"/>
          </a:xfrm>
        </p:grpSpPr>
        <p:sp>
          <p:nvSpPr>
            <p:cNvPr id="882" name="Google Shape;882;p9"/>
            <p:cNvSpPr/>
            <p:nvPr/>
          </p:nvSpPr>
          <p:spPr>
            <a:xfrm>
              <a:off x="0" y="19319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3" name="Google Shape;883;p9"/>
            <p:cNvSpPr/>
            <p:nvPr/>
          </p:nvSpPr>
          <p:spPr>
            <a:xfrm>
              <a:off x="0" y="401120"/>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4" name="Google Shape;884;p9"/>
            <p:cNvSpPr/>
            <p:nvPr/>
          </p:nvSpPr>
          <p:spPr>
            <a:xfrm>
              <a:off x="0" y="60904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5" name="Google Shape;885;p9"/>
            <p:cNvSpPr/>
            <p:nvPr/>
          </p:nvSpPr>
          <p:spPr>
            <a:xfrm>
              <a:off x="0" y="81697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6" name="Google Shape;886;p9"/>
            <p:cNvSpPr/>
            <p:nvPr/>
          </p:nvSpPr>
          <p:spPr>
            <a:xfrm>
              <a:off x="0" y="102408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7" name="Google Shape;887;p9"/>
            <p:cNvSpPr/>
            <p:nvPr/>
          </p:nvSpPr>
          <p:spPr>
            <a:xfrm>
              <a:off x="0" y="123201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8" name="Google Shape;888;p9"/>
            <p:cNvSpPr/>
            <p:nvPr/>
          </p:nvSpPr>
          <p:spPr>
            <a:xfrm>
              <a:off x="0" y="143994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89" name="Google Shape;889;p9"/>
            <p:cNvSpPr/>
            <p:nvPr/>
          </p:nvSpPr>
          <p:spPr>
            <a:xfrm>
              <a:off x="0" y="164786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0" name="Google Shape;890;p9"/>
            <p:cNvSpPr/>
            <p:nvPr/>
          </p:nvSpPr>
          <p:spPr>
            <a:xfrm>
              <a:off x="0" y="1854977"/>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1" name="Google Shape;891;p9"/>
            <p:cNvSpPr/>
            <p:nvPr/>
          </p:nvSpPr>
          <p:spPr>
            <a:xfrm>
              <a:off x="0" y="206290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2" name="Google Shape;892;p9"/>
            <p:cNvSpPr/>
            <p:nvPr/>
          </p:nvSpPr>
          <p:spPr>
            <a:xfrm>
              <a:off x="0" y="227083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3" name="Google Shape;893;p9"/>
            <p:cNvSpPr/>
            <p:nvPr/>
          </p:nvSpPr>
          <p:spPr>
            <a:xfrm>
              <a:off x="0" y="247876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4" name="Google Shape;894;p9"/>
            <p:cNvSpPr/>
            <p:nvPr/>
          </p:nvSpPr>
          <p:spPr>
            <a:xfrm>
              <a:off x="0" y="2686688"/>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5" name="Google Shape;895;p9"/>
            <p:cNvSpPr/>
            <p:nvPr/>
          </p:nvSpPr>
          <p:spPr>
            <a:xfrm>
              <a:off x="0" y="289461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6" name="Google Shape;896;p9"/>
            <p:cNvSpPr/>
            <p:nvPr/>
          </p:nvSpPr>
          <p:spPr>
            <a:xfrm>
              <a:off x="0" y="3102544"/>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7" name="Google Shape;897;p9"/>
            <p:cNvSpPr/>
            <p:nvPr/>
          </p:nvSpPr>
          <p:spPr>
            <a:xfrm>
              <a:off x="0" y="330965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8" name="Google Shape;898;p9"/>
            <p:cNvSpPr/>
            <p:nvPr/>
          </p:nvSpPr>
          <p:spPr>
            <a:xfrm>
              <a:off x="0" y="351758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899" name="Google Shape;899;p9"/>
            <p:cNvSpPr/>
            <p:nvPr/>
          </p:nvSpPr>
          <p:spPr>
            <a:xfrm>
              <a:off x="0" y="372550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0" name="Google Shape;900;p9"/>
            <p:cNvSpPr/>
            <p:nvPr/>
          </p:nvSpPr>
          <p:spPr>
            <a:xfrm>
              <a:off x="0" y="393343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1" name="Google Shape;901;p9"/>
            <p:cNvSpPr/>
            <p:nvPr/>
          </p:nvSpPr>
          <p:spPr>
            <a:xfrm>
              <a:off x="0" y="4140545"/>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2" name="Google Shape;902;p9"/>
            <p:cNvSpPr/>
            <p:nvPr/>
          </p:nvSpPr>
          <p:spPr>
            <a:xfrm>
              <a:off x="0" y="4348473"/>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3" name="Google Shape;903;p9"/>
            <p:cNvSpPr/>
            <p:nvPr/>
          </p:nvSpPr>
          <p:spPr>
            <a:xfrm>
              <a:off x="0" y="4556401"/>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4" name="Google Shape;904;p9"/>
            <p:cNvSpPr/>
            <p:nvPr/>
          </p:nvSpPr>
          <p:spPr>
            <a:xfrm>
              <a:off x="0" y="4764329"/>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5" name="Google Shape;905;p9"/>
            <p:cNvSpPr/>
            <p:nvPr/>
          </p:nvSpPr>
          <p:spPr>
            <a:xfrm>
              <a:off x="0" y="4972256"/>
              <a:ext cx="8792700"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6" name="Google Shape;906;p9"/>
            <p:cNvSpPr/>
            <p:nvPr/>
          </p:nvSpPr>
          <p:spPr>
            <a:xfrm>
              <a:off x="86768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7" name="Google Shape;907;p9"/>
            <p:cNvSpPr/>
            <p:nvPr/>
          </p:nvSpPr>
          <p:spPr>
            <a:xfrm>
              <a:off x="847046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8" name="Google Shape;908;p9"/>
            <p:cNvSpPr/>
            <p:nvPr/>
          </p:nvSpPr>
          <p:spPr>
            <a:xfrm>
              <a:off x="826327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09" name="Google Shape;909;p9"/>
            <p:cNvSpPr/>
            <p:nvPr/>
          </p:nvSpPr>
          <p:spPr>
            <a:xfrm>
              <a:off x="805608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0" name="Google Shape;910;p9"/>
            <p:cNvSpPr/>
            <p:nvPr/>
          </p:nvSpPr>
          <p:spPr>
            <a:xfrm>
              <a:off x="78488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1" name="Google Shape;911;p9"/>
            <p:cNvSpPr/>
            <p:nvPr/>
          </p:nvSpPr>
          <p:spPr>
            <a:xfrm>
              <a:off x="764169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2" name="Google Shape;912;p9"/>
            <p:cNvSpPr/>
            <p:nvPr/>
          </p:nvSpPr>
          <p:spPr>
            <a:xfrm>
              <a:off x="74345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3" name="Google Shape;913;p9"/>
            <p:cNvSpPr/>
            <p:nvPr/>
          </p:nvSpPr>
          <p:spPr>
            <a:xfrm>
              <a:off x="722730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4" name="Google Shape;914;p9"/>
            <p:cNvSpPr/>
            <p:nvPr/>
          </p:nvSpPr>
          <p:spPr>
            <a:xfrm>
              <a:off x="702093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5" name="Google Shape;915;p9"/>
            <p:cNvSpPr/>
            <p:nvPr/>
          </p:nvSpPr>
          <p:spPr>
            <a:xfrm>
              <a:off x="68137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6" name="Google Shape;916;p9"/>
            <p:cNvSpPr/>
            <p:nvPr/>
          </p:nvSpPr>
          <p:spPr>
            <a:xfrm>
              <a:off x="66065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7" name="Google Shape;917;p9"/>
            <p:cNvSpPr/>
            <p:nvPr/>
          </p:nvSpPr>
          <p:spPr>
            <a:xfrm>
              <a:off x="639934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8" name="Google Shape;918;p9"/>
            <p:cNvSpPr/>
            <p:nvPr/>
          </p:nvSpPr>
          <p:spPr>
            <a:xfrm>
              <a:off x="619297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19" name="Google Shape;919;p9"/>
            <p:cNvSpPr/>
            <p:nvPr/>
          </p:nvSpPr>
          <p:spPr>
            <a:xfrm>
              <a:off x="598577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0" name="Google Shape;920;p9"/>
            <p:cNvSpPr/>
            <p:nvPr/>
          </p:nvSpPr>
          <p:spPr>
            <a:xfrm>
              <a:off x="577858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1" name="Google Shape;921;p9"/>
            <p:cNvSpPr/>
            <p:nvPr/>
          </p:nvSpPr>
          <p:spPr>
            <a:xfrm>
              <a:off x="55713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2" name="Google Shape;922;p9"/>
            <p:cNvSpPr/>
            <p:nvPr/>
          </p:nvSpPr>
          <p:spPr>
            <a:xfrm>
              <a:off x="536501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3" name="Google Shape;923;p9"/>
            <p:cNvSpPr/>
            <p:nvPr/>
          </p:nvSpPr>
          <p:spPr>
            <a:xfrm>
              <a:off x="515863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4" name="Google Shape;924;p9"/>
            <p:cNvSpPr/>
            <p:nvPr/>
          </p:nvSpPr>
          <p:spPr>
            <a:xfrm>
              <a:off x="495144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5" name="Google Shape;925;p9"/>
            <p:cNvSpPr/>
            <p:nvPr/>
          </p:nvSpPr>
          <p:spPr>
            <a:xfrm>
              <a:off x="474424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6" name="Google Shape;926;p9"/>
            <p:cNvSpPr/>
            <p:nvPr/>
          </p:nvSpPr>
          <p:spPr>
            <a:xfrm>
              <a:off x="453705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7" name="Google Shape;927;p9"/>
            <p:cNvSpPr/>
            <p:nvPr/>
          </p:nvSpPr>
          <p:spPr>
            <a:xfrm>
              <a:off x="432986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8" name="Google Shape;928;p9"/>
            <p:cNvSpPr/>
            <p:nvPr/>
          </p:nvSpPr>
          <p:spPr>
            <a:xfrm>
              <a:off x="412266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29" name="Google Shape;929;p9"/>
            <p:cNvSpPr/>
            <p:nvPr/>
          </p:nvSpPr>
          <p:spPr>
            <a:xfrm>
              <a:off x="391628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0" name="Google Shape;930;p9"/>
            <p:cNvSpPr/>
            <p:nvPr/>
          </p:nvSpPr>
          <p:spPr>
            <a:xfrm>
              <a:off x="370909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1" name="Google Shape;931;p9"/>
            <p:cNvSpPr/>
            <p:nvPr/>
          </p:nvSpPr>
          <p:spPr>
            <a:xfrm>
              <a:off x="350190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2" name="Google Shape;932;p9"/>
            <p:cNvSpPr/>
            <p:nvPr/>
          </p:nvSpPr>
          <p:spPr>
            <a:xfrm>
              <a:off x="329470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3" name="Google Shape;933;p9"/>
            <p:cNvSpPr/>
            <p:nvPr/>
          </p:nvSpPr>
          <p:spPr>
            <a:xfrm>
              <a:off x="308751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4" name="Google Shape;934;p9"/>
            <p:cNvSpPr/>
            <p:nvPr/>
          </p:nvSpPr>
          <p:spPr>
            <a:xfrm>
              <a:off x="288113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5" name="Google Shape;935;p9"/>
            <p:cNvSpPr/>
            <p:nvPr/>
          </p:nvSpPr>
          <p:spPr>
            <a:xfrm>
              <a:off x="267394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6" name="Google Shape;936;p9"/>
            <p:cNvSpPr/>
            <p:nvPr/>
          </p:nvSpPr>
          <p:spPr>
            <a:xfrm>
              <a:off x="2466748"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7" name="Google Shape;937;p9"/>
            <p:cNvSpPr/>
            <p:nvPr/>
          </p:nvSpPr>
          <p:spPr>
            <a:xfrm>
              <a:off x="225955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8" name="Google Shape;938;p9"/>
            <p:cNvSpPr/>
            <p:nvPr/>
          </p:nvSpPr>
          <p:spPr>
            <a:xfrm>
              <a:off x="2052361"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39" name="Google Shape;939;p9"/>
            <p:cNvSpPr/>
            <p:nvPr/>
          </p:nvSpPr>
          <p:spPr>
            <a:xfrm>
              <a:off x="1845983"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0" name="Google Shape;940;p9"/>
            <p:cNvSpPr/>
            <p:nvPr/>
          </p:nvSpPr>
          <p:spPr>
            <a:xfrm>
              <a:off x="163879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1" name="Google Shape;941;p9"/>
            <p:cNvSpPr/>
            <p:nvPr/>
          </p:nvSpPr>
          <p:spPr>
            <a:xfrm>
              <a:off x="143159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2" name="Google Shape;942;p9"/>
            <p:cNvSpPr/>
            <p:nvPr/>
          </p:nvSpPr>
          <p:spPr>
            <a:xfrm>
              <a:off x="1224402"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3" name="Google Shape;943;p9"/>
            <p:cNvSpPr/>
            <p:nvPr/>
          </p:nvSpPr>
          <p:spPr>
            <a:xfrm>
              <a:off x="1017209"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4" name="Google Shape;944;p9"/>
            <p:cNvSpPr/>
            <p:nvPr/>
          </p:nvSpPr>
          <p:spPr>
            <a:xfrm>
              <a:off x="810015"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5" name="Google Shape;945;p9"/>
            <p:cNvSpPr/>
            <p:nvPr/>
          </p:nvSpPr>
          <p:spPr>
            <a:xfrm>
              <a:off x="603637"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6" name="Google Shape;946;p9"/>
            <p:cNvSpPr/>
            <p:nvPr/>
          </p:nvSpPr>
          <p:spPr>
            <a:xfrm>
              <a:off x="396444"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7" name="Google Shape;947;p9"/>
            <p:cNvSpPr/>
            <p:nvPr/>
          </p:nvSpPr>
          <p:spPr>
            <a:xfrm>
              <a:off x="18925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8" name="Google Shape;948;p9"/>
            <p:cNvSpPr/>
            <p:nvPr/>
          </p:nvSpPr>
          <p:spPr>
            <a:xfrm>
              <a:off x="8716176" y="19320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49" name="Google Shape;949;p9"/>
            <p:cNvSpPr/>
            <p:nvPr/>
          </p:nvSpPr>
          <p:spPr>
            <a:xfrm>
              <a:off x="8716176" y="40112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0" name="Google Shape;950;p9"/>
            <p:cNvSpPr/>
            <p:nvPr/>
          </p:nvSpPr>
          <p:spPr>
            <a:xfrm>
              <a:off x="8716176" y="60905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1" name="Google Shape;951;p9"/>
            <p:cNvSpPr/>
            <p:nvPr/>
          </p:nvSpPr>
          <p:spPr>
            <a:xfrm>
              <a:off x="8716176" y="81698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2" name="Google Shape;952;p9"/>
            <p:cNvSpPr/>
            <p:nvPr/>
          </p:nvSpPr>
          <p:spPr>
            <a:xfrm>
              <a:off x="8716176" y="102409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3" name="Google Shape;953;p9"/>
            <p:cNvSpPr/>
            <p:nvPr/>
          </p:nvSpPr>
          <p:spPr>
            <a:xfrm>
              <a:off x="8716176" y="123201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4" name="Google Shape;954;p9"/>
            <p:cNvSpPr/>
            <p:nvPr/>
          </p:nvSpPr>
          <p:spPr>
            <a:xfrm>
              <a:off x="8716176" y="143994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5" name="Google Shape;955;p9"/>
            <p:cNvSpPr/>
            <p:nvPr/>
          </p:nvSpPr>
          <p:spPr>
            <a:xfrm>
              <a:off x="8716176" y="164787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6" name="Google Shape;956;p9"/>
            <p:cNvSpPr/>
            <p:nvPr/>
          </p:nvSpPr>
          <p:spPr>
            <a:xfrm>
              <a:off x="8716176" y="185498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7" name="Google Shape;957;p9"/>
            <p:cNvSpPr/>
            <p:nvPr/>
          </p:nvSpPr>
          <p:spPr>
            <a:xfrm>
              <a:off x="8716176" y="2062907"/>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8" name="Google Shape;958;p9"/>
            <p:cNvSpPr/>
            <p:nvPr/>
          </p:nvSpPr>
          <p:spPr>
            <a:xfrm>
              <a:off x="8716176" y="2270834"/>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59" name="Google Shape;959;p9"/>
            <p:cNvSpPr/>
            <p:nvPr/>
          </p:nvSpPr>
          <p:spPr>
            <a:xfrm>
              <a:off x="8716176" y="247876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0" name="Google Shape;960;p9"/>
            <p:cNvSpPr/>
            <p:nvPr/>
          </p:nvSpPr>
          <p:spPr>
            <a:xfrm>
              <a:off x="8716176" y="268668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1" name="Google Shape;961;p9"/>
            <p:cNvSpPr/>
            <p:nvPr/>
          </p:nvSpPr>
          <p:spPr>
            <a:xfrm>
              <a:off x="8716176" y="289461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2" name="Google Shape;962;p9"/>
            <p:cNvSpPr/>
            <p:nvPr/>
          </p:nvSpPr>
          <p:spPr>
            <a:xfrm>
              <a:off x="8716176" y="310254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3" name="Google Shape;963;p9"/>
            <p:cNvSpPr/>
            <p:nvPr/>
          </p:nvSpPr>
          <p:spPr>
            <a:xfrm>
              <a:off x="8716176" y="330965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4" name="Google Shape;964;p9"/>
            <p:cNvSpPr/>
            <p:nvPr/>
          </p:nvSpPr>
          <p:spPr>
            <a:xfrm>
              <a:off x="8716176" y="351757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5" name="Google Shape;965;p9"/>
            <p:cNvSpPr/>
            <p:nvPr/>
          </p:nvSpPr>
          <p:spPr>
            <a:xfrm>
              <a:off x="8716176" y="372550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6" name="Google Shape;966;p9"/>
            <p:cNvSpPr/>
            <p:nvPr/>
          </p:nvSpPr>
          <p:spPr>
            <a:xfrm>
              <a:off x="8716176" y="393343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7" name="Google Shape;967;p9"/>
            <p:cNvSpPr/>
            <p:nvPr/>
          </p:nvSpPr>
          <p:spPr>
            <a:xfrm>
              <a:off x="8716176" y="4140541"/>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8" name="Google Shape;968;p9"/>
            <p:cNvSpPr/>
            <p:nvPr/>
          </p:nvSpPr>
          <p:spPr>
            <a:xfrm>
              <a:off x="8716176" y="4348469"/>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69" name="Google Shape;969;p9"/>
            <p:cNvSpPr/>
            <p:nvPr/>
          </p:nvSpPr>
          <p:spPr>
            <a:xfrm>
              <a:off x="8716176" y="4556396"/>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0" name="Google Shape;970;p9"/>
            <p:cNvSpPr/>
            <p:nvPr/>
          </p:nvSpPr>
          <p:spPr>
            <a:xfrm>
              <a:off x="8716176" y="4764323"/>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1" name="Google Shape;971;p9"/>
            <p:cNvSpPr/>
            <p:nvPr/>
          </p:nvSpPr>
          <p:spPr>
            <a:xfrm>
              <a:off x="8716176" y="4972250"/>
              <a:ext cx="427819" cy="0"/>
            </a:xfrm>
            <a:custGeom>
              <a:rect b="b" l="l" r="r" t="t"/>
              <a:pathLst>
                <a:path extrusionOk="0" fill="none" h="120000" w="10779">
                  <a:moveTo>
                    <a:pt x="0" y="0"/>
                  </a:moveTo>
                  <a:lnTo>
                    <a:pt x="10779" y="0"/>
                  </a:lnTo>
                  <a:lnTo>
                    <a:pt x="10779" y="0"/>
                  </a:lnTo>
                </a:path>
              </a:pathLst>
            </a:custGeom>
            <a:noFill/>
            <a:ln cap="flat" cmpd="sng" w="9525">
              <a:solidFill>
                <a:srgbClr val="FFFFFF"/>
              </a:solidFill>
              <a:prstDash val="dashDot"/>
              <a:miter lim="8000"/>
              <a:headEnd len="sm" w="sm" type="none"/>
              <a:tailEnd len="sm" w="sm" type="none"/>
            </a:ln>
          </p:spPr>
          <p:txBody>
            <a:bodyPr anchorCtr="1" anchor="ctr" bIns="0" lIns="83575" spcFirstLastPara="1" rIns="83575" wrap="square" tIns="0">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2" name="Google Shape;972;p9"/>
            <p:cNvSpPr/>
            <p:nvPr/>
          </p:nvSpPr>
          <p:spPr>
            <a:xfrm>
              <a:off x="9071500"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sp>
          <p:nvSpPr>
            <p:cNvPr id="973" name="Google Shape;973;p9"/>
            <p:cNvSpPr/>
            <p:nvPr/>
          </p:nvSpPr>
          <p:spPr>
            <a:xfrm>
              <a:off x="8864306" y="0"/>
              <a:ext cx="0" cy="5143491"/>
            </a:xfrm>
            <a:custGeom>
              <a:rect b="b" l="l" r="r" t="t"/>
              <a:pathLst>
                <a:path extrusionOk="0" fill="none" h="12813" w="120000">
                  <a:moveTo>
                    <a:pt x="0" y="0"/>
                  </a:moveTo>
                  <a:lnTo>
                    <a:pt x="0" y="12813"/>
                  </a:lnTo>
                  <a:lnTo>
                    <a:pt x="0" y="12813"/>
                  </a:lnTo>
                </a:path>
              </a:pathLst>
            </a:custGeom>
            <a:noFill/>
            <a:ln cap="flat" cmpd="sng" w="9525">
              <a:solidFill>
                <a:srgbClr val="FFFFFF"/>
              </a:solidFill>
              <a:prstDash val="dashDot"/>
              <a:miter lim="8000"/>
              <a:headEnd len="sm" w="sm" type="none"/>
              <a:tailEnd len="sm" w="sm" type="none"/>
            </a:ln>
          </p:spPr>
          <p:txBody>
            <a:bodyPr anchorCtr="1" anchor="ctr" bIns="42775" lIns="83575" spcFirstLastPara="1" rIns="83575" wrap="square" tIns="42775">
              <a:noAutofit/>
            </a:bodyPr>
            <a:lstStyle/>
            <a:p>
              <a:pPr indent="0" lvl="0" marL="0" marR="0" rtl="0" algn="l">
                <a:spcBef>
                  <a:spcPts val="0"/>
                </a:spcBef>
                <a:spcAft>
                  <a:spcPts val="0"/>
                </a:spcAft>
                <a:buNone/>
              </a:pPr>
              <a:r>
                <a:t/>
              </a:r>
              <a:endParaRPr b="0" sz="1600" strike="noStrike">
                <a:solidFill>
                  <a:srgbClr val="000000"/>
                </a:solidFill>
                <a:latin typeface="Arial"/>
                <a:ea typeface="Arial"/>
                <a:cs typeface="Arial"/>
                <a:sym typeface="Arial"/>
              </a:endParaRPr>
            </a:p>
          </p:txBody>
        </p:sp>
      </p:grpSp>
      <p:sp>
        <p:nvSpPr>
          <p:cNvPr id="974" name="Google Shape;974;p9"/>
          <p:cNvSpPr txBox="1"/>
          <p:nvPr>
            <p:ph type="title"/>
          </p:nvPr>
        </p:nvSpPr>
        <p:spPr>
          <a:xfrm>
            <a:off x="2135550" y="1655488"/>
            <a:ext cx="4872900" cy="1161300"/>
          </a:xfrm>
          <a:prstGeom prst="rect">
            <a:avLst/>
          </a:prstGeom>
        </p:spPr>
        <p:txBody>
          <a:bodyPr anchorCtr="0" anchor="b" bIns="91425" lIns="91425" spcFirstLastPara="1" rIns="91425" wrap="square" tIns="91425">
            <a:noAutofit/>
          </a:bodyPr>
          <a:lstStyle>
            <a:lvl1pPr lvl="0" rtl="0" algn="ctr">
              <a:spcBef>
                <a:spcPts val="0"/>
              </a:spcBef>
              <a:spcAft>
                <a:spcPts val="0"/>
              </a:spcAft>
              <a:buSzPts val="2800"/>
              <a:buNone/>
              <a:defRPr sz="6500"/>
            </a:lvl1pPr>
            <a:lvl2pPr lvl="1" rtl="0" algn="ctr">
              <a:spcBef>
                <a:spcPts val="0"/>
              </a:spcBef>
              <a:spcAft>
                <a:spcPts val="0"/>
              </a:spcAft>
              <a:buSzPts val="2800"/>
              <a:buNone/>
              <a:defRPr/>
            </a:lvl2pPr>
            <a:lvl3pPr lvl="2" rtl="0" algn="ctr">
              <a:spcBef>
                <a:spcPts val="0"/>
              </a:spcBef>
              <a:spcAft>
                <a:spcPts val="0"/>
              </a:spcAft>
              <a:buSzPts val="2800"/>
              <a:buNone/>
              <a:defRPr/>
            </a:lvl3pPr>
            <a:lvl4pPr lvl="3" rtl="0" algn="ctr">
              <a:spcBef>
                <a:spcPts val="0"/>
              </a:spcBef>
              <a:spcAft>
                <a:spcPts val="0"/>
              </a:spcAft>
              <a:buSzPts val="2800"/>
              <a:buNone/>
              <a:defRPr/>
            </a:lvl4pPr>
            <a:lvl5pPr lvl="4" rtl="0" algn="ctr">
              <a:spcBef>
                <a:spcPts val="0"/>
              </a:spcBef>
              <a:spcAft>
                <a:spcPts val="0"/>
              </a:spcAft>
              <a:buSzPts val="2800"/>
              <a:buNone/>
              <a:defRPr/>
            </a:lvl5pPr>
            <a:lvl6pPr lvl="5" rtl="0" algn="ctr">
              <a:spcBef>
                <a:spcPts val="0"/>
              </a:spcBef>
              <a:spcAft>
                <a:spcPts val="0"/>
              </a:spcAft>
              <a:buSzPts val="2800"/>
              <a:buNone/>
              <a:defRPr/>
            </a:lvl6pPr>
            <a:lvl7pPr lvl="6" rtl="0" algn="ctr">
              <a:spcBef>
                <a:spcPts val="0"/>
              </a:spcBef>
              <a:spcAft>
                <a:spcPts val="0"/>
              </a:spcAft>
              <a:buSzPts val="2800"/>
              <a:buNone/>
              <a:defRPr/>
            </a:lvl7pPr>
            <a:lvl8pPr lvl="7" rtl="0" algn="ctr">
              <a:spcBef>
                <a:spcPts val="0"/>
              </a:spcBef>
              <a:spcAft>
                <a:spcPts val="0"/>
              </a:spcAft>
              <a:buSzPts val="2800"/>
              <a:buNone/>
              <a:defRPr/>
            </a:lvl8pPr>
            <a:lvl9pPr lvl="8" rtl="0" algn="ctr">
              <a:spcBef>
                <a:spcPts val="0"/>
              </a:spcBef>
              <a:spcAft>
                <a:spcPts val="0"/>
              </a:spcAft>
              <a:buSzPts val="2800"/>
              <a:buNone/>
              <a:defRPr/>
            </a:lvl9pPr>
          </a:lstStyle>
          <a:p/>
        </p:txBody>
      </p:sp>
      <p:sp>
        <p:nvSpPr>
          <p:cNvPr id="975" name="Google Shape;975;p9"/>
          <p:cNvSpPr txBox="1"/>
          <p:nvPr>
            <p:ph idx="1" type="subTitle"/>
          </p:nvPr>
        </p:nvSpPr>
        <p:spPr>
          <a:xfrm>
            <a:off x="2135550" y="2816913"/>
            <a:ext cx="4872900" cy="671100"/>
          </a:xfrm>
          <a:prstGeom prst="rect">
            <a:avLst/>
          </a:prstGeom>
        </p:spPr>
        <p:txBody>
          <a:bodyPr anchorCtr="0" anchor="t" bIns="91425" lIns="91425" spcFirstLastPara="1" rIns="91425" wrap="square" tIns="91425">
            <a:noAutofit/>
          </a:bodyPr>
          <a:lstStyle>
            <a:lvl1pPr lvl="0" rtl="0" algn="ctr">
              <a:spcBef>
                <a:spcPts val="0"/>
              </a:spcBef>
              <a:spcAft>
                <a:spcPts val="0"/>
              </a:spcAft>
              <a:buSzPts val="1400"/>
              <a:buNone/>
              <a:defRPr sz="1600"/>
            </a:lvl1pPr>
            <a:lvl2pPr lvl="1" rtl="0" algn="ctr">
              <a:lnSpc>
                <a:spcPct val="100000"/>
              </a:lnSpc>
              <a:spcBef>
                <a:spcPts val="0"/>
              </a:spcBef>
              <a:spcAft>
                <a:spcPts val="0"/>
              </a:spcAft>
              <a:buSzPts val="1400"/>
              <a:buNone/>
              <a:defRPr/>
            </a:lvl2pPr>
            <a:lvl3pPr lvl="2" rtl="0" algn="ctr">
              <a:lnSpc>
                <a:spcPct val="100000"/>
              </a:lnSpc>
              <a:spcBef>
                <a:spcPts val="0"/>
              </a:spcBef>
              <a:spcAft>
                <a:spcPts val="0"/>
              </a:spcAft>
              <a:buSzPts val="1400"/>
              <a:buNone/>
              <a:defRPr/>
            </a:lvl3pPr>
            <a:lvl4pPr lvl="3" rtl="0" algn="ctr">
              <a:lnSpc>
                <a:spcPct val="100000"/>
              </a:lnSpc>
              <a:spcBef>
                <a:spcPts val="0"/>
              </a:spcBef>
              <a:spcAft>
                <a:spcPts val="0"/>
              </a:spcAft>
              <a:buSzPts val="1400"/>
              <a:buNone/>
              <a:defRPr/>
            </a:lvl4pPr>
            <a:lvl5pPr lvl="4" rtl="0" algn="ctr">
              <a:lnSpc>
                <a:spcPct val="100000"/>
              </a:lnSpc>
              <a:spcBef>
                <a:spcPts val="0"/>
              </a:spcBef>
              <a:spcAft>
                <a:spcPts val="0"/>
              </a:spcAft>
              <a:buSzPts val="1400"/>
              <a:buNone/>
              <a:defRPr/>
            </a:lvl5pPr>
            <a:lvl6pPr lvl="5" rtl="0" algn="ctr">
              <a:lnSpc>
                <a:spcPct val="100000"/>
              </a:lnSpc>
              <a:spcBef>
                <a:spcPts val="0"/>
              </a:spcBef>
              <a:spcAft>
                <a:spcPts val="0"/>
              </a:spcAft>
              <a:buSzPts val="1400"/>
              <a:buNone/>
              <a:defRPr/>
            </a:lvl6pPr>
            <a:lvl7pPr lvl="6" rtl="0" algn="ctr">
              <a:lnSpc>
                <a:spcPct val="100000"/>
              </a:lnSpc>
              <a:spcBef>
                <a:spcPts val="0"/>
              </a:spcBef>
              <a:spcAft>
                <a:spcPts val="0"/>
              </a:spcAft>
              <a:buSzPts val="1400"/>
              <a:buNone/>
              <a:defRPr/>
            </a:lvl7pPr>
            <a:lvl8pPr lvl="7" rtl="0" algn="ctr">
              <a:lnSpc>
                <a:spcPct val="100000"/>
              </a:lnSpc>
              <a:spcBef>
                <a:spcPts val="0"/>
              </a:spcBef>
              <a:spcAft>
                <a:spcPts val="0"/>
              </a:spcAft>
              <a:buSzPts val="1400"/>
              <a:buNone/>
              <a:defRPr/>
            </a:lvl8pPr>
            <a:lvl9pPr lvl="8" rtl="0" algn="ctr">
              <a:lnSpc>
                <a:spcPct val="100000"/>
              </a:lnSpc>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76" name="Shape 976"/>
        <p:cNvGrpSpPr/>
        <p:nvPr/>
      </p:nvGrpSpPr>
      <p:grpSpPr>
        <a:xfrm>
          <a:off x="0" y="0"/>
          <a:ext cx="0" cy="0"/>
          <a:chOff x="0" y="0"/>
          <a:chExt cx="0" cy="0"/>
        </a:xfrm>
      </p:grpSpPr>
      <p:sp>
        <p:nvSpPr>
          <p:cNvPr id="977" name="Google Shape;977;p10"/>
          <p:cNvSpPr/>
          <p:nvPr>
            <p:ph idx="2" type="pic"/>
          </p:nvPr>
        </p:nvSpPr>
        <p:spPr>
          <a:xfrm>
            <a:off x="-25" y="-13725"/>
            <a:ext cx="9144000" cy="5157300"/>
          </a:xfrm>
          <a:prstGeom prst="rect">
            <a:avLst/>
          </a:prstGeom>
          <a:noFill/>
          <a:ln>
            <a:noFill/>
          </a:ln>
        </p:spPr>
      </p:sp>
      <p:sp>
        <p:nvSpPr>
          <p:cNvPr id="978" name="Google Shape;978;p10"/>
          <p:cNvSpPr txBox="1"/>
          <p:nvPr>
            <p:ph type="title"/>
          </p:nvPr>
        </p:nvSpPr>
        <p:spPr>
          <a:xfrm>
            <a:off x="720000" y="3756800"/>
            <a:ext cx="7704000" cy="847200"/>
          </a:xfrm>
          <a:prstGeom prst="rect">
            <a:avLst/>
          </a:prstGeom>
          <a:solidFill>
            <a:schemeClr val="accent1"/>
          </a:solidFill>
        </p:spPr>
        <p:txBody>
          <a:bodyPr anchorCtr="0" anchor="ctr" bIns="91425" lIns="91425" spcFirstLastPara="1" rIns="91425" wrap="square" tIns="91425">
            <a:noAutofit/>
          </a:bodyPr>
          <a:lstStyle>
            <a:lvl1pPr lvl="0" rtl="0" algn="ctr">
              <a:spcBef>
                <a:spcPts val="0"/>
              </a:spcBef>
              <a:spcAft>
                <a:spcPts val="0"/>
              </a:spcAft>
              <a:buClr>
                <a:schemeClr val="accent2"/>
              </a:buClr>
              <a:buSzPts val="2800"/>
              <a:buNone/>
              <a:defRPr sz="1600">
                <a:solidFill>
                  <a:schemeClr val="accent2"/>
                </a:solidFill>
              </a:defRPr>
            </a:lvl1pPr>
            <a:lvl2pPr lvl="1" rtl="0" algn="ctr">
              <a:spcBef>
                <a:spcPts val="0"/>
              </a:spcBef>
              <a:spcAft>
                <a:spcPts val="0"/>
              </a:spcAft>
              <a:buClr>
                <a:schemeClr val="accent2"/>
              </a:buClr>
              <a:buSzPts val="2800"/>
              <a:buNone/>
              <a:defRPr>
                <a:solidFill>
                  <a:schemeClr val="accent2"/>
                </a:solidFill>
              </a:defRPr>
            </a:lvl2pPr>
            <a:lvl3pPr lvl="2" rtl="0" algn="ctr">
              <a:spcBef>
                <a:spcPts val="0"/>
              </a:spcBef>
              <a:spcAft>
                <a:spcPts val="0"/>
              </a:spcAft>
              <a:buClr>
                <a:schemeClr val="accent2"/>
              </a:buClr>
              <a:buSzPts val="2800"/>
              <a:buNone/>
              <a:defRPr>
                <a:solidFill>
                  <a:schemeClr val="accent2"/>
                </a:solidFill>
              </a:defRPr>
            </a:lvl3pPr>
            <a:lvl4pPr lvl="3" rtl="0" algn="ctr">
              <a:spcBef>
                <a:spcPts val="0"/>
              </a:spcBef>
              <a:spcAft>
                <a:spcPts val="0"/>
              </a:spcAft>
              <a:buClr>
                <a:schemeClr val="accent2"/>
              </a:buClr>
              <a:buSzPts val="2800"/>
              <a:buNone/>
              <a:defRPr>
                <a:solidFill>
                  <a:schemeClr val="accent2"/>
                </a:solidFill>
              </a:defRPr>
            </a:lvl4pPr>
            <a:lvl5pPr lvl="4" rtl="0" algn="ctr">
              <a:spcBef>
                <a:spcPts val="0"/>
              </a:spcBef>
              <a:spcAft>
                <a:spcPts val="0"/>
              </a:spcAft>
              <a:buClr>
                <a:schemeClr val="accent2"/>
              </a:buClr>
              <a:buSzPts val="2800"/>
              <a:buNone/>
              <a:defRPr>
                <a:solidFill>
                  <a:schemeClr val="accent2"/>
                </a:solidFill>
              </a:defRPr>
            </a:lvl5pPr>
            <a:lvl6pPr lvl="5" rtl="0" algn="ctr">
              <a:spcBef>
                <a:spcPts val="0"/>
              </a:spcBef>
              <a:spcAft>
                <a:spcPts val="0"/>
              </a:spcAft>
              <a:buClr>
                <a:schemeClr val="accent2"/>
              </a:buClr>
              <a:buSzPts val="2800"/>
              <a:buNone/>
              <a:defRPr>
                <a:solidFill>
                  <a:schemeClr val="accent2"/>
                </a:solidFill>
              </a:defRPr>
            </a:lvl6pPr>
            <a:lvl7pPr lvl="6" rtl="0" algn="ctr">
              <a:spcBef>
                <a:spcPts val="0"/>
              </a:spcBef>
              <a:spcAft>
                <a:spcPts val="0"/>
              </a:spcAft>
              <a:buClr>
                <a:schemeClr val="accent2"/>
              </a:buClr>
              <a:buSzPts val="2800"/>
              <a:buNone/>
              <a:defRPr>
                <a:solidFill>
                  <a:schemeClr val="accent2"/>
                </a:solidFill>
              </a:defRPr>
            </a:lvl7pPr>
            <a:lvl8pPr lvl="7" rtl="0" algn="ctr">
              <a:spcBef>
                <a:spcPts val="0"/>
              </a:spcBef>
              <a:spcAft>
                <a:spcPts val="0"/>
              </a:spcAft>
              <a:buClr>
                <a:schemeClr val="accent2"/>
              </a:buClr>
              <a:buSzPts val="2800"/>
              <a:buNone/>
              <a:defRPr>
                <a:solidFill>
                  <a:schemeClr val="accent2"/>
                </a:solidFill>
              </a:defRPr>
            </a:lvl8pPr>
            <a:lvl9pPr lvl="8" rtl="0" algn="ctr">
              <a:spcBef>
                <a:spcPts val="0"/>
              </a:spcBef>
              <a:spcAft>
                <a:spcPts val="0"/>
              </a:spcAft>
              <a:buClr>
                <a:schemeClr val="accent2"/>
              </a:buClr>
              <a:buSzPts val="2800"/>
              <a:buNone/>
              <a:defRPr>
                <a:solidFill>
                  <a:schemeClr val="accent2"/>
                </a:solidFill>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11" Type="http://schemas.openxmlformats.org/officeDocument/2006/relationships/slideLayout" Target="../slideLayouts/slideLayout11.xml"/><Relationship Id="rId22" Type="http://schemas.openxmlformats.org/officeDocument/2006/relationships/slideLayout" Target="../slideLayouts/slideLayout22.xml"/><Relationship Id="rId10" Type="http://schemas.openxmlformats.org/officeDocument/2006/relationships/slideLayout" Target="../slideLayouts/slideLayout10.xml"/><Relationship Id="rId21" Type="http://schemas.openxmlformats.org/officeDocument/2006/relationships/slideLayout" Target="../slideLayouts/slideLayout2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23" Type="http://schemas.openxmlformats.org/officeDocument/2006/relationships/theme" Target="../theme/theme1.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5" Type="http://schemas.openxmlformats.org/officeDocument/2006/relationships/slideLayout" Target="../slideLayouts/slideLayout5.xml"/><Relationship Id="rId19" Type="http://schemas.openxmlformats.org/officeDocument/2006/relationships/slideLayout" Target="../slideLayouts/slideLayout19.xml"/><Relationship Id="rId6" Type="http://schemas.openxmlformats.org/officeDocument/2006/relationships/slideLayout" Target="../slideLayouts/slideLayout6.xml"/><Relationship Id="rId18" Type="http://schemas.openxmlformats.org/officeDocument/2006/relationships/slideLayout" Target="../slideLayouts/slideLayout18.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713225" y="445025"/>
            <a:ext cx="77175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1pPr>
            <a:lvl2pPr lvl="1"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2pPr>
            <a:lvl3pPr lvl="2"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3pPr>
            <a:lvl4pPr lvl="3"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4pPr>
            <a:lvl5pPr lvl="4"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5pPr>
            <a:lvl6pPr lvl="5"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6pPr>
            <a:lvl7pPr lvl="6"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7pPr>
            <a:lvl8pPr lvl="7"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8pPr>
            <a:lvl9pPr lvl="8" rtl="0">
              <a:spcBef>
                <a:spcPts val="0"/>
              </a:spcBef>
              <a:spcAft>
                <a:spcPts val="0"/>
              </a:spcAft>
              <a:buClr>
                <a:schemeClr val="dk1"/>
              </a:buClr>
              <a:buSzPts val="2800"/>
              <a:buFont typeface="Outfit ExtraBold"/>
              <a:buNone/>
              <a:defRPr sz="2800">
                <a:solidFill>
                  <a:schemeClr val="dk1"/>
                </a:solidFill>
                <a:latin typeface="Outfit ExtraBold"/>
                <a:ea typeface="Outfit ExtraBold"/>
                <a:cs typeface="Outfit ExtraBold"/>
                <a:sym typeface="Outfit ExtraBold"/>
              </a:defRPr>
            </a:lvl9pPr>
          </a:lstStyle>
          <a:p/>
        </p:txBody>
      </p:sp>
      <p:sp>
        <p:nvSpPr>
          <p:cNvPr id="7" name="Google Shape;7;p1"/>
          <p:cNvSpPr txBox="1"/>
          <p:nvPr>
            <p:ph idx="1" type="body"/>
          </p:nvPr>
        </p:nvSpPr>
        <p:spPr>
          <a:xfrm>
            <a:off x="713225" y="1152475"/>
            <a:ext cx="7717500" cy="3416400"/>
          </a:xfrm>
          <a:prstGeom prst="rect">
            <a:avLst/>
          </a:prstGeom>
          <a:noFill/>
          <a:ln>
            <a:noFill/>
          </a:ln>
        </p:spPr>
        <p:txBody>
          <a:bodyPr anchorCtr="0" anchor="t" bIns="91425" lIns="91425" spcFirstLastPara="1" rIns="91425" wrap="square" tIns="91425">
            <a:noAutofit/>
          </a:bodyPr>
          <a:lstStyle>
            <a:lvl1pPr indent="-317500" lvl="0" marL="457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1pPr>
            <a:lvl2pPr indent="-317500" lvl="1" marL="914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2pPr>
            <a:lvl3pPr indent="-317500" lvl="2" marL="1371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3pPr>
            <a:lvl4pPr indent="-317500" lvl="3" marL="1828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4pPr>
            <a:lvl5pPr indent="-317500" lvl="4" marL="22860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5pPr>
            <a:lvl6pPr indent="-317500" lvl="5" marL="27432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6pPr>
            <a:lvl7pPr indent="-317500" lvl="6" marL="32004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7pPr>
            <a:lvl8pPr indent="-317500" lvl="7" marL="36576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8pPr>
            <a:lvl9pPr indent="-317500" lvl="8" marL="4114800">
              <a:lnSpc>
                <a:spcPct val="115000"/>
              </a:lnSpc>
              <a:spcBef>
                <a:spcPts val="0"/>
              </a:spcBef>
              <a:spcAft>
                <a:spcPts val="0"/>
              </a:spcAft>
              <a:buClr>
                <a:schemeClr val="dk1"/>
              </a:buClr>
              <a:buSzPts val="1400"/>
              <a:buFont typeface="Lato"/>
              <a:buChar char="■"/>
              <a:defRPr>
                <a:solidFill>
                  <a:schemeClr val="dk1"/>
                </a:solidFill>
                <a:latin typeface="Lato"/>
                <a:ea typeface="Lato"/>
                <a:cs typeface="Lato"/>
                <a:sym typeface="Lato"/>
              </a:defRPr>
            </a:lvl9pPr>
          </a:lstStyle>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9.png"/><Relationship Id="rId4" Type="http://schemas.openxmlformats.org/officeDocument/2006/relationships/image" Target="../media/image4.png"/><Relationship Id="rId5"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2.png"/><Relationship Id="rId5"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6.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2" name="Shape 2582"/>
        <p:cNvGrpSpPr/>
        <p:nvPr/>
      </p:nvGrpSpPr>
      <p:grpSpPr>
        <a:xfrm>
          <a:off x="0" y="0"/>
          <a:ext cx="0" cy="0"/>
          <a:chOff x="0" y="0"/>
          <a:chExt cx="0" cy="0"/>
        </a:xfrm>
      </p:grpSpPr>
      <p:sp>
        <p:nvSpPr>
          <p:cNvPr id="2583" name="Google Shape;2583;p24"/>
          <p:cNvSpPr txBox="1"/>
          <p:nvPr>
            <p:ph idx="1" type="subTitle"/>
          </p:nvPr>
        </p:nvSpPr>
        <p:spPr>
          <a:xfrm>
            <a:off x="713225" y="3180500"/>
            <a:ext cx="7721400" cy="9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Ayesha Abdulahi - B.S. Computational and Data Science, B.S. Criminology, Law and Society, Minor in Data Analysis</a:t>
            </a:r>
            <a:endParaRPr/>
          </a:p>
        </p:txBody>
      </p:sp>
      <p:sp>
        <p:nvSpPr>
          <p:cNvPr id="2584" name="Google Shape;2584;p24"/>
          <p:cNvSpPr txBox="1"/>
          <p:nvPr>
            <p:ph type="ctrTitle"/>
          </p:nvPr>
        </p:nvSpPr>
        <p:spPr>
          <a:xfrm>
            <a:off x="713225" y="779925"/>
            <a:ext cx="7717500" cy="2400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sz="5000"/>
              <a:t>Netflix vs. Hulu: Analyzing Streaming Service Content</a:t>
            </a:r>
            <a:endParaRPr sz="50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1" name="Shape 2651"/>
        <p:cNvGrpSpPr/>
        <p:nvPr/>
      </p:nvGrpSpPr>
      <p:grpSpPr>
        <a:xfrm>
          <a:off x="0" y="0"/>
          <a:ext cx="0" cy="0"/>
          <a:chOff x="0" y="0"/>
          <a:chExt cx="0" cy="0"/>
        </a:xfrm>
      </p:grpSpPr>
      <p:sp>
        <p:nvSpPr>
          <p:cNvPr id="2652" name="Google Shape;2652;p33"/>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Pie Chart</a:t>
            </a:r>
            <a:endParaRPr/>
          </a:p>
        </p:txBody>
      </p:sp>
      <p:sp>
        <p:nvSpPr>
          <p:cNvPr id="2653" name="Google Shape;2653;p33"/>
          <p:cNvSpPr txBox="1"/>
          <p:nvPr>
            <p:ph idx="1" type="body"/>
          </p:nvPr>
        </p:nvSpPr>
        <p:spPr>
          <a:xfrm>
            <a:off x="828600" y="1234925"/>
            <a:ext cx="3140100" cy="3414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distribution shows the proportion of movies and tv shows Netflix and Hulu offer on their platforms.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Netflix offers </a:t>
            </a:r>
            <a:r>
              <a:rPr lang="en" sz="1600"/>
              <a:t>4,647 more movies and 1,106 more tv shows than Hulu</a:t>
            </a:r>
            <a:r>
              <a:rPr lang="en" sz="1600"/>
              <a:t>. Additionally, Netflix has a higher proportion of movies than tv shows while Hulu has a higher proportion of tv shows than movies.</a:t>
            </a:r>
            <a:endParaRPr sz="1600"/>
          </a:p>
        </p:txBody>
      </p:sp>
      <p:pic>
        <p:nvPicPr>
          <p:cNvPr id="2654" name="Google Shape;2654;p33"/>
          <p:cNvPicPr preferRelativeResize="0"/>
          <p:nvPr/>
        </p:nvPicPr>
        <p:blipFill>
          <a:blip r:embed="rId3">
            <a:alphaModFix/>
          </a:blip>
          <a:stretch>
            <a:fillRect/>
          </a:stretch>
        </p:blipFill>
        <p:spPr>
          <a:xfrm>
            <a:off x="3968700" y="1017725"/>
            <a:ext cx="4857200" cy="341497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8" name="Shape 2658"/>
        <p:cNvGrpSpPr/>
        <p:nvPr/>
      </p:nvGrpSpPr>
      <p:grpSpPr>
        <a:xfrm>
          <a:off x="0" y="0"/>
          <a:ext cx="0" cy="0"/>
          <a:chOff x="0" y="0"/>
          <a:chExt cx="0" cy="0"/>
        </a:xfrm>
      </p:grpSpPr>
      <p:sp>
        <p:nvSpPr>
          <p:cNvPr id="2659" name="Google Shape;2659;p34"/>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a:t>
            </a:r>
            <a:endParaRPr/>
          </a:p>
        </p:txBody>
      </p:sp>
      <p:sp>
        <p:nvSpPr>
          <p:cNvPr id="2660" name="Google Shape;2660;p34"/>
          <p:cNvSpPr txBox="1"/>
          <p:nvPr>
            <p:ph idx="1" type="body"/>
          </p:nvPr>
        </p:nvSpPr>
        <p:spPr>
          <a:xfrm>
            <a:off x="769350" y="1017725"/>
            <a:ext cx="3564600" cy="37599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 sz="1700"/>
              <a:t>The table shows throughout several time periods the proportion of tv shows and movies Netflix and Hulu offer their users.</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Netflix has significantly more newer and older titles than Hulu.</a:t>
            </a:r>
            <a:endParaRPr sz="1700"/>
          </a:p>
          <a:p>
            <a:pPr indent="0" lvl="0" marL="457200" rtl="0" algn="l">
              <a:spcBef>
                <a:spcPts val="0"/>
              </a:spcBef>
              <a:spcAft>
                <a:spcPts val="0"/>
              </a:spcAft>
              <a:buNone/>
            </a:pPr>
            <a:r>
              <a:t/>
            </a:r>
            <a:endParaRPr sz="1700"/>
          </a:p>
          <a:p>
            <a:pPr indent="-336550" lvl="0" marL="457200" rtl="0" algn="l">
              <a:spcBef>
                <a:spcPts val="0"/>
              </a:spcBef>
              <a:spcAft>
                <a:spcPts val="0"/>
              </a:spcAft>
              <a:buSzPts val="1700"/>
              <a:buChar char="-"/>
            </a:pPr>
            <a:r>
              <a:rPr lang="en" sz="1700"/>
              <a:t>Both Netflix and Hulu have the least amount of their titles from the time period 2008-2012 and prior to 2008.</a:t>
            </a:r>
            <a:endParaRPr sz="1700"/>
          </a:p>
          <a:p>
            <a:pPr indent="0" lvl="0" marL="0" rtl="0" algn="l">
              <a:spcBef>
                <a:spcPts val="0"/>
              </a:spcBef>
              <a:spcAft>
                <a:spcPts val="0"/>
              </a:spcAft>
              <a:buNone/>
            </a:pPr>
            <a:r>
              <a:t/>
            </a:r>
            <a:endParaRPr sz="1700"/>
          </a:p>
          <a:p>
            <a:pPr indent="0" lvl="0" marL="0" rtl="0" algn="l">
              <a:spcBef>
                <a:spcPts val="0"/>
              </a:spcBef>
              <a:spcAft>
                <a:spcPts val="0"/>
              </a:spcAft>
              <a:buNone/>
            </a:pPr>
            <a:r>
              <a:t/>
            </a:r>
            <a:endParaRPr sz="1700"/>
          </a:p>
        </p:txBody>
      </p:sp>
      <p:graphicFrame>
        <p:nvGraphicFramePr>
          <p:cNvPr id="2661" name="Google Shape;2661;p34"/>
          <p:cNvGraphicFramePr/>
          <p:nvPr/>
        </p:nvGraphicFramePr>
        <p:xfrm>
          <a:off x="4905950" y="1017725"/>
          <a:ext cx="3000000" cy="3000000"/>
        </p:xfrm>
        <a:graphic>
          <a:graphicData uri="http://schemas.openxmlformats.org/drawingml/2006/table">
            <a:tbl>
              <a:tblPr>
                <a:noFill/>
                <a:tableStyleId>{1F0F3C3D-57A5-438F-9EAB-FF03D2C3622F}</a:tableStyleId>
              </a:tblPr>
              <a:tblGrid>
                <a:gridCol w="1452675"/>
                <a:gridCol w="1716825"/>
                <a:gridCol w="726350"/>
              </a:tblGrid>
              <a:tr h="343450">
                <a:tc>
                  <a:txBody>
                    <a:bodyPr/>
                    <a:lstStyle/>
                    <a:p>
                      <a:pPr indent="0" lvl="0" marL="0" rtl="0" algn="l">
                        <a:lnSpc>
                          <a:spcPct val="115000"/>
                        </a:lnSpc>
                        <a:spcBef>
                          <a:spcPts val="0"/>
                        </a:spcBef>
                        <a:spcAft>
                          <a:spcPts val="0"/>
                        </a:spcAft>
                        <a:buNone/>
                      </a:pPr>
                      <a:r>
                        <a:rPr b="1" lang="en" sz="1200"/>
                        <a:t>Count of title</a:t>
                      </a:r>
                      <a:endParaRPr b="1" sz="1200"/>
                    </a:p>
                  </a:txBody>
                  <a:tcPr marT="9525" marB="91425" marR="9525" marL="9525" anchor="b">
                    <a:solidFill>
                      <a:srgbClr val="C0E6F5"/>
                    </a:solidFill>
                  </a:tcPr>
                </a:tc>
                <a:tc>
                  <a:txBody>
                    <a:bodyPr/>
                    <a:lstStyle/>
                    <a:p>
                      <a:pPr indent="0" lvl="0" marL="0" rtl="0" algn="l">
                        <a:lnSpc>
                          <a:spcPct val="115000"/>
                        </a:lnSpc>
                        <a:spcBef>
                          <a:spcPts val="0"/>
                        </a:spcBef>
                        <a:spcAft>
                          <a:spcPts val="0"/>
                        </a:spcAft>
                        <a:buNone/>
                      </a:pPr>
                      <a:r>
                        <a:rPr b="1" lang="en" sz="1200"/>
                        <a:t>Column Labels</a:t>
                      </a:r>
                      <a:endParaRPr b="1" sz="1200"/>
                    </a:p>
                  </a:txBody>
                  <a:tcPr marT="9525" marB="91425" marR="9525" marL="9525" anchor="b">
                    <a:solidFill>
                      <a:srgbClr val="C0E6F5"/>
                    </a:solidFill>
                  </a:tcPr>
                </a:tc>
                <a:tc>
                  <a:txBody>
                    <a:bodyPr/>
                    <a:lstStyle/>
                    <a:p>
                      <a:pPr indent="0" lvl="0" marL="0" rtl="0" algn="l">
                        <a:spcBef>
                          <a:spcPts val="0"/>
                        </a:spcBef>
                        <a:spcAft>
                          <a:spcPts val="0"/>
                        </a:spcAft>
                        <a:buNone/>
                      </a:pPr>
                      <a:r>
                        <a:t/>
                      </a:r>
                      <a:endParaRPr/>
                    </a:p>
                  </a:txBody>
                  <a:tcPr marT="9525" marB="91425" marR="9525" marL="9525" anchor="b">
                    <a:solidFill>
                      <a:srgbClr val="C0E6F5"/>
                    </a:solidFill>
                  </a:tcPr>
                </a:tc>
              </a:tr>
              <a:tr h="928325">
                <a:tc>
                  <a:txBody>
                    <a:bodyPr/>
                    <a:lstStyle/>
                    <a:p>
                      <a:pPr indent="0" lvl="0" marL="0" rtl="0" algn="l">
                        <a:lnSpc>
                          <a:spcPct val="115000"/>
                        </a:lnSpc>
                        <a:spcBef>
                          <a:spcPts val="0"/>
                        </a:spcBef>
                        <a:spcAft>
                          <a:spcPts val="0"/>
                        </a:spcAft>
                        <a:buNone/>
                      </a:pPr>
                      <a:r>
                        <a:rPr b="1" lang="en" sz="1200"/>
                        <a:t>Row Labels</a:t>
                      </a:r>
                      <a:endParaRPr b="1" sz="1200"/>
                    </a:p>
                  </a:txBody>
                  <a:tcPr marT="9525" marB="91425" marR="9525" marL="9525" anchor="b">
                    <a:lnB cap="flat" cmpd="sng" w="4775">
                      <a:solidFill>
                        <a:srgbClr val="44B3E1"/>
                      </a:solidFill>
                      <a:prstDash val="solid"/>
                      <a:round/>
                      <a:headEnd len="sm" w="sm" type="none"/>
                      <a:tailEnd len="sm" w="sm" type="none"/>
                    </a:lnB>
                    <a:solidFill>
                      <a:srgbClr val="C0E6F5"/>
                    </a:solidFill>
                  </a:tcPr>
                </a:tc>
                <a:tc>
                  <a:txBody>
                    <a:bodyPr/>
                    <a:lstStyle/>
                    <a:p>
                      <a:pPr indent="0" lvl="0" marL="0" rtl="0" algn="l">
                        <a:lnSpc>
                          <a:spcPct val="115000"/>
                        </a:lnSpc>
                        <a:spcBef>
                          <a:spcPts val="0"/>
                        </a:spcBef>
                        <a:spcAft>
                          <a:spcPts val="0"/>
                        </a:spcAft>
                        <a:buNone/>
                      </a:pPr>
                      <a:r>
                        <a:rPr b="1" lang="en" sz="1200"/>
                        <a:t>                            	       Hulu</a:t>
                      </a:r>
                      <a:endParaRPr b="1" sz="1200"/>
                    </a:p>
                  </a:txBody>
                  <a:tcPr marT="9525" marB="91425" marR="9525" marL="9525" anchor="b">
                    <a:lnB cap="flat" cmpd="sng" w="4775">
                      <a:solidFill>
                        <a:srgbClr val="44B3E1"/>
                      </a:solidFill>
                      <a:prstDash val="solid"/>
                      <a:round/>
                      <a:headEnd len="sm" w="sm" type="none"/>
                      <a:tailEnd len="sm" w="sm" type="none"/>
                    </a:lnB>
                    <a:solidFill>
                      <a:srgbClr val="C0E6F5"/>
                    </a:solidFill>
                  </a:tcPr>
                </a:tc>
                <a:tc>
                  <a:txBody>
                    <a:bodyPr/>
                    <a:lstStyle/>
                    <a:p>
                      <a:pPr indent="0" lvl="0" marL="0" rtl="0" algn="l">
                        <a:lnSpc>
                          <a:spcPct val="115000"/>
                        </a:lnSpc>
                        <a:spcBef>
                          <a:spcPts val="0"/>
                        </a:spcBef>
                        <a:spcAft>
                          <a:spcPts val="0"/>
                        </a:spcAft>
                        <a:buNone/>
                      </a:pPr>
                      <a:r>
                        <a:rPr b="1" lang="en" sz="1200"/>
                        <a:t>  Netflix</a:t>
                      </a:r>
                      <a:endParaRPr b="1" sz="1200"/>
                    </a:p>
                  </a:txBody>
                  <a:tcPr marT="9525" marB="91425" marR="9525" marL="9525" anchor="b">
                    <a:lnB cap="flat" cmpd="sng" w="4775">
                      <a:solidFill>
                        <a:srgbClr val="44B3E1"/>
                      </a:solidFill>
                      <a:prstDash val="solid"/>
                      <a:round/>
                      <a:headEnd len="sm" w="sm" type="none"/>
                      <a:tailEnd len="sm" w="sm" type="none"/>
                    </a:lnB>
                    <a:solidFill>
                      <a:srgbClr val="C0E6F5"/>
                    </a:solidFill>
                  </a:tcPr>
                </a:tc>
              </a:tr>
              <a:tr h="554250">
                <a:tc>
                  <a:txBody>
                    <a:bodyPr/>
                    <a:lstStyle/>
                    <a:p>
                      <a:pPr indent="0" lvl="0" marL="0" rtl="0" algn="l">
                        <a:lnSpc>
                          <a:spcPct val="115000"/>
                        </a:lnSpc>
                        <a:spcBef>
                          <a:spcPts val="0"/>
                        </a:spcBef>
                        <a:spcAft>
                          <a:spcPts val="0"/>
                        </a:spcAft>
                        <a:buNone/>
                      </a:pPr>
                      <a:r>
                        <a:rPr lang="en" sz="1200"/>
                        <a:t>&lt;2008</a:t>
                      </a:r>
                      <a:endParaRPr sz="1200"/>
                    </a:p>
                  </a:txBody>
                  <a:tcPr marT="9525" marB="91425" marR="9525" marL="9525" anchor="b">
                    <a:lnT cap="flat" cmpd="sng" w="4775">
                      <a:solidFill>
                        <a:srgbClr val="44B3E1"/>
                      </a:solidFill>
                      <a:prstDash val="solid"/>
                      <a:round/>
                      <a:headEnd len="sm" w="sm" type="none"/>
                      <a:tailEnd len="sm" w="sm" type="none"/>
                    </a:lnT>
                  </a:tcPr>
                </a:tc>
                <a:tc>
                  <a:txBody>
                    <a:bodyPr/>
                    <a:lstStyle/>
                    <a:p>
                      <a:pPr indent="0" lvl="0" marL="0" rtl="0" algn="ctr">
                        <a:lnSpc>
                          <a:spcPct val="115000"/>
                        </a:lnSpc>
                        <a:spcBef>
                          <a:spcPts val="0"/>
                        </a:spcBef>
                        <a:spcAft>
                          <a:spcPts val="0"/>
                        </a:spcAft>
                        <a:buNone/>
                      </a:pPr>
                      <a:r>
                        <a:rPr lang="en" sz="1200"/>
                        <a:t>            </a:t>
                      </a:r>
                      <a:r>
                        <a:rPr lang="en" sz="1200"/>
                        <a:t>555</a:t>
                      </a:r>
                      <a:endParaRPr sz="1200"/>
                    </a:p>
                  </a:txBody>
                  <a:tcPr marT="9525" marB="91425" marR="9525" marL="9525" anchor="b">
                    <a:lnT cap="flat" cmpd="sng" w="4775">
                      <a:solidFill>
                        <a:srgbClr val="44B3E1"/>
                      </a:solidFill>
                      <a:prstDash val="solid"/>
                      <a:round/>
                      <a:headEnd len="sm" w="sm" type="none"/>
                      <a:tailEnd len="sm" w="sm" type="none"/>
                    </a:lnT>
                  </a:tcPr>
                </a:tc>
                <a:tc>
                  <a:txBody>
                    <a:bodyPr/>
                    <a:lstStyle/>
                    <a:p>
                      <a:pPr indent="0" lvl="0" marL="0" rtl="0" algn="r">
                        <a:lnSpc>
                          <a:spcPct val="115000"/>
                        </a:lnSpc>
                        <a:spcBef>
                          <a:spcPts val="0"/>
                        </a:spcBef>
                        <a:spcAft>
                          <a:spcPts val="0"/>
                        </a:spcAft>
                        <a:buNone/>
                      </a:pPr>
                      <a:r>
                        <a:rPr lang="en" sz="1200"/>
                        <a:t>1045</a:t>
                      </a:r>
                      <a:endParaRPr sz="1200"/>
                    </a:p>
                  </a:txBody>
                  <a:tcPr marT="9525" marB="91425" marR="9525" marL="9525" anchor="b">
                    <a:lnT cap="flat" cmpd="sng" w="4775">
                      <a:solidFill>
                        <a:srgbClr val="44B3E1"/>
                      </a:solidFill>
                      <a:prstDash val="solid"/>
                      <a:round/>
                      <a:headEnd len="sm" w="sm" type="none"/>
                      <a:tailEnd len="sm" w="sm" type="none"/>
                    </a:lnT>
                  </a:tcPr>
                </a:tc>
              </a:tr>
              <a:tr h="554250">
                <a:tc>
                  <a:txBody>
                    <a:bodyPr/>
                    <a:lstStyle/>
                    <a:p>
                      <a:pPr indent="0" lvl="0" marL="0" rtl="0" algn="l">
                        <a:lnSpc>
                          <a:spcPct val="115000"/>
                        </a:lnSpc>
                        <a:spcBef>
                          <a:spcPts val="0"/>
                        </a:spcBef>
                        <a:spcAft>
                          <a:spcPts val="0"/>
                        </a:spcAft>
                        <a:buNone/>
                      </a:pPr>
                      <a:r>
                        <a:rPr lang="en" sz="1200"/>
                        <a:t>2008-2012</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            </a:t>
                      </a:r>
                      <a:r>
                        <a:rPr lang="en" sz="1200"/>
                        <a:t>395</a:t>
                      </a:r>
                      <a:endParaRPr sz="1200"/>
                    </a:p>
                  </a:txBody>
                  <a:tcPr marT="9525" marB="91425" marR="9525" marL="9525" anchor="b"/>
                </a:tc>
                <a:tc>
                  <a:txBody>
                    <a:bodyPr/>
                    <a:lstStyle/>
                    <a:p>
                      <a:pPr indent="0" lvl="0" marL="0" rtl="0" algn="r">
                        <a:lnSpc>
                          <a:spcPct val="115000"/>
                        </a:lnSpc>
                        <a:spcBef>
                          <a:spcPts val="0"/>
                        </a:spcBef>
                        <a:spcAft>
                          <a:spcPts val="0"/>
                        </a:spcAft>
                        <a:buNone/>
                      </a:pPr>
                      <a:r>
                        <a:rPr lang="en" sz="1200"/>
                        <a:t>901</a:t>
                      </a:r>
                      <a:endParaRPr sz="1200"/>
                    </a:p>
                  </a:txBody>
                  <a:tcPr marT="9525" marB="91425" marR="9525" marL="9525" anchor="b"/>
                </a:tc>
              </a:tr>
              <a:tr h="554250">
                <a:tc>
                  <a:txBody>
                    <a:bodyPr/>
                    <a:lstStyle/>
                    <a:p>
                      <a:pPr indent="0" lvl="0" marL="0" rtl="0" algn="l">
                        <a:lnSpc>
                          <a:spcPct val="115000"/>
                        </a:lnSpc>
                        <a:spcBef>
                          <a:spcPts val="0"/>
                        </a:spcBef>
                        <a:spcAft>
                          <a:spcPts val="0"/>
                        </a:spcAft>
                        <a:buNone/>
                      </a:pPr>
                      <a:r>
                        <a:rPr lang="en" sz="1200"/>
                        <a:t>2013-2017</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            </a:t>
                      </a:r>
                      <a:r>
                        <a:rPr lang="en" sz="1200"/>
                        <a:t>809</a:t>
                      </a:r>
                      <a:endParaRPr sz="1200"/>
                    </a:p>
                  </a:txBody>
                  <a:tcPr marT="9525" marB="91425" marR="9525" marL="9525" anchor="b"/>
                </a:tc>
                <a:tc>
                  <a:txBody>
                    <a:bodyPr/>
                    <a:lstStyle/>
                    <a:p>
                      <a:pPr indent="0" lvl="0" marL="0" rtl="0" algn="r">
                        <a:lnSpc>
                          <a:spcPct val="115000"/>
                        </a:lnSpc>
                        <a:spcBef>
                          <a:spcPts val="0"/>
                        </a:spcBef>
                        <a:spcAft>
                          <a:spcPts val="0"/>
                        </a:spcAft>
                        <a:buNone/>
                      </a:pPr>
                      <a:r>
                        <a:rPr lang="en" sz="1200"/>
                        <a:t>3130</a:t>
                      </a:r>
                      <a:endParaRPr sz="1200"/>
                    </a:p>
                  </a:txBody>
                  <a:tcPr marT="9525" marB="91425" marR="9525" marL="9525" anchor="b"/>
                </a:tc>
              </a:tr>
              <a:tr h="554250">
                <a:tc>
                  <a:txBody>
                    <a:bodyPr/>
                    <a:lstStyle/>
                    <a:p>
                      <a:pPr indent="0" lvl="0" marL="0" rtl="0" algn="l">
                        <a:lnSpc>
                          <a:spcPct val="115000"/>
                        </a:lnSpc>
                        <a:spcBef>
                          <a:spcPts val="0"/>
                        </a:spcBef>
                        <a:spcAft>
                          <a:spcPts val="0"/>
                        </a:spcAft>
                        <a:buNone/>
                      </a:pPr>
                      <a:r>
                        <a:rPr lang="en" sz="1200"/>
                        <a:t>2018-2022</a:t>
                      </a:r>
                      <a:endParaRPr sz="1200"/>
                    </a:p>
                  </a:txBody>
                  <a:tcPr marT="9525" marB="91425" marR="9525" marL="9525" anchor="b"/>
                </a:tc>
                <a:tc>
                  <a:txBody>
                    <a:bodyPr/>
                    <a:lstStyle/>
                    <a:p>
                      <a:pPr indent="0" lvl="0" marL="0" rtl="0" algn="ctr">
                        <a:lnSpc>
                          <a:spcPct val="115000"/>
                        </a:lnSpc>
                        <a:spcBef>
                          <a:spcPts val="0"/>
                        </a:spcBef>
                        <a:spcAft>
                          <a:spcPts val="0"/>
                        </a:spcAft>
                        <a:buNone/>
                      </a:pPr>
                      <a:r>
                        <a:rPr lang="en" sz="1200"/>
                        <a:t>            </a:t>
                      </a:r>
                      <a:r>
                        <a:rPr lang="en" sz="1200"/>
                        <a:t>1285</a:t>
                      </a:r>
                      <a:endParaRPr sz="1200"/>
                    </a:p>
                  </a:txBody>
                  <a:tcPr marT="9525" marB="91425" marR="9525" marL="9525" anchor="b"/>
                </a:tc>
                <a:tc>
                  <a:txBody>
                    <a:bodyPr/>
                    <a:lstStyle/>
                    <a:p>
                      <a:pPr indent="0" lvl="0" marL="0" rtl="0" algn="r">
                        <a:lnSpc>
                          <a:spcPct val="115000"/>
                        </a:lnSpc>
                        <a:spcBef>
                          <a:spcPts val="0"/>
                        </a:spcBef>
                        <a:spcAft>
                          <a:spcPts val="0"/>
                        </a:spcAft>
                        <a:buNone/>
                      </a:pPr>
                      <a:r>
                        <a:rPr lang="en" sz="1200"/>
                        <a:t>3721</a:t>
                      </a:r>
                      <a:endParaRPr sz="1200"/>
                    </a:p>
                  </a:txBody>
                  <a:tcPr marT="9525" marB="91425" marR="9525" marL="9525" anchor="b"/>
                </a:tc>
              </a:tr>
            </a:tbl>
          </a:graphicData>
        </a:graphic>
      </p:graphicFrame>
      <p:cxnSp>
        <p:nvCxnSpPr>
          <p:cNvPr id="2662" name="Google Shape;2662;p34"/>
          <p:cNvCxnSpPr/>
          <p:nvPr/>
        </p:nvCxnSpPr>
        <p:spPr>
          <a:xfrm>
            <a:off x="6172663" y="2042300"/>
            <a:ext cx="7500" cy="2439900"/>
          </a:xfrm>
          <a:prstGeom prst="straightConnector1">
            <a:avLst/>
          </a:prstGeom>
          <a:noFill/>
          <a:ln cap="flat" cmpd="sng" w="9525">
            <a:solidFill>
              <a:schemeClr val="dk2"/>
            </a:solidFill>
            <a:prstDash val="solid"/>
            <a:round/>
            <a:headEnd len="med" w="med" type="none"/>
            <a:tailEnd len="med" w="med" type="none"/>
          </a:ln>
        </p:spPr>
      </p:cxnSp>
      <p:sp>
        <p:nvSpPr>
          <p:cNvPr id="2663" name="Google Shape;2663;p34"/>
          <p:cNvSpPr/>
          <p:nvPr/>
        </p:nvSpPr>
        <p:spPr>
          <a:xfrm>
            <a:off x="4895925" y="1017763"/>
            <a:ext cx="3915900" cy="3488700"/>
          </a:xfrm>
          <a:prstGeom prst="rect">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Lato"/>
              <a:ea typeface="Lato"/>
              <a:cs typeface="Lato"/>
              <a:sym typeface="Lato"/>
            </a:endParaRPr>
          </a:p>
        </p:txBody>
      </p:sp>
      <p:cxnSp>
        <p:nvCxnSpPr>
          <p:cNvPr id="2664" name="Google Shape;2664;p34"/>
          <p:cNvCxnSpPr/>
          <p:nvPr/>
        </p:nvCxnSpPr>
        <p:spPr>
          <a:xfrm>
            <a:off x="8018888" y="2066600"/>
            <a:ext cx="7500" cy="2439900"/>
          </a:xfrm>
          <a:prstGeom prst="straightConnector1">
            <a:avLst/>
          </a:prstGeom>
          <a:noFill/>
          <a:ln cap="flat" cmpd="sng" w="9525">
            <a:solidFill>
              <a:schemeClr val="dk2"/>
            </a:solidFill>
            <a:prstDash val="solid"/>
            <a:round/>
            <a:headEnd len="med" w="med" type="none"/>
            <a:tailEnd len="med" w="med" type="none"/>
          </a:ln>
        </p:spPr>
      </p:cxn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8" name="Shape 2668"/>
        <p:cNvGrpSpPr/>
        <p:nvPr/>
      </p:nvGrpSpPr>
      <p:grpSpPr>
        <a:xfrm>
          <a:off x="0" y="0"/>
          <a:ext cx="0" cy="0"/>
          <a:chOff x="0" y="0"/>
          <a:chExt cx="0" cy="0"/>
        </a:xfrm>
      </p:grpSpPr>
      <p:sp>
        <p:nvSpPr>
          <p:cNvPr id="2669" name="Google Shape;2669;p35"/>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Line Chart</a:t>
            </a:r>
            <a:endParaRPr/>
          </a:p>
        </p:txBody>
      </p:sp>
      <p:sp>
        <p:nvSpPr>
          <p:cNvPr id="2670" name="Google Shape;2670;p35"/>
          <p:cNvSpPr txBox="1"/>
          <p:nvPr>
            <p:ph idx="1" type="body"/>
          </p:nvPr>
        </p:nvSpPr>
        <p:spPr>
          <a:xfrm>
            <a:off x="670650" y="1017725"/>
            <a:ext cx="3140100" cy="40068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line trend shows whether Netflix and Hulu prioritize newer or older content on their platforms.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Majority</a:t>
            </a:r>
            <a:r>
              <a:rPr lang="en" sz="1600"/>
              <a:t> of the content on Netflix came out after 2014 with content released in 2018 being Netflix’s peak .</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Hulu experienced gradual improvement as content released in 2019 being Hulu’s peak.</a:t>
            </a:r>
            <a:endParaRPr sz="1600"/>
          </a:p>
        </p:txBody>
      </p:sp>
      <p:pic>
        <p:nvPicPr>
          <p:cNvPr id="2671" name="Google Shape;2671;p35"/>
          <p:cNvPicPr preferRelativeResize="0"/>
          <p:nvPr/>
        </p:nvPicPr>
        <p:blipFill>
          <a:blip r:embed="rId3">
            <a:alphaModFix/>
          </a:blip>
          <a:stretch>
            <a:fillRect/>
          </a:stretch>
        </p:blipFill>
        <p:spPr>
          <a:xfrm>
            <a:off x="3810750" y="805900"/>
            <a:ext cx="5212601" cy="37255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75" name="Shape 2675"/>
        <p:cNvGrpSpPr/>
        <p:nvPr/>
      </p:nvGrpSpPr>
      <p:grpSpPr>
        <a:xfrm>
          <a:off x="0" y="0"/>
          <a:ext cx="0" cy="0"/>
          <a:chOff x="0" y="0"/>
          <a:chExt cx="0" cy="0"/>
        </a:xfrm>
      </p:grpSpPr>
      <p:sp>
        <p:nvSpPr>
          <p:cNvPr id="2676" name="Google Shape;2676;p36"/>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Boxplot</a:t>
            </a:r>
            <a:endParaRPr/>
          </a:p>
        </p:txBody>
      </p:sp>
      <p:sp>
        <p:nvSpPr>
          <p:cNvPr id="2677" name="Google Shape;2677;p36"/>
          <p:cNvSpPr txBox="1"/>
          <p:nvPr>
            <p:ph idx="1" type="body"/>
          </p:nvPr>
        </p:nvSpPr>
        <p:spPr>
          <a:xfrm>
            <a:off x="720000" y="1166400"/>
            <a:ext cx="3041400" cy="3522900"/>
          </a:xfrm>
          <a:prstGeom prst="rect">
            <a:avLst/>
          </a:prstGeom>
        </p:spPr>
        <p:txBody>
          <a:bodyPr anchorCtr="0" anchor="t" bIns="91425" lIns="91425" spcFirstLastPara="1" rIns="91425" wrap="square" tIns="91425">
            <a:noAutofit/>
          </a:bodyPr>
          <a:lstStyle/>
          <a:p>
            <a:pPr indent="-330200" lvl="0" marL="457200" rtl="0" algn="l">
              <a:spcBef>
                <a:spcPts val="0"/>
              </a:spcBef>
              <a:spcAft>
                <a:spcPts val="0"/>
              </a:spcAft>
              <a:buSzPts val="1600"/>
              <a:buChar char="-"/>
            </a:pPr>
            <a:r>
              <a:rPr lang="en" sz="1600"/>
              <a:t>The distribution shows release year of tv shows and Movies by the streaming platform.</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Hulu is focused on uploading more recent content, especially movies.</a:t>
            </a:r>
            <a:endParaRPr sz="1600"/>
          </a:p>
          <a:p>
            <a:pPr indent="0" lvl="0" marL="457200" rtl="0" algn="l">
              <a:spcBef>
                <a:spcPts val="0"/>
              </a:spcBef>
              <a:spcAft>
                <a:spcPts val="0"/>
              </a:spcAft>
              <a:buNone/>
            </a:pPr>
            <a:r>
              <a:t/>
            </a:r>
            <a:endParaRPr sz="1600"/>
          </a:p>
          <a:p>
            <a:pPr indent="-330200" lvl="0" marL="457200" rtl="0" algn="l">
              <a:spcBef>
                <a:spcPts val="0"/>
              </a:spcBef>
              <a:spcAft>
                <a:spcPts val="0"/>
              </a:spcAft>
              <a:buSzPts val="1600"/>
              <a:buChar char="-"/>
            </a:pPr>
            <a:r>
              <a:rPr lang="en" sz="1600"/>
              <a:t>Netflix has a more diverse streaming catalog as it’s boxplot has a wider range than Hulu’s.  </a:t>
            </a:r>
            <a:endParaRPr sz="1600"/>
          </a:p>
        </p:txBody>
      </p:sp>
      <p:pic>
        <p:nvPicPr>
          <p:cNvPr id="2678" name="Google Shape;2678;p36"/>
          <p:cNvPicPr preferRelativeResize="0"/>
          <p:nvPr/>
        </p:nvPicPr>
        <p:blipFill>
          <a:blip r:embed="rId3">
            <a:alphaModFix/>
          </a:blip>
          <a:stretch>
            <a:fillRect/>
          </a:stretch>
        </p:blipFill>
        <p:spPr>
          <a:xfrm>
            <a:off x="3824900" y="1215750"/>
            <a:ext cx="5152376" cy="3288449"/>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2" name="Shape 2682"/>
        <p:cNvGrpSpPr/>
        <p:nvPr/>
      </p:nvGrpSpPr>
      <p:grpSpPr>
        <a:xfrm>
          <a:off x="0" y="0"/>
          <a:ext cx="0" cy="0"/>
          <a:chOff x="0" y="0"/>
          <a:chExt cx="0" cy="0"/>
        </a:xfrm>
      </p:grpSpPr>
      <p:sp>
        <p:nvSpPr>
          <p:cNvPr id="2683" name="Google Shape;2683;p37"/>
          <p:cNvSpPr txBox="1"/>
          <p:nvPr>
            <p:ph type="title"/>
          </p:nvPr>
        </p:nvSpPr>
        <p:spPr>
          <a:xfrm>
            <a:off x="713225" y="1496113"/>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Conclusion</a:t>
            </a:r>
            <a:endParaRPr/>
          </a:p>
        </p:txBody>
      </p:sp>
      <p:sp>
        <p:nvSpPr>
          <p:cNvPr id="2684" name="Google Shape;2684;p37"/>
          <p:cNvSpPr txBox="1"/>
          <p:nvPr>
            <p:ph idx="1" type="subTitle"/>
          </p:nvPr>
        </p:nvSpPr>
        <p:spPr>
          <a:xfrm>
            <a:off x="713225" y="3007525"/>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a:r>
            <a:r>
              <a:rPr lang="en"/>
              <a:t>at does this research communicate</a:t>
            </a:r>
            <a:r>
              <a:rPr lang="en"/>
              <a:t>?</a:t>
            </a:r>
            <a:endParaRPr/>
          </a:p>
        </p:txBody>
      </p:sp>
      <p:sp>
        <p:nvSpPr>
          <p:cNvPr id="2685" name="Google Shape;2685;p37"/>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3</a:t>
            </a:r>
            <a:endParaRPr/>
          </a:p>
        </p:txBody>
      </p:sp>
      <p:grpSp>
        <p:nvGrpSpPr>
          <p:cNvPr id="2686" name="Google Shape;2686;p37"/>
          <p:cNvGrpSpPr/>
          <p:nvPr/>
        </p:nvGrpSpPr>
        <p:grpSpPr>
          <a:xfrm>
            <a:off x="3333124" y="539512"/>
            <a:ext cx="397957" cy="491303"/>
            <a:chOff x="4986000" y="2166120"/>
            <a:chExt cx="388440" cy="1402920"/>
          </a:xfrm>
        </p:grpSpPr>
        <p:sp>
          <p:nvSpPr>
            <p:cNvPr id="2687" name="Google Shape;2687;p37"/>
            <p:cNvSpPr/>
            <p:nvPr/>
          </p:nvSpPr>
          <p:spPr>
            <a:xfrm>
              <a:off x="5135040" y="2166120"/>
              <a:ext cx="90360" cy="1294200"/>
            </a:xfrm>
            <a:custGeom>
              <a:rect b="b" l="l" r="r" t="t"/>
              <a:pathLst>
                <a:path extrusionOk="0" h="3595" w="251">
                  <a:moveTo>
                    <a:pt x="0" y="0"/>
                  </a:moveTo>
                  <a:lnTo>
                    <a:pt x="251" y="0"/>
                  </a:lnTo>
                  <a:lnTo>
                    <a:pt x="251" y="3595"/>
                  </a:lnTo>
                  <a:lnTo>
                    <a:pt x="0" y="3595"/>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8" name="Google Shape;2688;p37"/>
            <p:cNvSpPr/>
            <p:nvPr/>
          </p:nvSpPr>
          <p:spPr>
            <a:xfrm>
              <a:off x="4986000" y="2166120"/>
              <a:ext cx="90360" cy="792720"/>
            </a:xfrm>
            <a:custGeom>
              <a:rect b="b" l="l" r="r" t="t"/>
              <a:pathLst>
                <a:path extrusionOk="0" h="2202" w="251">
                  <a:moveTo>
                    <a:pt x="0" y="0"/>
                  </a:moveTo>
                  <a:lnTo>
                    <a:pt x="251" y="0"/>
                  </a:lnTo>
                  <a:lnTo>
                    <a:pt x="251" y="2202"/>
                  </a:lnTo>
                  <a:lnTo>
                    <a:pt x="0" y="22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89" name="Google Shape;2689;p37"/>
            <p:cNvSpPr/>
            <p:nvPr/>
          </p:nvSpPr>
          <p:spPr>
            <a:xfrm>
              <a:off x="5284440" y="3460320"/>
              <a:ext cx="90000" cy="108720"/>
            </a:xfrm>
            <a:custGeom>
              <a:rect b="b" l="l" r="r" t="t"/>
              <a:pathLst>
                <a:path extrusionOk="0" h="302" w="250">
                  <a:moveTo>
                    <a:pt x="0" y="0"/>
                  </a:moveTo>
                  <a:lnTo>
                    <a:pt x="250" y="0"/>
                  </a:lnTo>
                  <a:lnTo>
                    <a:pt x="250"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grpSp>
        <p:nvGrpSpPr>
          <p:cNvPr id="2690" name="Google Shape;2690;p37"/>
          <p:cNvGrpSpPr/>
          <p:nvPr/>
        </p:nvGrpSpPr>
        <p:grpSpPr>
          <a:xfrm>
            <a:off x="4984310" y="1974862"/>
            <a:ext cx="398326" cy="280942"/>
            <a:chOff x="6180480" y="1249200"/>
            <a:chExt cx="388800" cy="552600"/>
          </a:xfrm>
        </p:grpSpPr>
        <p:sp>
          <p:nvSpPr>
            <p:cNvPr id="2691" name="Google Shape;2691;p37"/>
            <p:cNvSpPr/>
            <p:nvPr/>
          </p:nvSpPr>
          <p:spPr>
            <a:xfrm>
              <a:off x="6479280" y="1249200"/>
              <a:ext cx="90000" cy="173520"/>
            </a:xfrm>
            <a:custGeom>
              <a:rect b="b" l="l" r="r" t="t"/>
              <a:pathLst>
                <a:path extrusionOk="0" h="482" w="250">
                  <a:moveTo>
                    <a:pt x="0" y="0"/>
                  </a:moveTo>
                  <a:lnTo>
                    <a:pt x="250" y="0"/>
                  </a:lnTo>
                  <a:lnTo>
                    <a:pt x="250" y="482"/>
                  </a:lnTo>
                  <a:lnTo>
                    <a:pt x="0" y="48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2" name="Google Shape;2692;p37"/>
            <p:cNvSpPr/>
            <p:nvPr/>
          </p:nvSpPr>
          <p:spPr>
            <a:xfrm>
              <a:off x="6329880" y="1249200"/>
              <a:ext cx="90000" cy="443880"/>
            </a:xfrm>
            <a:custGeom>
              <a:rect b="b" l="l" r="r" t="t"/>
              <a:pathLst>
                <a:path extrusionOk="0" h="1233" w="250">
                  <a:moveTo>
                    <a:pt x="0" y="0"/>
                  </a:moveTo>
                  <a:lnTo>
                    <a:pt x="250" y="0"/>
                  </a:lnTo>
                  <a:lnTo>
                    <a:pt x="250" y="1233"/>
                  </a:lnTo>
                  <a:lnTo>
                    <a:pt x="0" y="1233"/>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sp>
          <p:nvSpPr>
            <p:cNvPr id="2693" name="Google Shape;2693;p37"/>
            <p:cNvSpPr/>
            <p:nvPr/>
          </p:nvSpPr>
          <p:spPr>
            <a:xfrm>
              <a:off x="6180480" y="1693080"/>
              <a:ext cx="90360" cy="108720"/>
            </a:xfrm>
            <a:custGeom>
              <a:rect b="b" l="l" r="r" t="t"/>
              <a:pathLst>
                <a:path extrusionOk="0" h="302" w="251">
                  <a:moveTo>
                    <a:pt x="0" y="0"/>
                  </a:moveTo>
                  <a:lnTo>
                    <a:pt x="251" y="0"/>
                  </a:lnTo>
                  <a:lnTo>
                    <a:pt x="251" y="302"/>
                  </a:lnTo>
                  <a:lnTo>
                    <a:pt x="0" y="302"/>
                  </a:lnTo>
                  <a:lnTo>
                    <a:pt x="0" y="0"/>
                  </a:lnTo>
                  <a:close/>
                </a:path>
              </a:pathLst>
            </a:custGeom>
            <a:solidFill>
              <a:schemeClr val="accent1"/>
            </a:solidFill>
            <a:ln>
              <a:noFill/>
            </a:ln>
          </p:spPr>
          <p:txBody>
            <a:bodyPr anchorCtr="1" anchor="ctr" bIns="45000" lIns="90000" spcFirstLastPara="1" rIns="90000" wrap="square" tIns="45000">
              <a:noAutofit/>
            </a:bodyPr>
            <a:lstStyle/>
            <a:p>
              <a:pPr indent="0" lvl="0" marL="0" marR="0" rtl="0" algn="l">
                <a:spcBef>
                  <a:spcPts val="0"/>
                </a:spcBef>
                <a:spcAft>
                  <a:spcPts val="0"/>
                </a:spcAft>
                <a:buNone/>
              </a:pPr>
              <a:r>
                <a:t/>
              </a:r>
              <a:endParaRPr b="0" sz="1800" strike="noStrike">
                <a:solidFill>
                  <a:srgbClr val="000000"/>
                </a:solidFill>
                <a:latin typeface="Arial"/>
                <a:ea typeface="Arial"/>
                <a:cs typeface="Arial"/>
                <a:sym typeface="Arial"/>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7" name="Shape 2697"/>
        <p:cNvGrpSpPr/>
        <p:nvPr/>
      </p:nvGrpSpPr>
      <p:grpSpPr>
        <a:xfrm>
          <a:off x="0" y="0"/>
          <a:ext cx="0" cy="0"/>
          <a:chOff x="0" y="0"/>
          <a:chExt cx="0" cy="0"/>
        </a:xfrm>
      </p:grpSpPr>
      <p:sp>
        <p:nvSpPr>
          <p:cNvPr id="2698" name="Google Shape;2698;p3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Conclusion</a:t>
            </a:r>
            <a:endParaRPr/>
          </a:p>
        </p:txBody>
      </p:sp>
      <p:sp>
        <p:nvSpPr>
          <p:cNvPr id="2699" name="Google Shape;2699;p38"/>
          <p:cNvSpPr txBox="1"/>
          <p:nvPr>
            <p:ph idx="1" type="body"/>
          </p:nvPr>
        </p:nvSpPr>
        <p:spPr>
          <a:xfrm>
            <a:off x="720000" y="1067675"/>
            <a:ext cx="7704000" cy="1316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The research shows that Netflix’s </a:t>
            </a:r>
            <a:r>
              <a:rPr lang="en" sz="1600"/>
              <a:t>extensive catalog, offering a higher proportion  of movies than tv shows, and providing users with a mixture of newer and older content are content strategy approaches Netflix used to differentiate itself from Hulu. For this reason, Netflix is a more desired streaming platform to have than Hulu. </a:t>
            </a:r>
            <a:endParaRPr sz="1600"/>
          </a:p>
        </p:txBody>
      </p:sp>
      <p:pic>
        <p:nvPicPr>
          <p:cNvPr id="2700" name="Google Shape;2700;p38"/>
          <p:cNvPicPr preferRelativeResize="0"/>
          <p:nvPr/>
        </p:nvPicPr>
        <p:blipFill>
          <a:blip r:embed="rId3">
            <a:alphaModFix/>
          </a:blip>
          <a:stretch>
            <a:fillRect/>
          </a:stretch>
        </p:blipFill>
        <p:spPr>
          <a:xfrm>
            <a:off x="1593750" y="2739251"/>
            <a:ext cx="2143125" cy="2143125"/>
          </a:xfrm>
          <a:prstGeom prst="rect">
            <a:avLst/>
          </a:prstGeom>
          <a:noFill/>
          <a:ln>
            <a:noFill/>
          </a:ln>
        </p:spPr>
      </p:pic>
      <p:pic>
        <p:nvPicPr>
          <p:cNvPr id="2701" name="Google Shape;2701;p38"/>
          <p:cNvPicPr preferRelativeResize="0"/>
          <p:nvPr/>
        </p:nvPicPr>
        <p:blipFill>
          <a:blip r:embed="rId4">
            <a:alphaModFix/>
          </a:blip>
          <a:stretch>
            <a:fillRect/>
          </a:stretch>
        </p:blipFill>
        <p:spPr>
          <a:xfrm>
            <a:off x="5276175" y="2739250"/>
            <a:ext cx="2143125" cy="2143125"/>
          </a:xfrm>
          <a:prstGeom prst="rect">
            <a:avLst/>
          </a:prstGeom>
          <a:noFill/>
          <a:ln>
            <a:noFill/>
          </a:ln>
        </p:spPr>
      </p:pic>
      <p:sp>
        <p:nvSpPr>
          <p:cNvPr id="2702" name="Google Shape;2702;p38"/>
          <p:cNvSpPr txBox="1"/>
          <p:nvPr>
            <p:ph idx="1" type="body"/>
          </p:nvPr>
        </p:nvSpPr>
        <p:spPr>
          <a:xfrm>
            <a:off x="4176675" y="4424875"/>
            <a:ext cx="659700" cy="457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 sz="3000"/>
              <a:t>vs.</a:t>
            </a:r>
            <a:endParaRPr b="1" i="1" sz="3000"/>
          </a:p>
        </p:txBody>
      </p:sp>
      <p:pic>
        <p:nvPicPr>
          <p:cNvPr id="2703" name="Google Shape;2703;p38"/>
          <p:cNvPicPr preferRelativeResize="0"/>
          <p:nvPr/>
        </p:nvPicPr>
        <p:blipFill>
          <a:blip r:embed="rId5">
            <a:alphaModFix/>
          </a:blip>
          <a:stretch>
            <a:fillRect/>
          </a:stretch>
        </p:blipFill>
        <p:spPr>
          <a:xfrm>
            <a:off x="2090515" y="2229253"/>
            <a:ext cx="1149574" cy="8626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8" name="Shape 2588"/>
        <p:cNvGrpSpPr/>
        <p:nvPr/>
      </p:nvGrpSpPr>
      <p:grpSpPr>
        <a:xfrm>
          <a:off x="0" y="0"/>
          <a:ext cx="0" cy="0"/>
          <a:chOff x="0" y="0"/>
          <a:chExt cx="0" cy="0"/>
        </a:xfrm>
      </p:grpSpPr>
      <p:pic>
        <p:nvPicPr>
          <p:cNvPr id="2589" name="Google Shape;2589;p25"/>
          <p:cNvPicPr preferRelativeResize="0"/>
          <p:nvPr/>
        </p:nvPicPr>
        <p:blipFill>
          <a:blip r:embed="rId3">
            <a:alphaModFix/>
          </a:blip>
          <a:stretch>
            <a:fillRect/>
          </a:stretch>
        </p:blipFill>
        <p:spPr>
          <a:xfrm>
            <a:off x="0" y="-24675"/>
            <a:ext cx="9144003" cy="51928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3" name="Shape 2593"/>
        <p:cNvGrpSpPr/>
        <p:nvPr/>
      </p:nvGrpSpPr>
      <p:grpSpPr>
        <a:xfrm>
          <a:off x="0" y="0"/>
          <a:ext cx="0" cy="0"/>
          <a:chOff x="0" y="0"/>
          <a:chExt cx="0" cy="0"/>
        </a:xfrm>
      </p:grpSpPr>
      <p:sp>
        <p:nvSpPr>
          <p:cNvPr id="2594" name="Google Shape;2594;p26"/>
          <p:cNvSpPr txBox="1"/>
          <p:nvPr>
            <p:ph type="ctrTitle"/>
          </p:nvPr>
        </p:nvSpPr>
        <p:spPr>
          <a:xfrm>
            <a:off x="663850" y="474575"/>
            <a:ext cx="7717500" cy="16101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Why this topic?</a:t>
            </a:r>
            <a:endParaRPr/>
          </a:p>
        </p:txBody>
      </p:sp>
      <p:sp>
        <p:nvSpPr>
          <p:cNvPr id="2595" name="Google Shape;2595;p26"/>
          <p:cNvSpPr txBox="1"/>
          <p:nvPr>
            <p:ph idx="1" type="subTitle"/>
          </p:nvPr>
        </p:nvSpPr>
        <p:spPr>
          <a:xfrm>
            <a:off x="661900" y="2084675"/>
            <a:ext cx="7721400" cy="148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Streaming services have overtaken traditional cable media in popularity with Netflix and Hulu being platforms that have </a:t>
            </a:r>
            <a:r>
              <a:rPr lang="en"/>
              <a:t>revolutionized the streaming space. Since Netflix and Hulu launched their streaming services months apart, indicators such as content library differences can be used to decipher the reasoning Netflix has more users than Hulu; as well as how Netflix has differentiated itself from Hulu.</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9" name="Shape 2599"/>
        <p:cNvGrpSpPr/>
        <p:nvPr/>
      </p:nvGrpSpPr>
      <p:grpSpPr>
        <a:xfrm>
          <a:off x="0" y="0"/>
          <a:ext cx="0" cy="0"/>
          <a:chOff x="0" y="0"/>
          <a:chExt cx="0" cy="0"/>
        </a:xfrm>
      </p:grpSpPr>
      <p:sp>
        <p:nvSpPr>
          <p:cNvPr id="2600" name="Google Shape;2600;p27"/>
          <p:cNvSpPr txBox="1"/>
          <p:nvPr>
            <p:ph idx="1" type="body"/>
          </p:nvPr>
        </p:nvSpPr>
        <p:spPr>
          <a:xfrm>
            <a:off x="720000" y="1215748"/>
            <a:ext cx="7704000" cy="86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Examining Netflix and Hulu’s content libraries will help identify their content strategy approaches. </a:t>
            </a:r>
            <a:r>
              <a:rPr lang="en" sz="1600"/>
              <a:t>This study contributes to science by providing analysis of consumer trends and behavior.</a:t>
            </a:r>
            <a:endParaRPr sz="1600"/>
          </a:p>
        </p:txBody>
      </p:sp>
      <p:sp>
        <p:nvSpPr>
          <p:cNvPr id="2601" name="Google Shape;2601;p27"/>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Related</a:t>
            </a:r>
            <a:r>
              <a:rPr lang="en"/>
              <a:t> Research</a:t>
            </a:r>
            <a:endParaRPr/>
          </a:p>
        </p:txBody>
      </p:sp>
      <p:graphicFrame>
        <p:nvGraphicFramePr>
          <p:cNvPr id="2602" name="Google Shape;2602;p27"/>
          <p:cNvGraphicFramePr/>
          <p:nvPr/>
        </p:nvGraphicFramePr>
        <p:xfrm>
          <a:off x="779225" y="2468150"/>
          <a:ext cx="3000000" cy="3000000"/>
        </p:xfrm>
        <a:graphic>
          <a:graphicData uri="http://schemas.openxmlformats.org/drawingml/2006/table">
            <a:tbl>
              <a:tblPr>
                <a:noFill/>
                <a:tableStyleId>{B796E63C-582E-4FF0-B9FD-1C1EB7AFC44A}</a:tableStyleId>
              </a:tblPr>
              <a:tblGrid>
                <a:gridCol w="2249900"/>
                <a:gridCol w="5454100"/>
              </a:tblGrid>
              <a:tr h="603400">
                <a:tc>
                  <a:txBody>
                    <a:bodyPr/>
                    <a:lstStyle/>
                    <a:p>
                      <a:pPr indent="0" lvl="0" marL="0" rtl="0" algn="l">
                        <a:spcBef>
                          <a:spcPts val="0"/>
                        </a:spcBef>
                        <a:spcAft>
                          <a:spcPts val="0"/>
                        </a:spcAft>
                        <a:buNone/>
                      </a:pPr>
                      <a:r>
                        <a:rPr lang="en" sz="1100" u="sng">
                          <a:solidFill>
                            <a:schemeClr val="accent2"/>
                          </a:solidFill>
                          <a:latin typeface="Outfit ExtraBold"/>
                          <a:ea typeface="Outfit ExtraBold"/>
                          <a:cs typeface="Outfit ExtraBold"/>
                          <a:sym typeface="Outfit ExtraBold"/>
                        </a:rPr>
                        <a:t>RQ1:</a:t>
                      </a:r>
                      <a:endParaRPr sz="1100" u="sng">
                        <a:solidFill>
                          <a:schemeClr val="accent2"/>
                        </a:solidFill>
                        <a:latin typeface="Outfit ExtraBold"/>
                        <a:ea typeface="Outfit ExtraBold"/>
                        <a:cs typeface="Outfit ExtraBold"/>
                        <a:sym typeface="Outfit ExtraBold"/>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rtl="0" algn="l">
                        <a:spcBef>
                          <a:spcPts val="0"/>
                        </a:spcBef>
                        <a:spcAft>
                          <a:spcPts val="1600"/>
                        </a:spcAft>
                        <a:buNone/>
                      </a:pPr>
                      <a:r>
                        <a:rPr lang="en" sz="1000">
                          <a:solidFill>
                            <a:schemeClr val="dk2"/>
                          </a:solidFill>
                          <a:latin typeface="Lato"/>
                          <a:ea typeface="Lato"/>
                          <a:cs typeface="Lato"/>
                          <a:sym typeface="Lato"/>
                        </a:rPr>
                        <a:t>How do content types differ amongst Netflix and </a:t>
                      </a:r>
                      <a:r>
                        <a:rPr lang="en" sz="1000">
                          <a:solidFill>
                            <a:schemeClr val="dk2"/>
                          </a:solidFill>
                          <a:latin typeface="Lato"/>
                          <a:ea typeface="Lato"/>
                          <a:cs typeface="Lato"/>
                          <a:sym typeface="Lato"/>
                        </a:rPr>
                        <a:t>Hulu’s</a:t>
                      </a:r>
                      <a:r>
                        <a:rPr lang="en" sz="1000">
                          <a:solidFill>
                            <a:schemeClr val="dk2"/>
                          </a:solidFill>
                          <a:latin typeface="Lato"/>
                          <a:ea typeface="Lato"/>
                          <a:cs typeface="Lato"/>
                          <a:sym typeface="Lato"/>
                        </a:rPr>
                        <a:t> catalog?</a:t>
                      </a:r>
                      <a:endParaRPr sz="1000">
                        <a:solidFill>
                          <a:schemeClr val="dk2"/>
                        </a:solidFill>
                        <a:latin typeface="Lato"/>
                        <a:ea typeface="Lato"/>
                        <a:cs typeface="Lato"/>
                        <a:sym typeface="Lato"/>
                      </a:endParaRPr>
                    </a:p>
                  </a:txBody>
                  <a:tcPr marT="0" marB="0" marR="91425" marL="91425" anchor="ctr">
                    <a:lnL cap="flat" cmpd="sng" w="9525">
                      <a:solidFill>
                        <a:schemeClr val="accent2"/>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r h="603400">
                <a:tc>
                  <a:txBody>
                    <a:bodyPr/>
                    <a:lstStyle/>
                    <a:p>
                      <a:pPr indent="0" lvl="0" marL="0" rtl="0" algn="l">
                        <a:spcBef>
                          <a:spcPts val="0"/>
                        </a:spcBef>
                        <a:spcAft>
                          <a:spcPts val="0"/>
                        </a:spcAft>
                        <a:buNone/>
                      </a:pPr>
                      <a:r>
                        <a:rPr lang="en" sz="1100" u="sng">
                          <a:solidFill>
                            <a:schemeClr val="accent2"/>
                          </a:solidFill>
                          <a:latin typeface="Outfit ExtraBold"/>
                          <a:ea typeface="Outfit ExtraBold"/>
                          <a:cs typeface="Outfit ExtraBold"/>
                          <a:sym typeface="Outfit ExtraBold"/>
                        </a:rPr>
                        <a:t>RQ2:</a:t>
                      </a:r>
                      <a:endParaRPr sz="1100" u="sng">
                        <a:solidFill>
                          <a:schemeClr val="accent2"/>
                        </a:solidFill>
                        <a:latin typeface="Outfit ExtraBold"/>
                        <a:ea typeface="Outfit ExtraBold"/>
                        <a:cs typeface="Outfit ExtraBold"/>
                        <a:sym typeface="Outfit ExtraBold"/>
                      </a:endParaRPr>
                    </a:p>
                  </a:txBody>
                  <a:tcPr marT="0" marB="0" marR="91425" marL="91425" anchor="ctr">
                    <a:lnL cap="flat" cmpd="sng" w="9525">
                      <a:solidFill>
                        <a:schemeClr val="accent1"/>
                      </a:solidFill>
                      <a:prstDash val="solid"/>
                      <a:round/>
                      <a:headEnd len="sm" w="sm" type="none"/>
                      <a:tailEnd len="sm" w="sm" type="none"/>
                    </a:lnL>
                    <a:lnR cap="flat" cmpd="sng" w="9525">
                      <a:solidFill>
                        <a:schemeClr val="accent2"/>
                      </a:solidFill>
                      <a:prstDash val="solid"/>
                      <a:round/>
                      <a:headEnd len="sm" w="sm" type="none"/>
                      <a:tailEnd len="sm" w="sm" type="none"/>
                    </a:lnR>
                    <a:lnT cap="flat" cmpd="sng" w="9525">
                      <a:solidFill>
                        <a:schemeClr val="accent2"/>
                      </a:solidFill>
                      <a:prstDash val="solid"/>
                      <a:round/>
                      <a:headEnd len="sm" w="sm" type="none"/>
                      <a:tailEnd len="sm" w="sm" type="none"/>
                    </a:lnT>
                    <a:lnB cap="flat" cmpd="sng" w="9525">
                      <a:solidFill>
                        <a:schemeClr val="accent2"/>
                      </a:solidFill>
                      <a:prstDash val="solid"/>
                      <a:round/>
                      <a:headEnd len="sm" w="sm" type="none"/>
                      <a:tailEnd len="sm" w="sm" type="none"/>
                    </a:lnB>
                    <a:solidFill>
                      <a:schemeClr val="accent1"/>
                    </a:solidFill>
                  </a:tcPr>
                </a:tc>
                <a:tc>
                  <a:txBody>
                    <a:bodyPr/>
                    <a:lstStyle/>
                    <a:p>
                      <a:pPr indent="0" lvl="0" marL="0" marR="0" rtl="0" algn="l">
                        <a:lnSpc>
                          <a:spcPct val="100000"/>
                        </a:lnSpc>
                        <a:spcBef>
                          <a:spcPts val="0"/>
                        </a:spcBef>
                        <a:spcAft>
                          <a:spcPts val="1600"/>
                        </a:spcAft>
                        <a:buNone/>
                      </a:pPr>
                      <a:r>
                        <a:rPr lang="en" sz="1000">
                          <a:solidFill>
                            <a:schemeClr val="dk2"/>
                          </a:solidFill>
                          <a:latin typeface="Lato"/>
                          <a:ea typeface="Lato"/>
                          <a:cs typeface="Lato"/>
                          <a:sym typeface="Lato"/>
                        </a:rPr>
                        <a:t>How does the release year of a movie and show differ between Netflix and Hulu?</a:t>
                      </a:r>
                      <a:endParaRPr sz="1000">
                        <a:solidFill>
                          <a:schemeClr val="dk2"/>
                        </a:solidFill>
                        <a:latin typeface="Lato"/>
                        <a:ea typeface="Lato"/>
                        <a:cs typeface="Lato"/>
                        <a:sym typeface="Lato"/>
                      </a:endParaRPr>
                    </a:p>
                  </a:txBody>
                  <a:tcPr marT="0" marB="0" marR="91425" marL="91425" anchor="ctr">
                    <a:lnL cap="flat" cmpd="sng" w="9525">
                      <a:solidFill>
                        <a:schemeClr val="accent2"/>
                      </a:solidFill>
                      <a:prstDash val="solid"/>
                      <a:round/>
                      <a:headEnd len="sm" w="sm" type="none"/>
                      <a:tailEnd len="sm" w="sm" type="none"/>
                    </a:lnL>
                    <a:lnR cap="flat" cmpd="sng" w="9525">
                      <a:solidFill>
                        <a:schemeClr val="accent1"/>
                      </a:solidFill>
                      <a:prstDash val="solid"/>
                      <a:round/>
                      <a:headEnd len="sm" w="sm" type="none"/>
                      <a:tailEnd len="sm" w="sm" type="none"/>
                    </a:lnR>
                    <a:lnT cap="flat" cmpd="sng" w="9525">
                      <a:solidFill>
                        <a:schemeClr val="accent1"/>
                      </a:solidFill>
                      <a:prstDash val="solid"/>
                      <a:round/>
                      <a:headEnd len="sm" w="sm" type="none"/>
                      <a:tailEnd len="sm" w="sm" type="none"/>
                    </a:lnT>
                    <a:lnB cap="flat" cmpd="sng" w="9525">
                      <a:solidFill>
                        <a:schemeClr val="accent1"/>
                      </a:solidFill>
                      <a:prstDash val="solid"/>
                      <a:round/>
                      <a:headEnd len="sm" w="sm" type="none"/>
                      <a:tailEnd len="sm" w="sm" type="none"/>
                    </a:lnB>
                    <a:solidFill>
                      <a:schemeClr val="accent2"/>
                    </a:solidFill>
                  </a:tcPr>
                </a:tc>
              </a:tr>
            </a:tbl>
          </a:graphicData>
        </a:graphic>
      </p:graphicFrame>
      <p:sp>
        <p:nvSpPr>
          <p:cNvPr id="2603" name="Google Shape;2603;p27"/>
          <p:cNvSpPr txBox="1"/>
          <p:nvPr>
            <p:ph idx="1" type="body"/>
          </p:nvPr>
        </p:nvSpPr>
        <p:spPr>
          <a:xfrm>
            <a:off x="3507575" y="2078975"/>
            <a:ext cx="2247300" cy="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800"/>
              <a:t>Research Questions</a:t>
            </a:r>
            <a:endParaRPr b="1" sz="1800"/>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07" name="Shape 2607"/>
        <p:cNvGrpSpPr/>
        <p:nvPr/>
      </p:nvGrpSpPr>
      <p:grpSpPr>
        <a:xfrm>
          <a:off x="0" y="0"/>
          <a:ext cx="0" cy="0"/>
          <a:chOff x="0" y="0"/>
          <a:chExt cx="0" cy="0"/>
        </a:xfrm>
      </p:grpSpPr>
      <p:sp>
        <p:nvSpPr>
          <p:cNvPr id="2608" name="Google Shape;2608;p28"/>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Table of contents</a:t>
            </a:r>
            <a:endParaRPr/>
          </a:p>
        </p:txBody>
      </p:sp>
      <p:sp>
        <p:nvSpPr>
          <p:cNvPr id="2609" name="Google Shape;2609;p28"/>
          <p:cNvSpPr txBox="1"/>
          <p:nvPr>
            <p:ph idx="3" type="subTitle"/>
          </p:nvPr>
        </p:nvSpPr>
        <p:spPr>
          <a:xfrm>
            <a:off x="5350614" y="1827110"/>
            <a:ext cx="30555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Slides 14-15:</a:t>
            </a:r>
            <a:r>
              <a:rPr lang="en"/>
              <a:t> Why this research is important and closing remarks.</a:t>
            </a:r>
            <a:endParaRPr sz="1600">
              <a:solidFill>
                <a:srgbClr val="666666"/>
              </a:solidFill>
            </a:endParaRPr>
          </a:p>
        </p:txBody>
      </p:sp>
      <p:sp>
        <p:nvSpPr>
          <p:cNvPr id="2610" name="Google Shape;2610;p28"/>
          <p:cNvSpPr txBox="1"/>
          <p:nvPr>
            <p:ph idx="1" type="subTitle"/>
          </p:nvPr>
        </p:nvSpPr>
        <p:spPr>
          <a:xfrm>
            <a:off x="1497964" y="1827108"/>
            <a:ext cx="30555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Slides 6-8: </a:t>
            </a:r>
            <a:r>
              <a:rPr lang="en"/>
              <a:t>Datasets and the processing of these datasets.</a:t>
            </a:r>
            <a:endParaRPr/>
          </a:p>
        </p:txBody>
      </p:sp>
      <p:sp>
        <p:nvSpPr>
          <p:cNvPr id="2611" name="Google Shape;2611;p28"/>
          <p:cNvSpPr txBox="1"/>
          <p:nvPr>
            <p:ph idx="2" type="subTitle"/>
          </p:nvPr>
        </p:nvSpPr>
        <p:spPr>
          <a:xfrm>
            <a:off x="1497964" y="3403253"/>
            <a:ext cx="3055500" cy="819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Slides 9-13: </a:t>
            </a:r>
            <a:r>
              <a:rPr lang="en"/>
              <a:t>Data visualizations used to communicate findings.</a:t>
            </a:r>
            <a:endParaRPr/>
          </a:p>
        </p:txBody>
      </p:sp>
      <p:sp>
        <p:nvSpPr>
          <p:cNvPr id="2612" name="Google Shape;2612;p28"/>
          <p:cNvSpPr txBox="1"/>
          <p:nvPr>
            <p:ph idx="5" type="title"/>
          </p:nvPr>
        </p:nvSpPr>
        <p:spPr>
          <a:xfrm>
            <a:off x="737886"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01</a:t>
            </a:r>
            <a:endParaRPr/>
          </a:p>
        </p:txBody>
      </p:sp>
      <p:sp>
        <p:nvSpPr>
          <p:cNvPr id="2613" name="Google Shape;2613;p28"/>
          <p:cNvSpPr txBox="1"/>
          <p:nvPr>
            <p:ph idx="6" type="title"/>
          </p:nvPr>
        </p:nvSpPr>
        <p:spPr>
          <a:xfrm>
            <a:off x="4590537" y="15878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3</a:t>
            </a:r>
            <a:endParaRPr/>
          </a:p>
        </p:txBody>
      </p:sp>
      <p:sp>
        <p:nvSpPr>
          <p:cNvPr id="2614" name="Google Shape;2614;p28"/>
          <p:cNvSpPr txBox="1"/>
          <p:nvPr>
            <p:ph idx="7" type="title"/>
          </p:nvPr>
        </p:nvSpPr>
        <p:spPr>
          <a:xfrm>
            <a:off x="737886" y="3167325"/>
            <a:ext cx="724800" cy="7080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0</a:t>
            </a:r>
            <a:r>
              <a:rPr lang="en"/>
              <a:t>2</a:t>
            </a:r>
            <a:endParaRPr/>
          </a:p>
        </p:txBody>
      </p:sp>
      <p:sp>
        <p:nvSpPr>
          <p:cNvPr id="2615" name="Google Shape;2615;p28"/>
          <p:cNvSpPr txBox="1"/>
          <p:nvPr>
            <p:ph idx="9" type="subTitle"/>
          </p:nvPr>
        </p:nvSpPr>
        <p:spPr>
          <a:xfrm>
            <a:off x="1497964" y="1511625"/>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Data</a:t>
            </a:r>
            <a:endParaRPr/>
          </a:p>
        </p:txBody>
      </p:sp>
      <p:sp>
        <p:nvSpPr>
          <p:cNvPr id="2616" name="Google Shape;2616;p28"/>
          <p:cNvSpPr txBox="1"/>
          <p:nvPr>
            <p:ph idx="13" type="subTitle"/>
          </p:nvPr>
        </p:nvSpPr>
        <p:spPr>
          <a:xfrm>
            <a:off x="1497964" y="3091119"/>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Visualizations</a:t>
            </a:r>
            <a:endParaRPr/>
          </a:p>
        </p:txBody>
      </p:sp>
      <p:sp>
        <p:nvSpPr>
          <p:cNvPr id="2617" name="Google Shape;2617;p28"/>
          <p:cNvSpPr txBox="1"/>
          <p:nvPr>
            <p:ph idx="14" type="subTitle"/>
          </p:nvPr>
        </p:nvSpPr>
        <p:spPr>
          <a:xfrm>
            <a:off x="5350614" y="1511625"/>
            <a:ext cx="3055500" cy="4476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None/>
            </a:pPr>
            <a:r>
              <a:rPr lang="en"/>
              <a:t>Conclusion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1" name="Shape 2621"/>
        <p:cNvGrpSpPr/>
        <p:nvPr/>
      </p:nvGrpSpPr>
      <p:grpSpPr>
        <a:xfrm>
          <a:off x="0" y="0"/>
          <a:ext cx="0" cy="0"/>
          <a:chOff x="0" y="0"/>
          <a:chExt cx="0" cy="0"/>
        </a:xfrm>
      </p:grpSpPr>
      <p:sp>
        <p:nvSpPr>
          <p:cNvPr id="2622" name="Google Shape;2622;p29"/>
          <p:cNvSpPr txBox="1"/>
          <p:nvPr>
            <p:ph type="title"/>
          </p:nvPr>
        </p:nvSpPr>
        <p:spPr>
          <a:xfrm>
            <a:off x="541650" y="1608750"/>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Data</a:t>
            </a:r>
            <a:endParaRPr/>
          </a:p>
        </p:txBody>
      </p:sp>
      <p:sp>
        <p:nvSpPr>
          <p:cNvPr id="2623" name="Google Shape;2623;p29"/>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1</a:t>
            </a:r>
            <a:endParaRPr/>
          </a:p>
        </p:txBody>
      </p:sp>
      <p:sp>
        <p:nvSpPr>
          <p:cNvPr id="2624" name="Google Shape;2624;p29"/>
          <p:cNvSpPr txBox="1"/>
          <p:nvPr>
            <p:ph idx="1" type="subTitle"/>
          </p:nvPr>
        </p:nvSpPr>
        <p:spPr>
          <a:xfrm>
            <a:off x="713250" y="2998925"/>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datasets were used? How were the datasets cleaned, sorted, and analyzed?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28" name="Shape 2628"/>
        <p:cNvGrpSpPr/>
        <p:nvPr/>
      </p:nvGrpSpPr>
      <p:grpSpPr>
        <a:xfrm>
          <a:off x="0" y="0"/>
          <a:ext cx="0" cy="0"/>
          <a:chOff x="0" y="0"/>
          <a:chExt cx="0" cy="0"/>
        </a:xfrm>
      </p:grpSpPr>
      <p:sp>
        <p:nvSpPr>
          <p:cNvPr id="2629" name="Google Shape;2629;p30"/>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2630" name="Google Shape;2630;p30"/>
          <p:cNvSpPr txBox="1"/>
          <p:nvPr>
            <p:ph idx="1" type="body"/>
          </p:nvPr>
        </p:nvSpPr>
        <p:spPr>
          <a:xfrm>
            <a:off x="413950" y="1017725"/>
            <a:ext cx="5991000" cy="36717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 sz="1600"/>
              <a:t>Both of my datasets are from  Kaggle and are structured datasets that came in a zip file with an excel and csv spreadsheet. The first dataset is titled “Netflix Movies and TV Shows” and it contains 8,807 rows and 9 columns. My second dataset is titled “Hulu Movies and TV Shows” and has 3,045 rows and 9 columns. Both datasets consist of the same column names. The column titles are movie name, tv show name, director, cast, where the content was recorded, release date, when Netflix/Hulu released the content, rating, and  duration.</a:t>
            </a:r>
            <a:endParaRPr sz="1600"/>
          </a:p>
          <a:p>
            <a:pPr indent="-330200" lvl="0" marL="457200" rtl="0" algn="l">
              <a:spcBef>
                <a:spcPts val="0"/>
              </a:spcBef>
              <a:spcAft>
                <a:spcPts val="0"/>
              </a:spcAft>
              <a:buSzPts val="1600"/>
              <a:buChar char="-"/>
            </a:pPr>
            <a:r>
              <a:rPr lang="en" sz="1600"/>
              <a:t>Softwares such as</a:t>
            </a:r>
            <a:r>
              <a:rPr lang="en" sz="1600"/>
              <a:t> Excel were used to clean, sort, and analyze the data. Additionally, R-Studio was also used to analyze the data. </a:t>
            </a:r>
            <a:endParaRPr sz="1600"/>
          </a:p>
          <a:p>
            <a:pPr indent="-330200" lvl="0" marL="457200" rtl="0" algn="l">
              <a:spcBef>
                <a:spcPts val="0"/>
              </a:spcBef>
              <a:spcAft>
                <a:spcPts val="0"/>
              </a:spcAft>
              <a:buSzPts val="1600"/>
              <a:buChar char="-"/>
            </a:pPr>
            <a:r>
              <a:rPr lang="en" sz="1600"/>
              <a:t>Data processing workflow diagram made in Microsoft Visio.</a:t>
            </a:r>
            <a:endParaRPr sz="1600"/>
          </a:p>
        </p:txBody>
      </p:sp>
      <p:pic>
        <p:nvPicPr>
          <p:cNvPr id="2631" name="Google Shape;2631;p30"/>
          <p:cNvPicPr preferRelativeResize="0"/>
          <p:nvPr/>
        </p:nvPicPr>
        <p:blipFill>
          <a:blip r:embed="rId3">
            <a:alphaModFix/>
          </a:blip>
          <a:stretch>
            <a:fillRect/>
          </a:stretch>
        </p:blipFill>
        <p:spPr>
          <a:xfrm>
            <a:off x="7134588" y="681950"/>
            <a:ext cx="1289424" cy="1200250"/>
          </a:xfrm>
          <a:prstGeom prst="rect">
            <a:avLst/>
          </a:prstGeom>
          <a:noFill/>
          <a:ln>
            <a:noFill/>
          </a:ln>
        </p:spPr>
      </p:pic>
      <p:pic>
        <p:nvPicPr>
          <p:cNvPr id="2632" name="Google Shape;2632;p30"/>
          <p:cNvPicPr preferRelativeResize="0"/>
          <p:nvPr/>
        </p:nvPicPr>
        <p:blipFill>
          <a:blip r:embed="rId4">
            <a:alphaModFix/>
          </a:blip>
          <a:stretch>
            <a:fillRect/>
          </a:stretch>
        </p:blipFill>
        <p:spPr>
          <a:xfrm>
            <a:off x="6513450" y="3422150"/>
            <a:ext cx="2414034" cy="847500"/>
          </a:xfrm>
          <a:prstGeom prst="rect">
            <a:avLst/>
          </a:prstGeom>
          <a:noFill/>
          <a:ln>
            <a:noFill/>
          </a:ln>
        </p:spPr>
      </p:pic>
      <p:pic>
        <p:nvPicPr>
          <p:cNvPr id="2633" name="Google Shape;2633;p30"/>
          <p:cNvPicPr preferRelativeResize="0"/>
          <p:nvPr/>
        </p:nvPicPr>
        <p:blipFill>
          <a:blip r:embed="rId5">
            <a:alphaModFix/>
          </a:blip>
          <a:stretch>
            <a:fillRect/>
          </a:stretch>
        </p:blipFill>
        <p:spPr>
          <a:xfrm>
            <a:off x="7269825" y="2116000"/>
            <a:ext cx="1213400" cy="11556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7" name="Shape 2637"/>
        <p:cNvGrpSpPr/>
        <p:nvPr/>
      </p:nvGrpSpPr>
      <p:grpSpPr>
        <a:xfrm>
          <a:off x="0" y="0"/>
          <a:ext cx="0" cy="0"/>
          <a:chOff x="0" y="0"/>
          <a:chExt cx="0" cy="0"/>
        </a:xfrm>
      </p:grpSpPr>
      <p:sp>
        <p:nvSpPr>
          <p:cNvPr id="2638" name="Google Shape;2638;p31"/>
          <p:cNvSpPr txBox="1"/>
          <p:nvPr>
            <p:ph type="title"/>
          </p:nvPr>
        </p:nvSpPr>
        <p:spPr>
          <a:xfrm>
            <a:off x="720000" y="445025"/>
            <a:ext cx="77040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Data Processing</a:t>
            </a:r>
            <a:endParaRPr/>
          </a:p>
        </p:txBody>
      </p:sp>
      <p:sp>
        <p:nvSpPr>
          <p:cNvPr id="2639" name="Google Shape;2639;p31"/>
          <p:cNvSpPr txBox="1"/>
          <p:nvPr>
            <p:ph idx="1" type="body"/>
          </p:nvPr>
        </p:nvSpPr>
        <p:spPr>
          <a:xfrm>
            <a:off x="720000" y="1215751"/>
            <a:ext cx="7704000" cy="334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600"/>
              <a:t>Workflow diagram of the processes performed on my datasets.</a:t>
            </a:r>
            <a:endParaRPr sz="1600"/>
          </a:p>
        </p:txBody>
      </p:sp>
      <p:pic>
        <p:nvPicPr>
          <p:cNvPr id="2640" name="Google Shape;2640;p31"/>
          <p:cNvPicPr preferRelativeResize="0"/>
          <p:nvPr/>
        </p:nvPicPr>
        <p:blipFill>
          <a:blip r:embed="rId3">
            <a:alphaModFix/>
          </a:blip>
          <a:stretch>
            <a:fillRect/>
          </a:stretch>
        </p:blipFill>
        <p:spPr>
          <a:xfrm>
            <a:off x="830750" y="1619075"/>
            <a:ext cx="7363999" cy="309992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4" name="Shape 2644"/>
        <p:cNvGrpSpPr/>
        <p:nvPr/>
      </p:nvGrpSpPr>
      <p:grpSpPr>
        <a:xfrm>
          <a:off x="0" y="0"/>
          <a:ext cx="0" cy="0"/>
          <a:chOff x="0" y="0"/>
          <a:chExt cx="0" cy="0"/>
        </a:xfrm>
      </p:grpSpPr>
      <p:sp>
        <p:nvSpPr>
          <p:cNvPr id="2645" name="Google Shape;2645;p32"/>
          <p:cNvSpPr txBox="1"/>
          <p:nvPr>
            <p:ph type="title"/>
          </p:nvPr>
        </p:nvSpPr>
        <p:spPr>
          <a:xfrm>
            <a:off x="713250" y="1528625"/>
            <a:ext cx="7717500" cy="1511400"/>
          </a:xfrm>
          <a:prstGeom prst="rect">
            <a:avLst/>
          </a:prstGeom>
        </p:spPr>
        <p:txBody>
          <a:bodyPr anchorCtr="0" anchor="b" bIns="91425" lIns="91425" spcFirstLastPara="1" rIns="91425" wrap="square" tIns="91425">
            <a:noAutofit/>
          </a:bodyPr>
          <a:lstStyle/>
          <a:p>
            <a:pPr indent="0" lvl="0" marL="0" rtl="0" algn="ctr">
              <a:spcBef>
                <a:spcPts val="0"/>
              </a:spcBef>
              <a:spcAft>
                <a:spcPts val="0"/>
              </a:spcAft>
              <a:buNone/>
            </a:pPr>
            <a:r>
              <a:rPr lang="en"/>
              <a:t>Visualizations</a:t>
            </a:r>
            <a:endParaRPr/>
          </a:p>
        </p:txBody>
      </p:sp>
      <p:sp>
        <p:nvSpPr>
          <p:cNvPr id="2646" name="Google Shape;2646;p32"/>
          <p:cNvSpPr txBox="1"/>
          <p:nvPr>
            <p:ph idx="2" type="title"/>
          </p:nvPr>
        </p:nvSpPr>
        <p:spPr>
          <a:xfrm>
            <a:off x="3574350" y="539500"/>
            <a:ext cx="1652100" cy="16608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t>2</a:t>
            </a:r>
            <a:endParaRPr/>
          </a:p>
        </p:txBody>
      </p:sp>
      <p:sp>
        <p:nvSpPr>
          <p:cNvPr id="2647" name="Google Shape;2647;p32"/>
          <p:cNvSpPr txBox="1"/>
          <p:nvPr>
            <p:ph idx="1" type="subTitle"/>
          </p:nvPr>
        </p:nvSpPr>
        <p:spPr>
          <a:xfrm>
            <a:off x="644125" y="3040025"/>
            <a:ext cx="7717500" cy="6531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None/>
            </a:pPr>
            <a:r>
              <a:rPr lang="en"/>
              <a:t>What charts, tables and plots were used?</a:t>
            </a:r>
            <a:endParaRPr/>
          </a:p>
        </p:txBody>
      </p:sp>
    </p:spTree>
  </p:cSld>
  <p:clrMapOvr>
    <a:masterClrMapping/>
  </p:clrMapOvr>
</p:sld>
</file>

<file path=ppt/theme/theme1.xml><?xml version="1.0" encoding="utf-8"?>
<a:theme xmlns:a="http://schemas.openxmlformats.org/drawingml/2006/main" xmlns:r="http://schemas.openxmlformats.org/officeDocument/2006/relationships" name="Bayesian Data Analysis - Master of Science in Biostatistics by Slidesgo">
  <a:themeElements>
    <a:clrScheme name="Simple Light">
      <a:dk1>
        <a:srgbClr val="2D3538"/>
      </a:dk1>
      <a:lt1>
        <a:srgbClr val="EDEEF3"/>
      </a:lt1>
      <a:dk2>
        <a:srgbClr val="3F4850"/>
      </a:dk2>
      <a:lt2>
        <a:srgbClr val="CDD1E0"/>
      </a:lt2>
      <a:accent1>
        <a:srgbClr val="2544D8"/>
      </a:accent1>
      <a:accent2>
        <a:srgbClr val="FFFFFF"/>
      </a:accent2>
      <a:accent3>
        <a:srgbClr val="FFFFFF"/>
      </a:accent3>
      <a:accent4>
        <a:srgbClr val="FFFFFF"/>
      </a:accent4>
      <a:accent5>
        <a:srgbClr val="FFFFFF"/>
      </a:accent5>
      <a:accent6>
        <a:srgbClr val="FFFFFF"/>
      </a:accent6>
      <a:hlink>
        <a:srgbClr val="2D353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