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A3065-CEB4-638F-1C58-729A466087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C87B0E9-F510-BEE4-6F6A-D8F9C5D911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B4490CA-0B1D-7494-5A7C-747CE7D6E88F}"/>
              </a:ext>
            </a:extLst>
          </p:cNvPr>
          <p:cNvSpPr>
            <a:spLocks noGrp="1"/>
          </p:cNvSpPr>
          <p:nvPr>
            <p:ph type="dt" sz="half" idx="10"/>
          </p:nvPr>
        </p:nvSpPr>
        <p:spPr/>
        <p:txBody>
          <a:bodyPr/>
          <a:lstStyle/>
          <a:p>
            <a:fld id="{E98BABE2-8133-43E4-8EF8-B27A4614A830}" type="datetimeFigureOut">
              <a:rPr lang="en-GB" smtClean="0"/>
              <a:t>30/05/2025</a:t>
            </a:fld>
            <a:endParaRPr lang="en-GB"/>
          </a:p>
        </p:txBody>
      </p:sp>
      <p:sp>
        <p:nvSpPr>
          <p:cNvPr id="5" name="Footer Placeholder 4">
            <a:extLst>
              <a:ext uri="{FF2B5EF4-FFF2-40B4-BE49-F238E27FC236}">
                <a16:creationId xmlns:a16="http://schemas.microsoft.com/office/drawing/2014/main" id="{A5F68DD5-D2C0-F7E8-6451-14ACBC9CFD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4AD71B0-B401-6C07-F454-C858413FF348}"/>
              </a:ext>
            </a:extLst>
          </p:cNvPr>
          <p:cNvSpPr>
            <a:spLocks noGrp="1"/>
          </p:cNvSpPr>
          <p:nvPr>
            <p:ph type="sldNum" sz="quarter" idx="12"/>
          </p:nvPr>
        </p:nvSpPr>
        <p:spPr/>
        <p:txBody>
          <a:bodyPr/>
          <a:lstStyle/>
          <a:p>
            <a:fld id="{4E79474B-4F0E-41B3-997F-B25A16BEC4B1}" type="slidenum">
              <a:rPr lang="en-GB" smtClean="0"/>
              <a:t>‹#›</a:t>
            </a:fld>
            <a:endParaRPr lang="en-GB"/>
          </a:p>
        </p:txBody>
      </p:sp>
    </p:spTree>
    <p:extLst>
      <p:ext uri="{BB962C8B-B14F-4D97-AF65-F5344CB8AC3E}">
        <p14:creationId xmlns:p14="http://schemas.microsoft.com/office/powerpoint/2010/main" val="3671927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7B4CC-0A24-9217-B8EC-57D6288D2C8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33D190A-C208-7DD0-DBDA-787CEFE900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844BF27-4EB5-4F70-9176-2FA16A77FDE3}"/>
              </a:ext>
            </a:extLst>
          </p:cNvPr>
          <p:cNvSpPr>
            <a:spLocks noGrp="1"/>
          </p:cNvSpPr>
          <p:nvPr>
            <p:ph type="dt" sz="half" idx="10"/>
          </p:nvPr>
        </p:nvSpPr>
        <p:spPr/>
        <p:txBody>
          <a:bodyPr/>
          <a:lstStyle/>
          <a:p>
            <a:fld id="{E98BABE2-8133-43E4-8EF8-B27A4614A830}" type="datetimeFigureOut">
              <a:rPr lang="en-GB" smtClean="0"/>
              <a:t>30/05/2025</a:t>
            </a:fld>
            <a:endParaRPr lang="en-GB"/>
          </a:p>
        </p:txBody>
      </p:sp>
      <p:sp>
        <p:nvSpPr>
          <p:cNvPr id="5" name="Footer Placeholder 4">
            <a:extLst>
              <a:ext uri="{FF2B5EF4-FFF2-40B4-BE49-F238E27FC236}">
                <a16:creationId xmlns:a16="http://schemas.microsoft.com/office/drawing/2014/main" id="{4A058F10-4F15-F69F-BD62-21F513B401A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60F9792-D911-CD67-8CDF-1B3ED8043ADE}"/>
              </a:ext>
            </a:extLst>
          </p:cNvPr>
          <p:cNvSpPr>
            <a:spLocks noGrp="1"/>
          </p:cNvSpPr>
          <p:nvPr>
            <p:ph type="sldNum" sz="quarter" idx="12"/>
          </p:nvPr>
        </p:nvSpPr>
        <p:spPr/>
        <p:txBody>
          <a:bodyPr/>
          <a:lstStyle/>
          <a:p>
            <a:fld id="{4E79474B-4F0E-41B3-997F-B25A16BEC4B1}" type="slidenum">
              <a:rPr lang="en-GB" smtClean="0"/>
              <a:t>‹#›</a:t>
            </a:fld>
            <a:endParaRPr lang="en-GB"/>
          </a:p>
        </p:txBody>
      </p:sp>
    </p:spTree>
    <p:extLst>
      <p:ext uri="{BB962C8B-B14F-4D97-AF65-F5344CB8AC3E}">
        <p14:creationId xmlns:p14="http://schemas.microsoft.com/office/powerpoint/2010/main" val="921801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091653-D1B3-7BAF-59D5-7C9C9355C4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4F6EBAA-7235-2987-3DDC-AA507160BB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E26593D-2A4E-EC84-0734-94F795476124}"/>
              </a:ext>
            </a:extLst>
          </p:cNvPr>
          <p:cNvSpPr>
            <a:spLocks noGrp="1"/>
          </p:cNvSpPr>
          <p:nvPr>
            <p:ph type="dt" sz="half" idx="10"/>
          </p:nvPr>
        </p:nvSpPr>
        <p:spPr/>
        <p:txBody>
          <a:bodyPr/>
          <a:lstStyle/>
          <a:p>
            <a:fld id="{E98BABE2-8133-43E4-8EF8-B27A4614A830}" type="datetimeFigureOut">
              <a:rPr lang="en-GB" smtClean="0"/>
              <a:t>30/05/2025</a:t>
            </a:fld>
            <a:endParaRPr lang="en-GB"/>
          </a:p>
        </p:txBody>
      </p:sp>
      <p:sp>
        <p:nvSpPr>
          <p:cNvPr id="5" name="Footer Placeholder 4">
            <a:extLst>
              <a:ext uri="{FF2B5EF4-FFF2-40B4-BE49-F238E27FC236}">
                <a16:creationId xmlns:a16="http://schemas.microsoft.com/office/drawing/2014/main" id="{10BB3D2C-BDF7-F525-0576-83C5A2D120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B5DA681-6514-71F7-1B26-92A705ED86B1}"/>
              </a:ext>
            </a:extLst>
          </p:cNvPr>
          <p:cNvSpPr>
            <a:spLocks noGrp="1"/>
          </p:cNvSpPr>
          <p:nvPr>
            <p:ph type="sldNum" sz="quarter" idx="12"/>
          </p:nvPr>
        </p:nvSpPr>
        <p:spPr/>
        <p:txBody>
          <a:bodyPr/>
          <a:lstStyle/>
          <a:p>
            <a:fld id="{4E79474B-4F0E-41B3-997F-B25A16BEC4B1}" type="slidenum">
              <a:rPr lang="en-GB" smtClean="0"/>
              <a:t>‹#›</a:t>
            </a:fld>
            <a:endParaRPr lang="en-GB"/>
          </a:p>
        </p:txBody>
      </p:sp>
    </p:spTree>
    <p:extLst>
      <p:ext uri="{BB962C8B-B14F-4D97-AF65-F5344CB8AC3E}">
        <p14:creationId xmlns:p14="http://schemas.microsoft.com/office/powerpoint/2010/main" val="1816122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95E1E-5692-0B3F-B949-D9E4061CE48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73019BE-7B33-F05C-44B5-B61965CE02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F1D7503-CFC5-5AEA-22D6-6EC8C61FF61A}"/>
              </a:ext>
            </a:extLst>
          </p:cNvPr>
          <p:cNvSpPr>
            <a:spLocks noGrp="1"/>
          </p:cNvSpPr>
          <p:nvPr>
            <p:ph type="dt" sz="half" idx="10"/>
          </p:nvPr>
        </p:nvSpPr>
        <p:spPr/>
        <p:txBody>
          <a:bodyPr/>
          <a:lstStyle/>
          <a:p>
            <a:fld id="{E98BABE2-8133-43E4-8EF8-B27A4614A830}" type="datetimeFigureOut">
              <a:rPr lang="en-GB" smtClean="0"/>
              <a:t>30/05/2025</a:t>
            </a:fld>
            <a:endParaRPr lang="en-GB"/>
          </a:p>
        </p:txBody>
      </p:sp>
      <p:sp>
        <p:nvSpPr>
          <p:cNvPr id="5" name="Footer Placeholder 4">
            <a:extLst>
              <a:ext uri="{FF2B5EF4-FFF2-40B4-BE49-F238E27FC236}">
                <a16:creationId xmlns:a16="http://schemas.microsoft.com/office/drawing/2014/main" id="{B5109B3F-BE9A-3927-3D3C-6019E3A957F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DB2EF72-FB59-8E6D-E4E4-0B7B39228F46}"/>
              </a:ext>
            </a:extLst>
          </p:cNvPr>
          <p:cNvSpPr>
            <a:spLocks noGrp="1"/>
          </p:cNvSpPr>
          <p:nvPr>
            <p:ph type="sldNum" sz="quarter" idx="12"/>
          </p:nvPr>
        </p:nvSpPr>
        <p:spPr/>
        <p:txBody>
          <a:bodyPr/>
          <a:lstStyle/>
          <a:p>
            <a:fld id="{4E79474B-4F0E-41B3-997F-B25A16BEC4B1}" type="slidenum">
              <a:rPr lang="en-GB" smtClean="0"/>
              <a:t>‹#›</a:t>
            </a:fld>
            <a:endParaRPr lang="en-GB"/>
          </a:p>
        </p:txBody>
      </p:sp>
    </p:spTree>
    <p:extLst>
      <p:ext uri="{BB962C8B-B14F-4D97-AF65-F5344CB8AC3E}">
        <p14:creationId xmlns:p14="http://schemas.microsoft.com/office/powerpoint/2010/main" val="451971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8986A-0BAF-57B4-4E94-9D50737026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F672026-912A-2CBF-881C-02C7F3855C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708C7F-7A6E-3722-2B67-29B472853105}"/>
              </a:ext>
            </a:extLst>
          </p:cNvPr>
          <p:cNvSpPr>
            <a:spLocks noGrp="1"/>
          </p:cNvSpPr>
          <p:nvPr>
            <p:ph type="dt" sz="half" idx="10"/>
          </p:nvPr>
        </p:nvSpPr>
        <p:spPr/>
        <p:txBody>
          <a:bodyPr/>
          <a:lstStyle/>
          <a:p>
            <a:fld id="{E98BABE2-8133-43E4-8EF8-B27A4614A830}" type="datetimeFigureOut">
              <a:rPr lang="en-GB" smtClean="0"/>
              <a:t>30/05/2025</a:t>
            </a:fld>
            <a:endParaRPr lang="en-GB"/>
          </a:p>
        </p:txBody>
      </p:sp>
      <p:sp>
        <p:nvSpPr>
          <p:cNvPr id="5" name="Footer Placeholder 4">
            <a:extLst>
              <a:ext uri="{FF2B5EF4-FFF2-40B4-BE49-F238E27FC236}">
                <a16:creationId xmlns:a16="http://schemas.microsoft.com/office/drawing/2014/main" id="{62846501-245F-A16B-9654-F8B9D116BE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18E63D-ED79-475F-D177-17973CB54BCB}"/>
              </a:ext>
            </a:extLst>
          </p:cNvPr>
          <p:cNvSpPr>
            <a:spLocks noGrp="1"/>
          </p:cNvSpPr>
          <p:nvPr>
            <p:ph type="sldNum" sz="quarter" idx="12"/>
          </p:nvPr>
        </p:nvSpPr>
        <p:spPr/>
        <p:txBody>
          <a:bodyPr/>
          <a:lstStyle/>
          <a:p>
            <a:fld id="{4E79474B-4F0E-41B3-997F-B25A16BEC4B1}" type="slidenum">
              <a:rPr lang="en-GB" smtClean="0"/>
              <a:t>‹#›</a:t>
            </a:fld>
            <a:endParaRPr lang="en-GB"/>
          </a:p>
        </p:txBody>
      </p:sp>
    </p:spTree>
    <p:extLst>
      <p:ext uri="{BB962C8B-B14F-4D97-AF65-F5344CB8AC3E}">
        <p14:creationId xmlns:p14="http://schemas.microsoft.com/office/powerpoint/2010/main" val="2013186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4E63-9259-AC7E-3CF0-CCDEA05033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1F49DD7-0E06-AF27-A1C0-AC6EA89A67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AF66D0A-D3C2-4DFD-63E6-5297CA4FF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C210DD4-A4DF-D6E6-A184-46AD463C64F5}"/>
              </a:ext>
            </a:extLst>
          </p:cNvPr>
          <p:cNvSpPr>
            <a:spLocks noGrp="1"/>
          </p:cNvSpPr>
          <p:nvPr>
            <p:ph type="dt" sz="half" idx="10"/>
          </p:nvPr>
        </p:nvSpPr>
        <p:spPr/>
        <p:txBody>
          <a:bodyPr/>
          <a:lstStyle/>
          <a:p>
            <a:fld id="{E98BABE2-8133-43E4-8EF8-B27A4614A830}" type="datetimeFigureOut">
              <a:rPr lang="en-GB" smtClean="0"/>
              <a:t>30/05/2025</a:t>
            </a:fld>
            <a:endParaRPr lang="en-GB"/>
          </a:p>
        </p:txBody>
      </p:sp>
      <p:sp>
        <p:nvSpPr>
          <p:cNvPr id="6" name="Footer Placeholder 5">
            <a:extLst>
              <a:ext uri="{FF2B5EF4-FFF2-40B4-BE49-F238E27FC236}">
                <a16:creationId xmlns:a16="http://schemas.microsoft.com/office/drawing/2014/main" id="{78B4A139-BE33-A5C9-E319-83D0D7FEAC7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848C1C1-F534-90FA-3386-05210599AF50}"/>
              </a:ext>
            </a:extLst>
          </p:cNvPr>
          <p:cNvSpPr>
            <a:spLocks noGrp="1"/>
          </p:cNvSpPr>
          <p:nvPr>
            <p:ph type="sldNum" sz="quarter" idx="12"/>
          </p:nvPr>
        </p:nvSpPr>
        <p:spPr/>
        <p:txBody>
          <a:bodyPr/>
          <a:lstStyle/>
          <a:p>
            <a:fld id="{4E79474B-4F0E-41B3-997F-B25A16BEC4B1}" type="slidenum">
              <a:rPr lang="en-GB" smtClean="0"/>
              <a:t>‹#›</a:t>
            </a:fld>
            <a:endParaRPr lang="en-GB"/>
          </a:p>
        </p:txBody>
      </p:sp>
    </p:spTree>
    <p:extLst>
      <p:ext uri="{BB962C8B-B14F-4D97-AF65-F5344CB8AC3E}">
        <p14:creationId xmlns:p14="http://schemas.microsoft.com/office/powerpoint/2010/main" val="182540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372F6-4C00-0822-2EC1-37098A3DE44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3C1BD19-89DA-B6DA-0238-C6CF60AD64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E6B613-516C-FD66-B48B-208153528D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E9BAF0F-9BCF-B48C-2ED9-A1BC1DB70E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209367-D497-4B37-4CC2-376DBF0068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0ED39EF-553F-D441-C8D3-BBE81D765C15}"/>
              </a:ext>
            </a:extLst>
          </p:cNvPr>
          <p:cNvSpPr>
            <a:spLocks noGrp="1"/>
          </p:cNvSpPr>
          <p:nvPr>
            <p:ph type="dt" sz="half" idx="10"/>
          </p:nvPr>
        </p:nvSpPr>
        <p:spPr/>
        <p:txBody>
          <a:bodyPr/>
          <a:lstStyle/>
          <a:p>
            <a:fld id="{E98BABE2-8133-43E4-8EF8-B27A4614A830}" type="datetimeFigureOut">
              <a:rPr lang="en-GB" smtClean="0"/>
              <a:t>30/05/2025</a:t>
            </a:fld>
            <a:endParaRPr lang="en-GB"/>
          </a:p>
        </p:txBody>
      </p:sp>
      <p:sp>
        <p:nvSpPr>
          <p:cNvPr id="8" name="Footer Placeholder 7">
            <a:extLst>
              <a:ext uri="{FF2B5EF4-FFF2-40B4-BE49-F238E27FC236}">
                <a16:creationId xmlns:a16="http://schemas.microsoft.com/office/drawing/2014/main" id="{0FCED72A-D994-5982-B9A5-424D34CD10D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80229BE-B9BF-F29C-C3DA-06AE761BE80F}"/>
              </a:ext>
            </a:extLst>
          </p:cNvPr>
          <p:cNvSpPr>
            <a:spLocks noGrp="1"/>
          </p:cNvSpPr>
          <p:nvPr>
            <p:ph type="sldNum" sz="quarter" idx="12"/>
          </p:nvPr>
        </p:nvSpPr>
        <p:spPr/>
        <p:txBody>
          <a:bodyPr/>
          <a:lstStyle/>
          <a:p>
            <a:fld id="{4E79474B-4F0E-41B3-997F-B25A16BEC4B1}" type="slidenum">
              <a:rPr lang="en-GB" smtClean="0"/>
              <a:t>‹#›</a:t>
            </a:fld>
            <a:endParaRPr lang="en-GB"/>
          </a:p>
        </p:txBody>
      </p:sp>
    </p:spTree>
    <p:extLst>
      <p:ext uri="{BB962C8B-B14F-4D97-AF65-F5344CB8AC3E}">
        <p14:creationId xmlns:p14="http://schemas.microsoft.com/office/powerpoint/2010/main" val="160210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12B22-EE71-8E91-BBE0-EB13E08437C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A3A8130-B3F5-DA9D-A308-6EBD438A3C95}"/>
              </a:ext>
            </a:extLst>
          </p:cNvPr>
          <p:cNvSpPr>
            <a:spLocks noGrp="1"/>
          </p:cNvSpPr>
          <p:nvPr>
            <p:ph type="dt" sz="half" idx="10"/>
          </p:nvPr>
        </p:nvSpPr>
        <p:spPr/>
        <p:txBody>
          <a:bodyPr/>
          <a:lstStyle/>
          <a:p>
            <a:fld id="{E98BABE2-8133-43E4-8EF8-B27A4614A830}" type="datetimeFigureOut">
              <a:rPr lang="en-GB" smtClean="0"/>
              <a:t>30/05/2025</a:t>
            </a:fld>
            <a:endParaRPr lang="en-GB"/>
          </a:p>
        </p:txBody>
      </p:sp>
      <p:sp>
        <p:nvSpPr>
          <p:cNvPr id="4" name="Footer Placeholder 3">
            <a:extLst>
              <a:ext uri="{FF2B5EF4-FFF2-40B4-BE49-F238E27FC236}">
                <a16:creationId xmlns:a16="http://schemas.microsoft.com/office/drawing/2014/main" id="{093CB5E6-8264-058A-B03B-93A770F43D4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EB4F2E2-0FE3-CF41-6474-7AA496DF4916}"/>
              </a:ext>
            </a:extLst>
          </p:cNvPr>
          <p:cNvSpPr>
            <a:spLocks noGrp="1"/>
          </p:cNvSpPr>
          <p:nvPr>
            <p:ph type="sldNum" sz="quarter" idx="12"/>
          </p:nvPr>
        </p:nvSpPr>
        <p:spPr/>
        <p:txBody>
          <a:bodyPr/>
          <a:lstStyle/>
          <a:p>
            <a:fld id="{4E79474B-4F0E-41B3-997F-B25A16BEC4B1}" type="slidenum">
              <a:rPr lang="en-GB" smtClean="0"/>
              <a:t>‹#›</a:t>
            </a:fld>
            <a:endParaRPr lang="en-GB"/>
          </a:p>
        </p:txBody>
      </p:sp>
    </p:spTree>
    <p:extLst>
      <p:ext uri="{BB962C8B-B14F-4D97-AF65-F5344CB8AC3E}">
        <p14:creationId xmlns:p14="http://schemas.microsoft.com/office/powerpoint/2010/main" val="3652807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C45BE5-15AE-9188-84C7-90A8416305BA}"/>
              </a:ext>
            </a:extLst>
          </p:cNvPr>
          <p:cNvSpPr>
            <a:spLocks noGrp="1"/>
          </p:cNvSpPr>
          <p:nvPr>
            <p:ph type="dt" sz="half" idx="10"/>
          </p:nvPr>
        </p:nvSpPr>
        <p:spPr/>
        <p:txBody>
          <a:bodyPr/>
          <a:lstStyle/>
          <a:p>
            <a:fld id="{E98BABE2-8133-43E4-8EF8-B27A4614A830}" type="datetimeFigureOut">
              <a:rPr lang="en-GB" smtClean="0"/>
              <a:t>30/05/2025</a:t>
            </a:fld>
            <a:endParaRPr lang="en-GB"/>
          </a:p>
        </p:txBody>
      </p:sp>
      <p:sp>
        <p:nvSpPr>
          <p:cNvPr id="3" name="Footer Placeholder 2">
            <a:extLst>
              <a:ext uri="{FF2B5EF4-FFF2-40B4-BE49-F238E27FC236}">
                <a16:creationId xmlns:a16="http://schemas.microsoft.com/office/drawing/2014/main" id="{5BBC6DCD-8B95-B3F3-68F6-E44683D84B5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FE1E426-98B6-4475-5DBE-6F07250C7D30}"/>
              </a:ext>
            </a:extLst>
          </p:cNvPr>
          <p:cNvSpPr>
            <a:spLocks noGrp="1"/>
          </p:cNvSpPr>
          <p:nvPr>
            <p:ph type="sldNum" sz="quarter" idx="12"/>
          </p:nvPr>
        </p:nvSpPr>
        <p:spPr/>
        <p:txBody>
          <a:bodyPr/>
          <a:lstStyle/>
          <a:p>
            <a:fld id="{4E79474B-4F0E-41B3-997F-B25A16BEC4B1}" type="slidenum">
              <a:rPr lang="en-GB" smtClean="0"/>
              <a:t>‹#›</a:t>
            </a:fld>
            <a:endParaRPr lang="en-GB"/>
          </a:p>
        </p:txBody>
      </p:sp>
    </p:spTree>
    <p:extLst>
      <p:ext uri="{BB962C8B-B14F-4D97-AF65-F5344CB8AC3E}">
        <p14:creationId xmlns:p14="http://schemas.microsoft.com/office/powerpoint/2010/main" val="3109884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8071F-49CB-CE84-754C-865C8BBCA0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3E235A5-42FE-67AD-DCA0-51AE56581E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DE6F76D-98A2-F949-5C85-1977B6E0E0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3E09EE-9CAD-3E3D-38C9-61329CB22143}"/>
              </a:ext>
            </a:extLst>
          </p:cNvPr>
          <p:cNvSpPr>
            <a:spLocks noGrp="1"/>
          </p:cNvSpPr>
          <p:nvPr>
            <p:ph type="dt" sz="half" idx="10"/>
          </p:nvPr>
        </p:nvSpPr>
        <p:spPr/>
        <p:txBody>
          <a:bodyPr/>
          <a:lstStyle/>
          <a:p>
            <a:fld id="{E98BABE2-8133-43E4-8EF8-B27A4614A830}" type="datetimeFigureOut">
              <a:rPr lang="en-GB" smtClean="0"/>
              <a:t>30/05/2025</a:t>
            </a:fld>
            <a:endParaRPr lang="en-GB"/>
          </a:p>
        </p:txBody>
      </p:sp>
      <p:sp>
        <p:nvSpPr>
          <p:cNvPr id="6" name="Footer Placeholder 5">
            <a:extLst>
              <a:ext uri="{FF2B5EF4-FFF2-40B4-BE49-F238E27FC236}">
                <a16:creationId xmlns:a16="http://schemas.microsoft.com/office/drawing/2014/main" id="{4D002D90-DE24-D1A7-B773-7088C48AAF9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0638B48-E47B-7AAB-00E6-3A6C35783F67}"/>
              </a:ext>
            </a:extLst>
          </p:cNvPr>
          <p:cNvSpPr>
            <a:spLocks noGrp="1"/>
          </p:cNvSpPr>
          <p:nvPr>
            <p:ph type="sldNum" sz="quarter" idx="12"/>
          </p:nvPr>
        </p:nvSpPr>
        <p:spPr/>
        <p:txBody>
          <a:bodyPr/>
          <a:lstStyle/>
          <a:p>
            <a:fld id="{4E79474B-4F0E-41B3-997F-B25A16BEC4B1}" type="slidenum">
              <a:rPr lang="en-GB" smtClean="0"/>
              <a:t>‹#›</a:t>
            </a:fld>
            <a:endParaRPr lang="en-GB"/>
          </a:p>
        </p:txBody>
      </p:sp>
    </p:spTree>
    <p:extLst>
      <p:ext uri="{BB962C8B-B14F-4D97-AF65-F5344CB8AC3E}">
        <p14:creationId xmlns:p14="http://schemas.microsoft.com/office/powerpoint/2010/main" val="2277285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854C-7E46-F659-2AF1-DD23A6FC55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DE6CFB6-4841-91BA-64C0-70B9DE5109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42E65E3-3A0D-53F1-DD08-A1AB737F23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4CBDE5-5896-3592-7E42-C490A7E96F94}"/>
              </a:ext>
            </a:extLst>
          </p:cNvPr>
          <p:cNvSpPr>
            <a:spLocks noGrp="1"/>
          </p:cNvSpPr>
          <p:nvPr>
            <p:ph type="dt" sz="half" idx="10"/>
          </p:nvPr>
        </p:nvSpPr>
        <p:spPr/>
        <p:txBody>
          <a:bodyPr/>
          <a:lstStyle/>
          <a:p>
            <a:fld id="{E98BABE2-8133-43E4-8EF8-B27A4614A830}" type="datetimeFigureOut">
              <a:rPr lang="en-GB" smtClean="0"/>
              <a:t>30/05/2025</a:t>
            </a:fld>
            <a:endParaRPr lang="en-GB"/>
          </a:p>
        </p:txBody>
      </p:sp>
      <p:sp>
        <p:nvSpPr>
          <p:cNvPr id="6" name="Footer Placeholder 5">
            <a:extLst>
              <a:ext uri="{FF2B5EF4-FFF2-40B4-BE49-F238E27FC236}">
                <a16:creationId xmlns:a16="http://schemas.microsoft.com/office/drawing/2014/main" id="{B5E0C281-431C-A445-A87A-2870C7C9662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C0E7848-F23B-1612-7F56-BE6FD5438236}"/>
              </a:ext>
            </a:extLst>
          </p:cNvPr>
          <p:cNvSpPr>
            <a:spLocks noGrp="1"/>
          </p:cNvSpPr>
          <p:nvPr>
            <p:ph type="sldNum" sz="quarter" idx="12"/>
          </p:nvPr>
        </p:nvSpPr>
        <p:spPr/>
        <p:txBody>
          <a:bodyPr/>
          <a:lstStyle/>
          <a:p>
            <a:fld id="{4E79474B-4F0E-41B3-997F-B25A16BEC4B1}" type="slidenum">
              <a:rPr lang="en-GB" smtClean="0"/>
              <a:t>‹#›</a:t>
            </a:fld>
            <a:endParaRPr lang="en-GB"/>
          </a:p>
        </p:txBody>
      </p:sp>
    </p:spTree>
    <p:extLst>
      <p:ext uri="{BB962C8B-B14F-4D97-AF65-F5344CB8AC3E}">
        <p14:creationId xmlns:p14="http://schemas.microsoft.com/office/powerpoint/2010/main" val="2328070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28C3AF-5C68-A9F6-3AF1-04F4B12FA6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15E4994-0981-8E0B-1D07-0D9E7DB009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AB7BEF2-1B39-DC71-3505-C9EBADFF0F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8BABE2-8133-43E4-8EF8-B27A4614A830}" type="datetimeFigureOut">
              <a:rPr lang="en-GB" smtClean="0"/>
              <a:t>30/05/2025</a:t>
            </a:fld>
            <a:endParaRPr lang="en-GB"/>
          </a:p>
        </p:txBody>
      </p:sp>
      <p:sp>
        <p:nvSpPr>
          <p:cNvPr id="5" name="Footer Placeholder 4">
            <a:extLst>
              <a:ext uri="{FF2B5EF4-FFF2-40B4-BE49-F238E27FC236}">
                <a16:creationId xmlns:a16="http://schemas.microsoft.com/office/drawing/2014/main" id="{473E5228-D822-3057-9E5E-60689C41EA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8E26693-799A-0888-A6C0-76E79C23F6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79474B-4F0E-41B3-997F-B25A16BEC4B1}" type="slidenum">
              <a:rPr lang="en-GB" smtClean="0"/>
              <a:t>‹#›</a:t>
            </a:fld>
            <a:endParaRPr lang="en-GB"/>
          </a:p>
        </p:txBody>
      </p:sp>
    </p:spTree>
    <p:extLst>
      <p:ext uri="{BB962C8B-B14F-4D97-AF65-F5344CB8AC3E}">
        <p14:creationId xmlns:p14="http://schemas.microsoft.com/office/powerpoint/2010/main" val="3905579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xhere.com/ko/photo/639119"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86714-1072-4948-17DF-024FB0F09CD9}"/>
              </a:ext>
            </a:extLst>
          </p:cNvPr>
          <p:cNvSpPr>
            <a:spLocks noGrp="1"/>
          </p:cNvSpPr>
          <p:nvPr>
            <p:ph type="ctrTitle"/>
          </p:nvPr>
        </p:nvSpPr>
        <p:spPr>
          <a:xfrm>
            <a:off x="1524000" y="219074"/>
            <a:ext cx="9144000" cy="3382963"/>
          </a:xfrm>
        </p:spPr>
        <p:txBody>
          <a:bodyPr>
            <a:noAutofit/>
          </a:bodyPr>
          <a:lstStyle/>
          <a:p>
            <a:r>
              <a:rPr lang="en-GB" dirty="0"/>
              <a:t>Earthquake magnitude in different locations</a:t>
            </a:r>
            <a:br>
              <a:rPr lang="en-GB" dirty="0"/>
            </a:br>
            <a:br>
              <a:rPr lang="en-GB" b="0" dirty="0">
                <a:solidFill>
                  <a:srgbClr val="CCCCCC"/>
                </a:solidFill>
                <a:effectLst/>
                <a:latin typeface="Consolas" panose="020B0609020204030204" pitchFamily="49" charset="0"/>
              </a:rPr>
            </a:br>
            <a:endParaRPr lang="en-GB" dirty="0"/>
          </a:p>
        </p:txBody>
      </p:sp>
      <p:sp>
        <p:nvSpPr>
          <p:cNvPr id="3" name="Subtitle 2">
            <a:extLst>
              <a:ext uri="{FF2B5EF4-FFF2-40B4-BE49-F238E27FC236}">
                <a16:creationId xmlns:a16="http://schemas.microsoft.com/office/drawing/2014/main" id="{0BFD6760-8F4F-3660-FAA8-79A83AF0F128}"/>
              </a:ext>
            </a:extLst>
          </p:cNvPr>
          <p:cNvSpPr>
            <a:spLocks noGrp="1"/>
          </p:cNvSpPr>
          <p:nvPr>
            <p:ph type="subTitle" idx="1"/>
          </p:nvPr>
        </p:nvSpPr>
        <p:spPr/>
        <p:txBody>
          <a:bodyPr/>
          <a:lstStyle/>
          <a:p>
            <a:endParaRPr lang="en-GB" dirty="0"/>
          </a:p>
        </p:txBody>
      </p:sp>
      <p:pic>
        <p:nvPicPr>
          <p:cNvPr id="8" name="Picture 7">
            <a:extLst>
              <a:ext uri="{FF2B5EF4-FFF2-40B4-BE49-F238E27FC236}">
                <a16:creationId xmlns:a16="http://schemas.microsoft.com/office/drawing/2014/main" id="{B828C075-1670-9462-401C-6A700B2D30B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24000" y="2886598"/>
            <a:ext cx="9144000" cy="2761727"/>
          </a:xfrm>
          <a:prstGeom prst="rect">
            <a:avLst/>
          </a:prstGeom>
        </p:spPr>
      </p:pic>
    </p:spTree>
    <p:extLst>
      <p:ext uri="{BB962C8B-B14F-4D97-AF65-F5344CB8AC3E}">
        <p14:creationId xmlns:p14="http://schemas.microsoft.com/office/powerpoint/2010/main" val="72273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3D48-C412-7E69-9971-331D3F7CF1AE}"/>
              </a:ext>
            </a:extLst>
          </p:cNvPr>
          <p:cNvSpPr>
            <a:spLocks noGrp="1"/>
          </p:cNvSpPr>
          <p:nvPr>
            <p:ph type="title"/>
          </p:nvPr>
        </p:nvSpPr>
        <p:spPr/>
        <p:txBody>
          <a:bodyPr>
            <a:normAutofit/>
          </a:bodyPr>
          <a:lstStyle/>
          <a:p>
            <a:pPr algn="ctr"/>
            <a:r>
              <a:rPr lang="en-GB" sz="4800" dirty="0">
                <a:solidFill>
                  <a:schemeClr val="tx2">
                    <a:lumMod val="75000"/>
                  </a:schemeClr>
                </a:solidFill>
                <a:latin typeface="Segoe UI" panose="020B0502040204020203" pitchFamily="34" charset="0"/>
                <a:cs typeface="Segoe UI" panose="020B0502040204020203" pitchFamily="34" charset="0"/>
              </a:rPr>
              <a:t>Data source</a:t>
            </a:r>
          </a:p>
        </p:txBody>
      </p:sp>
      <p:sp>
        <p:nvSpPr>
          <p:cNvPr id="3" name="Content Placeholder 2">
            <a:extLst>
              <a:ext uri="{FF2B5EF4-FFF2-40B4-BE49-F238E27FC236}">
                <a16:creationId xmlns:a16="http://schemas.microsoft.com/office/drawing/2014/main" id="{3986410F-E34C-E5F1-3561-FBA25105E9F8}"/>
              </a:ext>
            </a:extLst>
          </p:cNvPr>
          <p:cNvSpPr>
            <a:spLocks noGrp="1"/>
          </p:cNvSpPr>
          <p:nvPr>
            <p:ph idx="1"/>
          </p:nvPr>
        </p:nvSpPr>
        <p:spPr/>
        <p:txBody>
          <a:bodyPr>
            <a:normAutofit/>
          </a:bodyPr>
          <a:lstStyle/>
          <a:p>
            <a:pPr lvl="1">
              <a:lnSpc>
                <a:spcPct val="150000"/>
              </a:lnSpc>
            </a:pPr>
            <a:r>
              <a:rPr lang="en-GB" sz="2000" dirty="0">
                <a:solidFill>
                  <a:schemeClr val="accent3">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The data is collected from the </a:t>
            </a:r>
            <a:r>
              <a:rPr lang="en-GB" sz="2000" b="0" i="0" dirty="0">
                <a:solidFill>
                  <a:schemeClr val="accent3">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USGS(U.S Geological Survey). The data set contains details of all earthquakes that have happened in the last 30 days and is updated every 15 mins in the USGS website. The data dictionary includes Latitude</a:t>
            </a:r>
            <a:r>
              <a:rPr lang="en-GB" sz="2000" dirty="0">
                <a:solidFill>
                  <a:schemeClr val="accent3">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b="0" i="0" dirty="0">
                <a:solidFill>
                  <a:schemeClr val="accent3">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longitude, depth,</a:t>
            </a:r>
            <a:r>
              <a:rPr lang="en-GB" sz="2000" dirty="0">
                <a:solidFill>
                  <a:schemeClr val="accent3">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b="0" i="0" dirty="0">
                <a:solidFill>
                  <a:schemeClr val="accent3">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mag, </a:t>
            </a:r>
            <a:r>
              <a:rPr lang="en-GB" sz="2000" b="0" i="0" dirty="0" err="1">
                <a:solidFill>
                  <a:schemeClr val="accent3">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magType</a:t>
            </a:r>
            <a:r>
              <a:rPr lang="en-GB" sz="2000" b="0" i="0" dirty="0">
                <a:solidFill>
                  <a:schemeClr val="accent3">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dirty="0" err="1">
                <a:solidFill>
                  <a:schemeClr val="accent3">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nst</a:t>
            </a:r>
            <a:r>
              <a:rPr lang="en-GB" sz="2000" b="0" i="0" dirty="0">
                <a:solidFill>
                  <a:schemeClr val="accent3">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gap, </a:t>
            </a:r>
            <a:r>
              <a:rPr lang="en-GB" sz="2000" b="0" i="0" dirty="0" err="1">
                <a:solidFill>
                  <a:schemeClr val="accent3">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dmin</a:t>
            </a:r>
            <a:r>
              <a:rPr lang="en-GB" sz="2000" dirty="0">
                <a:solidFill>
                  <a:schemeClr val="accent3">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b="0" i="0" dirty="0">
                <a:solidFill>
                  <a:schemeClr val="accent3">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rms, net, id, updated</a:t>
            </a:r>
            <a:r>
              <a:rPr lang="en-GB" sz="2000" dirty="0">
                <a:solidFill>
                  <a:schemeClr val="accent3">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b="0" i="0" dirty="0">
                <a:solidFill>
                  <a:schemeClr val="accent3">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place, type, </a:t>
            </a:r>
            <a:r>
              <a:rPr lang="en-GB" sz="2000" b="0" i="0" dirty="0" err="1">
                <a:solidFill>
                  <a:schemeClr val="accent3">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locationSource</a:t>
            </a:r>
            <a:r>
              <a:rPr lang="en-GB" sz="2000" b="0" i="0" dirty="0">
                <a:solidFill>
                  <a:schemeClr val="accent3">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b="0" i="0" dirty="0" err="1">
                <a:solidFill>
                  <a:schemeClr val="accent3">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magSource</a:t>
            </a:r>
            <a:r>
              <a:rPr lang="en-GB" sz="2000" b="0" i="0" dirty="0">
                <a:solidFill>
                  <a:schemeClr val="accent3">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b="0" i="0" dirty="0" err="1">
                <a:solidFill>
                  <a:schemeClr val="accent3">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horizontalError</a:t>
            </a:r>
            <a:r>
              <a:rPr lang="en-GB" sz="2000" b="0" i="0" dirty="0">
                <a:solidFill>
                  <a:schemeClr val="accent3">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a:t>
            </a:r>
            <a:r>
              <a:rPr lang="en-GB" sz="2000" dirty="0">
                <a:solidFill>
                  <a:schemeClr val="accent3">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b="0" i="0" dirty="0" err="1">
                <a:solidFill>
                  <a:schemeClr val="accent3">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depthError</a:t>
            </a:r>
            <a:r>
              <a:rPr lang="en-GB" sz="2000" b="0" i="0" dirty="0">
                <a:solidFill>
                  <a:schemeClr val="accent3">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b="0" i="0" dirty="0" err="1">
                <a:solidFill>
                  <a:schemeClr val="accent3">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magError</a:t>
            </a:r>
            <a:r>
              <a:rPr lang="en-GB" sz="2000" b="0" i="0" dirty="0">
                <a:solidFill>
                  <a:schemeClr val="accent3">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GB" sz="2000" b="0" i="0" dirty="0" err="1">
                <a:solidFill>
                  <a:schemeClr val="accent3">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magNst</a:t>
            </a:r>
            <a:r>
              <a:rPr lang="en-GB" sz="2000" b="0" i="0" dirty="0">
                <a:solidFill>
                  <a:schemeClr val="accent3">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 status. We will try to assess based on Place and Mag with Bar Graph, Pie Chart, Box Plot, Line Chart, Scatter Plot. This will help find the intensity on certain locations and possibly help on </a:t>
            </a:r>
            <a:r>
              <a:rPr lang="en-GB" sz="2000" b="0" i="0" dirty="0" err="1">
                <a:solidFill>
                  <a:schemeClr val="accent3">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preventation</a:t>
            </a:r>
            <a:r>
              <a:rPr lang="en-GB" sz="2000" b="0" i="0" dirty="0">
                <a:solidFill>
                  <a:schemeClr val="accent3">
                    <a:lumMod val="50000"/>
                  </a:schemeClr>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a:t>
            </a:r>
          </a:p>
          <a:p>
            <a:endParaRPr lang="en-GB" dirty="0"/>
          </a:p>
        </p:txBody>
      </p:sp>
    </p:spTree>
    <p:extLst>
      <p:ext uri="{BB962C8B-B14F-4D97-AF65-F5344CB8AC3E}">
        <p14:creationId xmlns:p14="http://schemas.microsoft.com/office/powerpoint/2010/main" val="2110935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grpId="0" nodeType="clickEffect">
                                  <p:stCondLst>
                                    <p:cond delay="0"/>
                                  </p:stCondLst>
                                  <p:childTnLst>
                                    <p:animEffect transition="out" filter="circle(out)">
                                      <p:cBhvr>
                                        <p:cTn id="6" dur="2000"/>
                                        <p:tgtEl>
                                          <p:spTgt spid="3">
                                            <p:txEl>
                                              <p:pRg st="0" end="0"/>
                                            </p:txEl>
                                          </p:spTgt>
                                        </p:tgtEl>
                                      </p:cBhvr>
                                    </p:animEffect>
                                    <p:set>
                                      <p:cBhvr>
                                        <p:cTn id="7" dur="1" fill="hold">
                                          <p:stCondLst>
                                            <p:cond delay="19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5DF22-D063-521E-5598-38AF33A31A79}"/>
              </a:ext>
            </a:extLst>
          </p:cNvPr>
          <p:cNvSpPr>
            <a:spLocks noGrp="1"/>
          </p:cNvSpPr>
          <p:nvPr>
            <p:ph type="title"/>
          </p:nvPr>
        </p:nvSpPr>
        <p:spPr>
          <a:xfrm>
            <a:off x="876300" y="180975"/>
            <a:ext cx="10477500" cy="1343025"/>
          </a:xfrm>
        </p:spPr>
        <p:txBody>
          <a:bodyPr>
            <a:normAutofit/>
          </a:bodyPr>
          <a:lstStyle/>
          <a:p>
            <a:pPr algn="ctr"/>
            <a:r>
              <a:rPr lang="en-GB" sz="3600" b="0" dirty="0">
                <a:solidFill>
                  <a:schemeClr val="tx2">
                    <a:lumMod val="75000"/>
                  </a:schemeClr>
                </a:solidFill>
                <a:effectLst/>
                <a:latin typeface="Segoe UI" panose="020B0502040204020203" pitchFamily="34" charset="0"/>
                <a:cs typeface="Segoe UI" panose="020B0502040204020203" pitchFamily="34" charset="0"/>
              </a:rPr>
              <a:t>Bar Graph</a:t>
            </a:r>
            <a:endParaRPr lang="en-GB" dirty="0"/>
          </a:p>
        </p:txBody>
      </p:sp>
      <p:pic>
        <p:nvPicPr>
          <p:cNvPr id="5" name="Content Placeholder 4">
            <a:extLst>
              <a:ext uri="{FF2B5EF4-FFF2-40B4-BE49-F238E27FC236}">
                <a16:creationId xmlns:a16="http://schemas.microsoft.com/office/drawing/2014/main" id="{DDB12457-4931-42C0-7EF5-637679301FEA}"/>
              </a:ext>
            </a:extLst>
          </p:cNvPr>
          <p:cNvPicPr>
            <a:picLocks noGrp="1" noChangeAspect="1"/>
          </p:cNvPicPr>
          <p:nvPr>
            <p:ph idx="1"/>
          </p:nvPr>
        </p:nvPicPr>
        <p:blipFill>
          <a:blip r:embed="rId2"/>
          <a:stretch>
            <a:fillRect/>
          </a:stretch>
        </p:blipFill>
        <p:spPr>
          <a:xfrm>
            <a:off x="2352675" y="1825624"/>
            <a:ext cx="7390336" cy="4408795"/>
          </a:xfrm>
        </p:spPr>
      </p:pic>
    </p:spTree>
    <p:extLst>
      <p:ext uri="{BB962C8B-B14F-4D97-AF65-F5344CB8AC3E}">
        <p14:creationId xmlns:p14="http://schemas.microsoft.com/office/powerpoint/2010/main" val="102651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2)">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A597B-83DE-DE10-7E03-4BE67221727E}"/>
              </a:ext>
            </a:extLst>
          </p:cNvPr>
          <p:cNvSpPr>
            <a:spLocks noGrp="1"/>
          </p:cNvSpPr>
          <p:nvPr>
            <p:ph type="title"/>
          </p:nvPr>
        </p:nvSpPr>
        <p:spPr/>
        <p:txBody>
          <a:bodyPr>
            <a:normAutofit/>
          </a:bodyPr>
          <a:lstStyle/>
          <a:p>
            <a:pPr algn="ctr"/>
            <a:r>
              <a:rPr lang="en-GB" sz="3600" dirty="0">
                <a:solidFill>
                  <a:schemeClr val="tx2">
                    <a:lumMod val="75000"/>
                  </a:schemeClr>
                </a:solidFill>
                <a:latin typeface="Segoe UI" panose="020B0502040204020203" pitchFamily="34" charset="0"/>
                <a:cs typeface="Segoe UI" panose="020B0502040204020203" pitchFamily="34" charset="0"/>
              </a:rPr>
              <a:t>Pie chart</a:t>
            </a:r>
          </a:p>
        </p:txBody>
      </p:sp>
      <p:pic>
        <p:nvPicPr>
          <p:cNvPr id="5" name="Content Placeholder 4">
            <a:extLst>
              <a:ext uri="{FF2B5EF4-FFF2-40B4-BE49-F238E27FC236}">
                <a16:creationId xmlns:a16="http://schemas.microsoft.com/office/drawing/2014/main" id="{E47467FA-27BA-3F90-B45B-9C0BECB156FE}"/>
              </a:ext>
            </a:extLst>
          </p:cNvPr>
          <p:cNvPicPr>
            <a:picLocks noGrp="1" noChangeAspect="1"/>
          </p:cNvPicPr>
          <p:nvPr>
            <p:ph idx="1"/>
          </p:nvPr>
        </p:nvPicPr>
        <p:blipFill>
          <a:blip r:embed="rId2"/>
          <a:stretch>
            <a:fillRect/>
          </a:stretch>
        </p:blipFill>
        <p:spPr>
          <a:xfrm>
            <a:off x="2905125" y="1852613"/>
            <a:ext cx="6222798" cy="5357428"/>
          </a:xfrm>
        </p:spPr>
      </p:pic>
    </p:spTree>
    <p:extLst>
      <p:ext uri="{BB962C8B-B14F-4D97-AF65-F5344CB8AC3E}">
        <p14:creationId xmlns:p14="http://schemas.microsoft.com/office/powerpoint/2010/main" val="424535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B00DD-CDCE-4CCB-0449-1D1103164177}"/>
              </a:ext>
            </a:extLst>
          </p:cNvPr>
          <p:cNvSpPr>
            <a:spLocks noGrp="1"/>
          </p:cNvSpPr>
          <p:nvPr>
            <p:ph type="title"/>
          </p:nvPr>
        </p:nvSpPr>
        <p:spPr/>
        <p:txBody>
          <a:bodyPr>
            <a:normAutofit/>
          </a:bodyPr>
          <a:lstStyle/>
          <a:p>
            <a:pPr algn="ctr"/>
            <a:r>
              <a:rPr lang="en-GB" sz="3600" dirty="0">
                <a:solidFill>
                  <a:schemeClr val="tx2">
                    <a:lumMod val="75000"/>
                  </a:schemeClr>
                </a:solidFill>
                <a:latin typeface="Segoe UI" panose="020B0502040204020203" pitchFamily="34" charset="0"/>
                <a:cs typeface="Segoe UI" panose="020B0502040204020203" pitchFamily="34" charset="0"/>
              </a:rPr>
              <a:t>Box plot</a:t>
            </a:r>
          </a:p>
        </p:txBody>
      </p:sp>
      <p:pic>
        <p:nvPicPr>
          <p:cNvPr id="5" name="Content Placeholder 4">
            <a:extLst>
              <a:ext uri="{FF2B5EF4-FFF2-40B4-BE49-F238E27FC236}">
                <a16:creationId xmlns:a16="http://schemas.microsoft.com/office/drawing/2014/main" id="{ABEA14C3-1B4B-6DBE-E709-203BD06C50A3}"/>
              </a:ext>
            </a:extLst>
          </p:cNvPr>
          <p:cNvPicPr>
            <a:picLocks noGrp="1" noChangeAspect="1"/>
          </p:cNvPicPr>
          <p:nvPr>
            <p:ph idx="1"/>
          </p:nvPr>
        </p:nvPicPr>
        <p:blipFill>
          <a:blip r:embed="rId2"/>
          <a:stretch>
            <a:fillRect/>
          </a:stretch>
        </p:blipFill>
        <p:spPr>
          <a:xfrm>
            <a:off x="2638426" y="1825624"/>
            <a:ext cx="6877050" cy="4729455"/>
          </a:xfrm>
        </p:spPr>
      </p:pic>
    </p:spTree>
    <p:extLst>
      <p:ext uri="{BB962C8B-B14F-4D97-AF65-F5344CB8AC3E}">
        <p14:creationId xmlns:p14="http://schemas.microsoft.com/office/powerpoint/2010/main" val="911287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6E8EC-C741-829E-C2D0-1BB6A68FE911}"/>
              </a:ext>
            </a:extLst>
          </p:cNvPr>
          <p:cNvSpPr>
            <a:spLocks noGrp="1"/>
          </p:cNvSpPr>
          <p:nvPr>
            <p:ph type="title"/>
          </p:nvPr>
        </p:nvSpPr>
        <p:spPr/>
        <p:txBody>
          <a:bodyPr>
            <a:normAutofit/>
          </a:bodyPr>
          <a:lstStyle/>
          <a:p>
            <a:pPr algn="ctr"/>
            <a:r>
              <a:rPr lang="en-GB" sz="3600" dirty="0">
                <a:solidFill>
                  <a:schemeClr val="tx2">
                    <a:lumMod val="75000"/>
                  </a:schemeClr>
                </a:solidFill>
                <a:latin typeface="Segoe UI" panose="020B0502040204020203" pitchFamily="34" charset="0"/>
                <a:cs typeface="Segoe UI" panose="020B0502040204020203" pitchFamily="34" charset="0"/>
              </a:rPr>
              <a:t>Line Chart</a:t>
            </a:r>
          </a:p>
        </p:txBody>
      </p:sp>
      <p:pic>
        <p:nvPicPr>
          <p:cNvPr id="11" name="Content Placeholder 10">
            <a:extLst>
              <a:ext uri="{FF2B5EF4-FFF2-40B4-BE49-F238E27FC236}">
                <a16:creationId xmlns:a16="http://schemas.microsoft.com/office/drawing/2014/main" id="{4679C5D4-00F3-232F-A371-6780495224B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419354" y="1800225"/>
            <a:ext cx="7310864" cy="4376738"/>
          </a:xfrm>
          <a:prstGeom prst="rect">
            <a:avLst/>
          </a:prstGeom>
        </p:spPr>
      </p:pic>
    </p:spTree>
    <p:extLst>
      <p:ext uri="{BB962C8B-B14F-4D97-AF65-F5344CB8AC3E}">
        <p14:creationId xmlns:p14="http://schemas.microsoft.com/office/powerpoint/2010/main" val="110915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0189F-CF2C-A2C2-D0AD-734B75410B8A}"/>
              </a:ext>
            </a:extLst>
          </p:cNvPr>
          <p:cNvSpPr>
            <a:spLocks noGrp="1"/>
          </p:cNvSpPr>
          <p:nvPr>
            <p:ph type="title"/>
          </p:nvPr>
        </p:nvSpPr>
        <p:spPr/>
        <p:txBody>
          <a:bodyPr>
            <a:normAutofit/>
          </a:bodyPr>
          <a:lstStyle/>
          <a:p>
            <a:pPr algn="ctr"/>
            <a:r>
              <a:rPr lang="en-GB" sz="3600" dirty="0">
                <a:solidFill>
                  <a:schemeClr val="tx2">
                    <a:lumMod val="75000"/>
                  </a:schemeClr>
                </a:solidFill>
                <a:latin typeface="Segoe UI" panose="020B0502040204020203" pitchFamily="34" charset="0"/>
                <a:cs typeface="Segoe UI" panose="020B0502040204020203" pitchFamily="34" charset="0"/>
              </a:rPr>
              <a:t>Scatter Plot</a:t>
            </a:r>
          </a:p>
        </p:txBody>
      </p:sp>
      <p:pic>
        <p:nvPicPr>
          <p:cNvPr id="5" name="Content Placeholder 4">
            <a:extLst>
              <a:ext uri="{FF2B5EF4-FFF2-40B4-BE49-F238E27FC236}">
                <a16:creationId xmlns:a16="http://schemas.microsoft.com/office/drawing/2014/main" id="{09EC3244-F835-F559-8DBF-3BA528595973}"/>
              </a:ext>
            </a:extLst>
          </p:cNvPr>
          <p:cNvPicPr>
            <a:picLocks noGrp="1" noChangeAspect="1"/>
          </p:cNvPicPr>
          <p:nvPr>
            <p:ph idx="1"/>
          </p:nvPr>
        </p:nvPicPr>
        <p:blipFill>
          <a:blip r:embed="rId2"/>
          <a:stretch>
            <a:fillRect/>
          </a:stretch>
        </p:blipFill>
        <p:spPr>
          <a:xfrm>
            <a:off x="2463739" y="1825625"/>
            <a:ext cx="7264521" cy="4351338"/>
          </a:xfrm>
        </p:spPr>
      </p:pic>
    </p:spTree>
    <p:extLst>
      <p:ext uri="{BB962C8B-B14F-4D97-AF65-F5344CB8AC3E}">
        <p14:creationId xmlns:p14="http://schemas.microsoft.com/office/powerpoint/2010/main" val="787282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655DF-8965-5E25-0C46-49AD327BEE1B}"/>
              </a:ext>
            </a:extLst>
          </p:cNvPr>
          <p:cNvSpPr>
            <a:spLocks noGrp="1"/>
          </p:cNvSpPr>
          <p:nvPr>
            <p:ph type="title"/>
          </p:nvPr>
        </p:nvSpPr>
        <p:spPr>
          <a:xfrm>
            <a:off x="838200" y="-190500"/>
            <a:ext cx="10515600" cy="1881189"/>
          </a:xfrm>
        </p:spPr>
        <p:txBody>
          <a:bodyPr>
            <a:normAutofit/>
          </a:bodyPr>
          <a:lstStyle/>
          <a:p>
            <a:br>
              <a:rPr lang="en-GB" b="0" dirty="0">
                <a:solidFill>
                  <a:srgbClr val="CCCCCC"/>
                </a:solidFill>
                <a:effectLst/>
                <a:latin typeface="Consolas" panose="020B0609020204030204" pitchFamily="49" charset="0"/>
              </a:rPr>
            </a:br>
            <a:endParaRPr lang="en-GB" dirty="0"/>
          </a:p>
        </p:txBody>
      </p:sp>
      <p:sp>
        <p:nvSpPr>
          <p:cNvPr id="3" name="Content Placeholder 2">
            <a:extLst>
              <a:ext uri="{FF2B5EF4-FFF2-40B4-BE49-F238E27FC236}">
                <a16:creationId xmlns:a16="http://schemas.microsoft.com/office/drawing/2014/main" id="{40C975A2-7A26-F2D8-89E7-A6DECCB3DD18}"/>
              </a:ext>
            </a:extLst>
          </p:cNvPr>
          <p:cNvSpPr>
            <a:spLocks noGrp="1"/>
          </p:cNvSpPr>
          <p:nvPr>
            <p:ph idx="1"/>
          </p:nvPr>
        </p:nvSpPr>
        <p:spPr/>
        <p:txBody>
          <a:bodyPr/>
          <a:lstStyle/>
          <a:p>
            <a:pPr marL="0" indent="0">
              <a:buNone/>
            </a:pPr>
            <a:r>
              <a:rPr lang="en-GB" b="0" dirty="0">
                <a:solidFill>
                  <a:srgbClr val="6A9955"/>
                </a:solidFill>
                <a:effectLst/>
                <a:latin typeface="Consolas" panose="020B0609020204030204" pitchFamily="49" charset="0"/>
              </a:rPr>
              <a:t> - The general observation is that the smaller earthquakes are frequent than larger ones</a:t>
            </a:r>
            <a:endParaRPr lang="en-GB" b="0" dirty="0">
              <a:solidFill>
                <a:srgbClr val="CCCCCC"/>
              </a:solidFill>
              <a:effectLst/>
              <a:latin typeface="Consolas" panose="020B0609020204030204" pitchFamily="49" charset="0"/>
            </a:endParaRPr>
          </a:p>
          <a:p>
            <a:pPr marL="0" indent="0">
              <a:buNone/>
            </a:pPr>
            <a:r>
              <a:rPr lang="en-GB" b="0" dirty="0">
                <a:solidFill>
                  <a:srgbClr val="6A9955"/>
                </a:solidFill>
                <a:effectLst/>
                <a:latin typeface="Consolas" panose="020B0609020204030204" pitchFamily="49" charset="0"/>
              </a:rPr>
              <a:t> - Most earthquake percentages are concentrated between 50% and 100% of the maximum magnitude</a:t>
            </a:r>
          </a:p>
          <a:p>
            <a:pPr marL="0" indent="0">
              <a:buNone/>
            </a:pPr>
            <a:r>
              <a:rPr lang="en-GB" dirty="0">
                <a:solidFill>
                  <a:srgbClr val="6A9955"/>
                </a:solidFill>
                <a:latin typeface="Consolas" panose="020B0609020204030204" pitchFamily="49" charset="0"/>
              </a:rPr>
              <a:t> - We can come to the conclusion that the highest magnitude is in Funny river Alaska and the lowest in the Geysers, CA.</a:t>
            </a:r>
            <a:endParaRPr lang="en-GB" b="0" dirty="0">
              <a:solidFill>
                <a:srgbClr val="6A9955"/>
              </a:solidFill>
              <a:effectLst/>
              <a:latin typeface="Consolas" panose="020B0609020204030204" pitchFamily="49" charset="0"/>
            </a:endParaRPr>
          </a:p>
        </p:txBody>
      </p:sp>
      <p:sp>
        <p:nvSpPr>
          <p:cNvPr id="4" name="Oval 3">
            <a:extLst>
              <a:ext uri="{FF2B5EF4-FFF2-40B4-BE49-F238E27FC236}">
                <a16:creationId xmlns:a16="http://schemas.microsoft.com/office/drawing/2014/main" id="{A5AF3315-9CA1-038D-6F8A-1E92C9E5B9BF}"/>
              </a:ext>
            </a:extLst>
          </p:cNvPr>
          <p:cNvSpPr/>
          <p:nvPr/>
        </p:nvSpPr>
        <p:spPr>
          <a:xfrm>
            <a:off x="2057400" y="133349"/>
            <a:ext cx="7296150" cy="1095375"/>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dirty="0">
                <a:solidFill>
                  <a:schemeClr val="tx2">
                    <a:lumMod val="75000"/>
                  </a:schemeClr>
                </a:solidFill>
                <a:latin typeface="Bell MT" panose="02020503060305020303" pitchFamily="18" charset="0"/>
              </a:rPr>
              <a:t>Conclusions</a:t>
            </a:r>
            <a:endParaRPr lang="en-GB" sz="6000" dirty="0">
              <a:solidFill>
                <a:schemeClr val="tx2">
                  <a:lumMod val="75000"/>
                </a:schemeClr>
              </a:solidFill>
            </a:endParaRPr>
          </a:p>
        </p:txBody>
      </p:sp>
    </p:spTree>
    <p:extLst>
      <p:ext uri="{BB962C8B-B14F-4D97-AF65-F5344CB8AC3E}">
        <p14:creationId xmlns:p14="http://schemas.microsoft.com/office/powerpoint/2010/main" val="367279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TotalTime>
  <Words>207</Words>
  <Application>Microsoft Office PowerPoint</Application>
  <PresentationFormat>Widescreen</PresentationFormat>
  <Paragraphs>13</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Bell MT</vt:lpstr>
      <vt:lpstr>Calibri</vt:lpstr>
      <vt:lpstr>Calibri Light</vt:lpstr>
      <vt:lpstr>Consolas</vt:lpstr>
      <vt:lpstr>Microsoft Sans Serif</vt:lpstr>
      <vt:lpstr>Segoe UI</vt:lpstr>
      <vt:lpstr>Office Theme</vt:lpstr>
      <vt:lpstr>Earthquake magnitude in different locations  </vt:lpstr>
      <vt:lpstr>Data source</vt:lpstr>
      <vt:lpstr>Bar Graph</vt:lpstr>
      <vt:lpstr>Pie chart</vt:lpstr>
      <vt:lpstr>Box plot</vt:lpstr>
      <vt:lpstr>Line Chart</vt:lpstr>
      <vt:lpstr>Scatter Plot</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Earthquake magnitude in different locations</dc:title>
  <dc:creator>Ayesha Sumi</dc:creator>
  <cp:lastModifiedBy>Ayesha Sumi</cp:lastModifiedBy>
  <cp:revision>4</cp:revision>
  <dcterms:created xsi:type="dcterms:W3CDTF">2025-05-29T22:01:16Z</dcterms:created>
  <dcterms:modified xsi:type="dcterms:W3CDTF">2025-05-30T12:50:58Z</dcterms:modified>
</cp:coreProperties>
</file>